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82"/>
  </p:notesMasterIdLst>
  <p:sldIdLst>
    <p:sldId id="433" r:id="rId5"/>
    <p:sldId id="372" r:id="rId6"/>
    <p:sldId id="282" r:id="rId7"/>
    <p:sldId id="427" r:id="rId8"/>
    <p:sldId id="413" r:id="rId9"/>
    <p:sldId id="371" r:id="rId10"/>
    <p:sldId id="320" r:id="rId11"/>
    <p:sldId id="377" r:id="rId12"/>
    <p:sldId id="321" r:id="rId13"/>
    <p:sldId id="2147376783" r:id="rId14"/>
    <p:sldId id="2147376781" r:id="rId15"/>
    <p:sldId id="2147376784" r:id="rId16"/>
    <p:sldId id="2147376785" r:id="rId17"/>
    <p:sldId id="403" r:id="rId18"/>
    <p:sldId id="394" r:id="rId19"/>
    <p:sldId id="330" r:id="rId20"/>
    <p:sldId id="336" r:id="rId21"/>
    <p:sldId id="407" r:id="rId22"/>
    <p:sldId id="2147376837" r:id="rId23"/>
    <p:sldId id="443" r:id="rId24"/>
    <p:sldId id="478" r:id="rId25"/>
    <p:sldId id="385" r:id="rId26"/>
    <p:sldId id="397" r:id="rId27"/>
    <p:sldId id="409" r:id="rId28"/>
    <p:sldId id="479" r:id="rId29"/>
    <p:sldId id="428" r:id="rId30"/>
    <p:sldId id="444" r:id="rId31"/>
    <p:sldId id="415" r:id="rId32"/>
    <p:sldId id="438" r:id="rId33"/>
    <p:sldId id="401" r:id="rId34"/>
    <p:sldId id="426" r:id="rId35"/>
    <p:sldId id="256" r:id="rId36"/>
    <p:sldId id="452" r:id="rId37"/>
    <p:sldId id="453" r:id="rId38"/>
    <p:sldId id="454" r:id="rId39"/>
    <p:sldId id="455" r:id="rId40"/>
    <p:sldId id="456" r:id="rId41"/>
    <p:sldId id="457" r:id="rId42"/>
    <p:sldId id="458" r:id="rId43"/>
    <p:sldId id="459" r:id="rId44"/>
    <p:sldId id="460" r:id="rId45"/>
    <p:sldId id="266" r:id="rId46"/>
    <p:sldId id="461" r:id="rId47"/>
    <p:sldId id="462" r:id="rId48"/>
    <p:sldId id="269" r:id="rId49"/>
    <p:sldId id="270" r:id="rId50"/>
    <p:sldId id="463" r:id="rId51"/>
    <p:sldId id="464" r:id="rId52"/>
    <p:sldId id="465" r:id="rId53"/>
    <p:sldId id="466" r:id="rId54"/>
    <p:sldId id="467" r:id="rId55"/>
    <p:sldId id="468" r:id="rId56"/>
    <p:sldId id="469" r:id="rId57"/>
    <p:sldId id="470" r:id="rId58"/>
    <p:sldId id="471" r:id="rId59"/>
    <p:sldId id="280" r:id="rId60"/>
    <p:sldId id="472" r:id="rId61"/>
    <p:sldId id="473" r:id="rId62"/>
    <p:sldId id="474" r:id="rId63"/>
    <p:sldId id="417" r:id="rId64"/>
    <p:sldId id="340" r:id="rId65"/>
    <p:sldId id="423" r:id="rId66"/>
    <p:sldId id="344" r:id="rId67"/>
    <p:sldId id="343" r:id="rId68"/>
    <p:sldId id="422" r:id="rId69"/>
    <p:sldId id="342" r:id="rId70"/>
    <p:sldId id="391" r:id="rId71"/>
    <p:sldId id="434" r:id="rId72"/>
    <p:sldId id="446" r:id="rId73"/>
    <p:sldId id="406" r:id="rId74"/>
    <p:sldId id="475" r:id="rId75"/>
    <p:sldId id="441" r:id="rId76"/>
    <p:sldId id="476" r:id="rId77"/>
    <p:sldId id="445" r:id="rId78"/>
    <p:sldId id="402" r:id="rId79"/>
    <p:sldId id="368" r:id="rId80"/>
    <p:sldId id="436" r:id="rId81"/>
  </p:sldIdLst>
  <p:sldSz cx="12192000" cy="6858000"/>
  <p:notesSz cx="9296400" cy="7010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Tompsett" initials="" lastIdx="13" clrIdx="0"/>
  <p:cmAuthor id="2" name="Robert Opoku"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3759" autoAdjust="0"/>
  </p:normalViewPr>
  <p:slideViewPr>
    <p:cSldViewPr snapToGrid="0">
      <p:cViewPr varScale="1">
        <p:scale>
          <a:sx n="58" d="100"/>
          <a:sy n="58" d="100"/>
        </p:scale>
        <p:origin x="9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604519-B1F8-4540-8933-492993CD714F}"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B25C2667-C2E3-4181-9ADC-69279FDF5A6E}">
      <dgm:prSet custT="1"/>
      <dgm:spPr/>
      <dgm:t>
        <a:bodyPr/>
        <a:lstStyle/>
        <a:p>
          <a:pPr rtl="0"/>
          <a:r>
            <a:rPr lang="en-GB" sz="2600" b="1" dirty="0">
              <a:latin typeface="Arial" panose="020B0604020202020204" pitchFamily="34" charset="0"/>
              <a:cs typeface="Arial" panose="020B0604020202020204" pitchFamily="34" charset="0"/>
            </a:rPr>
            <a:t>Health Facility </a:t>
          </a:r>
        </a:p>
      </dgm:t>
    </dgm:pt>
    <dgm:pt modelId="{E9D05AE5-3D73-4995-83CD-72084DA9ABA4}" type="parTrans" cxnId="{02FB0FB2-4522-480A-AE60-A2D95CC0D4FB}">
      <dgm:prSet/>
      <dgm:spPr/>
      <dgm:t>
        <a:bodyPr/>
        <a:lstStyle/>
        <a:p>
          <a:endParaRPr lang="en-US" sz="2600">
            <a:latin typeface="Arial" panose="020B0604020202020204" pitchFamily="34" charset="0"/>
            <a:cs typeface="Arial" panose="020B0604020202020204" pitchFamily="34" charset="0"/>
          </a:endParaRPr>
        </a:p>
      </dgm:t>
    </dgm:pt>
    <dgm:pt modelId="{1F7DA86A-933B-496A-BC3F-17F5C45250AE}" type="sibTrans" cxnId="{02FB0FB2-4522-480A-AE60-A2D95CC0D4FB}">
      <dgm:prSet/>
      <dgm:spPr/>
      <dgm:t>
        <a:bodyPr/>
        <a:lstStyle/>
        <a:p>
          <a:endParaRPr lang="en-US" sz="2600">
            <a:latin typeface="Arial" panose="020B0604020202020204" pitchFamily="34" charset="0"/>
            <a:cs typeface="Arial" panose="020B0604020202020204" pitchFamily="34" charset="0"/>
          </a:endParaRPr>
        </a:p>
      </dgm:t>
    </dgm:pt>
    <dgm:pt modelId="{5DB544E5-72E7-4A74-8ED4-4BDF23474AC0}">
      <dgm:prSet custT="1"/>
      <dgm:spPr>
        <a:solidFill>
          <a:srgbClr val="C00000"/>
        </a:solidFill>
      </dgm:spPr>
      <dgm:t>
        <a:bodyPr/>
        <a:lstStyle/>
        <a:p>
          <a:pPr rtl="0"/>
          <a:r>
            <a:rPr lang="en-US" sz="2600" b="1">
              <a:latin typeface="Arial" panose="020B0604020202020204" pitchFamily="34" charset="0"/>
              <a:cs typeface="Arial" panose="020B0604020202020204" pitchFamily="34" charset="0"/>
            </a:rPr>
            <a:t>Primary School Distribution</a:t>
          </a:r>
          <a:endParaRPr lang="en-GB" sz="2600">
            <a:latin typeface="Arial" panose="020B0604020202020204" pitchFamily="34" charset="0"/>
            <a:cs typeface="Arial" panose="020B0604020202020204" pitchFamily="34" charset="0"/>
          </a:endParaRPr>
        </a:p>
      </dgm:t>
    </dgm:pt>
    <dgm:pt modelId="{F3F1EB59-6066-466E-863C-3B1328C47B77}" type="parTrans" cxnId="{0795243B-E733-4871-BCCC-DCA8C0D1B46F}">
      <dgm:prSet/>
      <dgm:spPr/>
      <dgm:t>
        <a:bodyPr/>
        <a:lstStyle/>
        <a:p>
          <a:endParaRPr lang="en-US" sz="2600">
            <a:latin typeface="Arial" panose="020B0604020202020204" pitchFamily="34" charset="0"/>
            <a:cs typeface="Arial" panose="020B0604020202020204" pitchFamily="34" charset="0"/>
          </a:endParaRPr>
        </a:p>
      </dgm:t>
    </dgm:pt>
    <dgm:pt modelId="{0D887E2C-1B27-4521-A551-14ADFC4D4467}" type="sibTrans" cxnId="{0795243B-E733-4871-BCCC-DCA8C0D1B46F}">
      <dgm:prSet/>
      <dgm:spPr/>
      <dgm:t>
        <a:bodyPr/>
        <a:lstStyle/>
        <a:p>
          <a:endParaRPr lang="en-US" sz="2600">
            <a:latin typeface="Arial" panose="020B0604020202020204" pitchFamily="34" charset="0"/>
            <a:cs typeface="Arial" panose="020B0604020202020204" pitchFamily="34" charset="0"/>
          </a:endParaRPr>
        </a:p>
      </dgm:t>
    </dgm:pt>
    <dgm:pt modelId="{71DDDC09-3850-4CAC-93F2-6D42432C1F6B}">
      <dgm:prSet custT="1"/>
      <dgm:spPr/>
      <dgm:t>
        <a:bodyPr/>
        <a:lstStyle/>
        <a:p>
          <a:pPr rtl="0"/>
          <a:r>
            <a:rPr lang="en-US" sz="2600" b="1" dirty="0">
              <a:latin typeface="Arial" panose="020B0604020202020204" pitchFamily="34" charset="0"/>
              <a:cs typeface="Arial" panose="020B0604020202020204" pitchFamily="34" charset="0"/>
            </a:rPr>
            <a:t>Pupils in P2 and P6</a:t>
          </a:r>
        </a:p>
      </dgm:t>
    </dgm:pt>
    <dgm:pt modelId="{B804ACE9-F019-47FE-B7B6-3822E64A2B48}" type="parTrans" cxnId="{059BE604-5C9D-4E49-AB1F-6DF69C929DB9}">
      <dgm:prSet/>
      <dgm:spPr/>
      <dgm:t>
        <a:bodyPr/>
        <a:lstStyle/>
        <a:p>
          <a:endParaRPr lang="en-US" sz="2600">
            <a:latin typeface="Arial" panose="020B0604020202020204" pitchFamily="34" charset="0"/>
            <a:cs typeface="Arial" panose="020B0604020202020204" pitchFamily="34" charset="0"/>
          </a:endParaRPr>
        </a:p>
      </dgm:t>
    </dgm:pt>
    <dgm:pt modelId="{AD9ED766-CCE1-445B-B4A0-9E778DEC23FB}" type="sibTrans" cxnId="{059BE604-5C9D-4E49-AB1F-6DF69C929DB9}">
      <dgm:prSet/>
      <dgm:spPr/>
      <dgm:t>
        <a:bodyPr/>
        <a:lstStyle/>
        <a:p>
          <a:endParaRPr lang="en-US" sz="2600">
            <a:latin typeface="Arial" panose="020B0604020202020204" pitchFamily="34" charset="0"/>
            <a:cs typeface="Arial" panose="020B0604020202020204" pitchFamily="34" charset="0"/>
          </a:endParaRPr>
        </a:p>
      </dgm:t>
    </dgm:pt>
    <dgm:pt modelId="{4C516DDC-88E1-4B80-A498-7BF0726228D2}">
      <dgm:prSet custT="1"/>
      <dgm:spPr/>
      <dgm:t>
        <a:bodyPr/>
        <a:lstStyle/>
        <a:p>
          <a:pPr rtl="0"/>
          <a:r>
            <a:rPr lang="en-US" sz="2600" b="1" dirty="0">
              <a:latin typeface="Arial" panose="020B0604020202020204" pitchFamily="34" charset="0"/>
              <a:cs typeface="Arial" panose="020B0604020202020204" pitchFamily="34" charset="0"/>
            </a:rPr>
            <a:t>Ante Natal Clinic (ANC)</a:t>
          </a:r>
          <a:endParaRPr lang="en-US" sz="2600" dirty="0">
            <a:latin typeface="Arial" panose="020B0604020202020204" pitchFamily="34" charset="0"/>
            <a:cs typeface="Arial" panose="020B0604020202020204" pitchFamily="34" charset="0"/>
          </a:endParaRPr>
        </a:p>
        <a:p>
          <a:pPr rtl="0"/>
          <a:r>
            <a:rPr lang="en-US" sz="2600" dirty="0">
              <a:latin typeface="Arial" panose="020B0604020202020204" pitchFamily="34" charset="0"/>
              <a:cs typeface="Arial" panose="020B0604020202020204" pitchFamily="34" charset="0"/>
            </a:rPr>
            <a:t>Pregnant women at 1</a:t>
          </a:r>
          <a:r>
            <a:rPr lang="en-US" sz="2600" baseline="30000" dirty="0">
              <a:latin typeface="Arial" panose="020B0604020202020204" pitchFamily="34" charset="0"/>
              <a:cs typeface="Arial" panose="020B0604020202020204" pitchFamily="34" charset="0"/>
            </a:rPr>
            <a:t>st</a:t>
          </a:r>
          <a:r>
            <a:rPr lang="en-US" sz="2600" dirty="0">
              <a:latin typeface="Arial" panose="020B0604020202020204" pitchFamily="34" charset="0"/>
              <a:cs typeface="Arial" panose="020B0604020202020204" pitchFamily="34" charset="0"/>
            </a:rPr>
            <a:t> ANC Visit</a:t>
          </a:r>
          <a:endParaRPr lang="en-GB" sz="2600" dirty="0">
            <a:latin typeface="Arial" panose="020B0604020202020204" pitchFamily="34" charset="0"/>
            <a:cs typeface="Arial" panose="020B0604020202020204" pitchFamily="34" charset="0"/>
          </a:endParaRPr>
        </a:p>
      </dgm:t>
    </dgm:pt>
    <dgm:pt modelId="{65AD48EB-0CE0-45C1-85DE-227F6A3D3513}" type="sibTrans" cxnId="{395EE196-B107-457C-9284-1AD98F724FBE}">
      <dgm:prSet/>
      <dgm:spPr/>
      <dgm:t>
        <a:bodyPr/>
        <a:lstStyle/>
        <a:p>
          <a:endParaRPr lang="en-US" sz="2600">
            <a:latin typeface="Arial" panose="020B0604020202020204" pitchFamily="34" charset="0"/>
            <a:cs typeface="Arial" panose="020B0604020202020204" pitchFamily="34" charset="0"/>
          </a:endParaRPr>
        </a:p>
      </dgm:t>
    </dgm:pt>
    <dgm:pt modelId="{82F7F0B7-CF8F-445E-A800-8993FFC99D73}" type="parTrans" cxnId="{395EE196-B107-457C-9284-1AD98F724FBE}">
      <dgm:prSet/>
      <dgm:spPr/>
      <dgm:t>
        <a:bodyPr/>
        <a:lstStyle/>
        <a:p>
          <a:endParaRPr lang="en-US" sz="2600">
            <a:latin typeface="Arial" panose="020B0604020202020204" pitchFamily="34" charset="0"/>
            <a:cs typeface="Arial" panose="020B0604020202020204" pitchFamily="34" charset="0"/>
          </a:endParaRPr>
        </a:p>
      </dgm:t>
    </dgm:pt>
    <dgm:pt modelId="{F3A31679-8110-4674-910A-4FC5EF819D7E}">
      <dgm:prSet custT="1"/>
      <dgm:spPr/>
      <dgm:t>
        <a:bodyPr/>
        <a:lstStyle/>
        <a:p>
          <a:pPr rtl="0"/>
          <a:endParaRPr lang="en-GB" sz="2600" dirty="0">
            <a:latin typeface="Arial" panose="020B0604020202020204" pitchFamily="34" charset="0"/>
            <a:cs typeface="Arial" panose="020B0604020202020204" pitchFamily="34" charset="0"/>
          </a:endParaRPr>
        </a:p>
      </dgm:t>
    </dgm:pt>
    <dgm:pt modelId="{75811C72-2D2F-46F6-99F3-CA721657C91C}" type="sibTrans" cxnId="{0B4783FA-4297-45B4-93EB-5BA69549B15F}">
      <dgm:prSet/>
      <dgm:spPr/>
      <dgm:t>
        <a:bodyPr/>
        <a:lstStyle/>
        <a:p>
          <a:endParaRPr lang="en-US" sz="2600">
            <a:latin typeface="Arial" panose="020B0604020202020204" pitchFamily="34" charset="0"/>
            <a:cs typeface="Arial" panose="020B0604020202020204" pitchFamily="34" charset="0"/>
          </a:endParaRPr>
        </a:p>
      </dgm:t>
    </dgm:pt>
    <dgm:pt modelId="{3211F6C8-3589-44BE-A4D2-A4C1C22C9603}" type="parTrans" cxnId="{0B4783FA-4297-45B4-93EB-5BA69549B15F}">
      <dgm:prSet/>
      <dgm:spPr/>
      <dgm:t>
        <a:bodyPr/>
        <a:lstStyle/>
        <a:p>
          <a:endParaRPr lang="en-US" sz="2600">
            <a:latin typeface="Arial" panose="020B0604020202020204" pitchFamily="34" charset="0"/>
            <a:cs typeface="Arial" panose="020B0604020202020204" pitchFamily="34" charset="0"/>
          </a:endParaRPr>
        </a:p>
      </dgm:t>
    </dgm:pt>
    <dgm:pt modelId="{50415518-92C2-4AAF-B9B8-6AFF1D174267}">
      <dgm:prSet custT="1"/>
      <dgm:spPr/>
      <dgm:t>
        <a:bodyPr/>
        <a:lstStyle/>
        <a:p>
          <a:pPr rtl="0"/>
          <a:r>
            <a:rPr lang="en-US" sz="2600" b="1" dirty="0">
              <a:latin typeface="Arial" panose="020B0604020202020204" pitchFamily="34" charset="0"/>
              <a:cs typeface="Arial" panose="020B0604020202020204" pitchFamily="34" charset="0"/>
            </a:rPr>
            <a:t>Child Welfare Clinic (CWC)</a:t>
          </a:r>
        </a:p>
        <a:p>
          <a:pPr rtl="0"/>
          <a:r>
            <a:rPr lang="en-US" sz="2600" dirty="0">
              <a:latin typeface="Arial" panose="020B0604020202020204" pitchFamily="34" charset="0"/>
              <a:cs typeface="Arial" panose="020B0604020202020204" pitchFamily="34" charset="0"/>
            </a:rPr>
            <a:t>Children 18 months due for measles/rubella 2 vaccine (Booster dose)</a:t>
          </a:r>
          <a:endParaRPr lang="en-GB" sz="2600" dirty="0">
            <a:latin typeface="Arial" panose="020B0604020202020204" pitchFamily="34" charset="0"/>
            <a:cs typeface="Arial" panose="020B0604020202020204" pitchFamily="34" charset="0"/>
          </a:endParaRPr>
        </a:p>
      </dgm:t>
    </dgm:pt>
    <dgm:pt modelId="{AACE5B86-FB56-4126-A8AF-447AB2FC5596}" type="sibTrans" cxnId="{138317F5-3530-4D3A-A4F6-7AC5E8B073E9}">
      <dgm:prSet/>
      <dgm:spPr/>
      <dgm:t>
        <a:bodyPr/>
        <a:lstStyle/>
        <a:p>
          <a:endParaRPr lang="en-US" sz="2600">
            <a:latin typeface="Arial" panose="020B0604020202020204" pitchFamily="34" charset="0"/>
            <a:cs typeface="Arial" panose="020B0604020202020204" pitchFamily="34" charset="0"/>
          </a:endParaRPr>
        </a:p>
      </dgm:t>
    </dgm:pt>
    <dgm:pt modelId="{99BF347F-3B4E-4EEE-8D89-D401F88AAA6E}" type="parTrans" cxnId="{138317F5-3530-4D3A-A4F6-7AC5E8B073E9}">
      <dgm:prSet/>
      <dgm:spPr/>
      <dgm:t>
        <a:bodyPr/>
        <a:lstStyle/>
        <a:p>
          <a:endParaRPr lang="en-US" sz="2600">
            <a:latin typeface="Arial" panose="020B0604020202020204" pitchFamily="34" charset="0"/>
            <a:cs typeface="Arial" panose="020B0604020202020204" pitchFamily="34" charset="0"/>
          </a:endParaRPr>
        </a:p>
      </dgm:t>
    </dgm:pt>
    <dgm:pt modelId="{90DE4B71-0A07-4A0E-A45D-457CE5DCFB58}" type="pres">
      <dgm:prSet presAssocID="{74604519-B1F8-4540-8933-492993CD714F}" presName="linear" presStyleCnt="0">
        <dgm:presLayoutVars>
          <dgm:dir/>
          <dgm:animLvl val="lvl"/>
          <dgm:resizeHandles val="exact"/>
        </dgm:presLayoutVars>
      </dgm:prSet>
      <dgm:spPr/>
    </dgm:pt>
    <dgm:pt modelId="{652CBFC8-ED01-4776-9000-3FC29211D7A3}" type="pres">
      <dgm:prSet presAssocID="{B25C2667-C2E3-4181-9ADC-69279FDF5A6E}" presName="parentLin" presStyleCnt="0"/>
      <dgm:spPr/>
    </dgm:pt>
    <dgm:pt modelId="{878AB5E3-AAD5-4156-B4B5-F97F39C0FEF7}" type="pres">
      <dgm:prSet presAssocID="{B25C2667-C2E3-4181-9ADC-69279FDF5A6E}" presName="parentLeftMargin" presStyleLbl="node1" presStyleIdx="0" presStyleCnt="2"/>
      <dgm:spPr/>
    </dgm:pt>
    <dgm:pt modelId="{C6D1D523-53F8-40B1-9B93-02CF0A7D1455}" type="pres">
      <dgm:prSet presAssocID="{B25C2667-C2E3-4181-9ADC-69279FDF5A6E}" presName="parentText" presStyleLbl="node1" presStyleIdx="0" presStyleCnt="2">
        <dgm:presLayoutVars>
          <dgm:chMax val="0"/>
          <dgm:bulletEnabled val="1"/>
        </dgm:presLayoutVars>
      </dgm:prSet>
      <dgm:spPr/>
    </dgm:pt>
    <dgm:pt modelId="{F373E448-C8BD-4FA6-855D-E468BFC065B3}" type="pres">
      <dgm:prSet presAssocID="{B25C2667-C2E3-4181-9ADC-69279FDF5A6E}" presName="negativeSpace" presStyleCnt="0"/>
      <dgm:spPr/>
    </dgm:pt>
    <dgm:pt modelId="{BA190966-BDDF-4B25-95A5-945BA82C5C0A}" type="pres">
      <dgm:prSet presAssocID="{B25C2667-C2E3-4181-9ADC-69279FDF5A6E}" presName="childText" presStyleLbl="conFgAcc1" presStyleIdx="0" presStyleCnt="2">
        <dgm:presLayoutVars>
          <dgm:bulletEnabled val="1"/>
        </dgm:presLayoutVars>
      </dgm:prSet>
      <dgm:spPr/>
    </dgm:pt>
    <dgm:pt modelId="{BF6482A0-3339-453C-9691-C3B43E96CC48}" type="pres">
      <dgm:prSet presAssocID="{1F7DA86A-933B-496A-BC3F-17F5C45250AE}" presName="spaceBetweenRectangles" presStyleCnt="0"/>
      <dgm:spPr/>
    </dgm:pt>
    <dgm:pt modelId="{E5CE6818-1BF8-4811-9B3A-397F84DEA6BC}" type="pres">
      <dgm:prSet presAssocID="{5DB544E5-72E7-4A74-8ED4-4BDF23474AC0}" presName="parentLin" presStyleCnt="0"/>
      <dgm:spPr/>
    </dgm:pt>
    <dgm:pt modelId="{48278F04-A0C5-4C46-9B72-5F8271132846}" type="pres">
      <dgm:prSet presAssocID="{5DB544E5-72E7-4A74-8ED4-4BDF23474AC0}" presName="parentLeftMargin" presStyleLbl="node1" presStyleIdx="0" presStyleCnt="2"/>
      <dgm:spPr/>
    </dgm:pt>
    <dgm:pt modelId="{0A2A569B-84BC-4B64-B31B-1D869800E7C7}" type="pres">
      <dgm:prSet presAssocID="{5DB544E5-72E7-4A74-8ED4-4BDF23474AC0}" presName="parentText" presStyleLbl="node1" presStyleIdx="1" presStyleCnt="2">
        <dgm:presLayoutVars>
          <dgm:chMax val="0"/>
          <dgm:bulletEnabled val="1"/>
        </dgm:presLayoutVars>
      </dgm:prSet>
      <dgm:spPr/>
    </dgm:pt>
    <dgm:pt modelId="{2C2D8F95-81FA-4521-994B-B1D5C2EEC22D}" type="pres">
      <dgm:prSet presAssocID="{5DB544E5-72E7-4A74-8ED4-4BDF23474AC0}" presName="negativeSpace" presStyleCnt="0"/>
      <dgm:spPr/>
    </dgm:pt>
    <dgm:pt modelId="{E528DEFA-C804-48F8-8C93-F5B0AA2F5730}" type="pres">
      <dgm:prSet presAssocID="{5DB544E5-72E7-4A74-8ED4-4BDF23474AC0}" presName="childText" presStyleLbl="conFgAcc1" presStyleIdx="1" presStyleCnt="2">
        <dgm:presLayoutVars>
          <dgm:bulletEnabled val="1"/>
        </dgm:presLayoutVars>
      </dgm:prSet>
      <dgm:spPr/>
    </dgm:pt>
  </dgm:ptLst>
  <dgm:cxnLst>
    <dgm:cxn modelId="{059BE604-5C9D-4E49-AB1F-6DF69C929DB9}" srcId="{5DB544E5-72E7-4A74-8ED4-4BDF23474AC0}" destId="{71DDDC09-3850-4CAC-93F2-6D42432C1F6B}" srcOrd="0" destOrd="0" parTransId="{B804ACE9-F019-47FE-B7B6-3822E64A2B48}" sibTransId="{AD9ED766-CCE1-445B-B4A0-9E778DEC23FB}"/>
    <dgm:cxn modelId="{77F9F113-8B14-4951-84C7-EAFB01EA4C2A}" type="presOf" srcId="{F3A31679-8110-4674-910A-4FC5EF819D7E}" destId="{BA190966-BDDF-4B25-95A5-945BA82C5C0A}" srcOrd="0" destOrd="1" presId="urn:microsoft.com/office/officeart/2005/8/layout/list1"/>
    <dgm:cxn modelId="{59124915-C7B5-43A7-90F4-6FCD6EF3F4B0}" type="presOf" srcId="{74604519-B1F8-4540-8933-492993CD714F}" destId="{90DE4B71-0A07-4A0E-A45D-457CE5DCFB58}" srcOrd="0" destOrd="0" presId="urn:microsoft.com/office/officeart/2005/8/layout/list1"/>
    <dgm:cxn modelId="{A132922A-7757-4164-AE1F-084E33193AD5}" type="presOf" srcId="{4C516DDC-88E1-4B80-A498-7BF0726228D2}" destId="{BA190966-BDDF-4B25-95A5-945BA82C5C0A}" srcOrd="0" destOrd="0" presId="urn:microsoft.com/office/officeart/2005/8/layout/list1"/>
    <dgm:cxn modelId="{0795243B-E733-4871-BCCC-DCA8C0D1B46F}" srcId="{74604519-B1F8-4540-8933-492993CD714F}" destId="{5DB544E5-72E7-4A74-8ED4-4BDF23474AC0}" srcOrd="1" destOrd="0" parTransId="{F3F1EB59-6066-466E-863C-3B1328C47B77}" sibTransId="{0D887E2C-1B27-4521-A551-14ADFC4D4467}"/>
    <dgm:cxn modelId="{0BD5A960-84CA-4AAA-A323-70FD4947C1DE}" type="presOf" srcId="{5DB544E5-72E7-4A74-8ED4-4BDF23474AC0}" destId="{48278F04-A0C5-4C46-9B72-5F8271132846}" srcOrd="0" destOrd="0" presId="urn:microsoft.com/office/officeart/2005/8/layout/list1"/>
    <dgm:cxn modelId="{54E91467-0044-47A1-8EDA-49147EEB5FD9}" type="presOf" srcId="{50415518-92C2-4AAF-B9B8-6AFF1D174267}" destId="{BA190966-BDDF-4B25-95A5-945BA82C5C0A}" srcOrd="0" destOrd="2" presId="urn:microsoft.com/office/officeart/2005/8/layout/list1"/>
    <dgm:cxn modelId="{395EE196-B107-457C-9284-1AD98F724FBE}" srcId="{B25C2667-C2E3-4181-9ADC-69279FDF5A6E}" destId="{4C516DDC-88E1-4B80-A498-7BF0726228D2}" srcOrd="0" destOrd="0" parTransId="{82F7F0B7-CF8F-445E-A800-8993FFC99D73}" sibTransId="{65AD48EB-0CE0-45C1-85DE-227F6A3D3513}"/>
    <dgm:cxn modelId="{02FB0FB2-4522-480A-AE60-A2D95CC0D4FB}" srcId="{74604519-B1F8-4540-8933-492993CD714F}" destId="{B25C2667-C2E3-4181-9ADC-69279FDF5A6E}" srcOrd="0" destOrd="0" parTransId="{E9D05AE5-3D73-4995-83CD-72084DA9ABA4}" sibTransId="{1F7DA86A-933B-496A-BC3F-17F5C45250AE}"/>
    <dgm:cxn modelId="{7D4EEFD8-B2BF-463D-B9D2-3821A8E9CC0C}" type="presOf" srcId="{B25C2667-C2E3-4181-9ADC-69279FDF5A6E}" destId="{878AB5E3-AAD5-4156-B4B5-F97F39C0FEF7}" srcOrd="0" destOrd="0" presId="urn:microsoft.com/office/officeart/2005/8/layout/list1"/>
    <dgm:cxn modelId="{5F4054E8-0B93-4A3D-A18E-03F6627FE529}" type="presOf" srcId="{5DB544E5-72E7-4A74-8ED4-4BDF23474AC0}" destId="{0A2A569B-84BC-4B64-B31B-1D869800E7C7}" srcOrd="1" destOrd="0" presId="urn:microsoft.com/office/officeart/2005/8/layout/list1"/>
    <dgm:cxn modelId="{138317F5-3530-4D3A-A4F6-7AC5E8B073E9}" srcId="{B25C2667-C2E3-4181-9ADC-69279FDF5A6E}" destId="{50415518-92C2-4AAF-B9B8-6AFF1D174267}" srcOrd="2" destOrd="0" parTransId="{99BF347F-3B4E-4EEE-8D89-D401F88AAA6E}" sibTransId="{AACE5B86-FB56-4126-A8AF-447AB2FC5596}"/>
    <dgm:cxn modelId="{9A4B36FA-DC23-4E3B-9E75-ED435BEC5A25}" type="presOf" srcId="{71DDDC09-3850-4CAC-93F2-6D42432C1F6B}" destId="{E528DEFA-C804-48F8-8C93-F5B0AA2F5730}" srcOrd="0" destOrd="0" presId="urn:microsoft.com/office/officeart/2005/8/layout/list1"/>
    <dgm:cxn modelId="{0B4783FA-4297-45B4-93EB-5BA69549B15F}" srcId="{B25C2667-C2E3-4181-9ADC-69279FDF5A6E}" destId="{F3A31679-8110-4674-910A-4FC5EF819D7E}" srcOrd="1" destOrd="0" parTransId="{3211F6C8-3589-44BE-A4D2-A4C1C22C9603}" sibTransId="{75811C72-2D2F-46F6-99F3-CA721657C91C}"/>
    <dgm:cxn modelId="{F07519FF-ED3F-412F-88D3-71FD1AEB27B3}" type="presOf" srcId="{B25C2667-C2E3-4181-9ADC-69279FDF5A6E}" destId="{C6D1D523-53F8-40B1-9B93-02CF0A7D1455}" srcOrd="1" destOrd="0" presId="urn:microsoft.com/office/officeart/2005/8/layout/list1"/>
    <dgm:cxn modelId="{96869C1B-9AD4-44D7-ABA0-42F81FD30949}" type="presParOf" srcId="{90DE4B71-0A07-4A0E-A45D-457CE5DCFB58}" destId="{652CBFC8-ED01-4776-9000-3FC29211D7A3}" srcOrd="0" destOrd="0" presId="urn:microsoft.com/office/officeart/2005/8/layout/list1"/>
    <dgm:cxn modelId="{9A4D36CD-2BF0-47BD-99D9-62787ED1B5CE}" type="presParOf" srcId="{652CBFC8-ED01-4776-9000-3FC29211D7A3}" destId="{878AB5E3-AAD5-4156-B4B5-F97F39C0FEF7}" srcOrd="0" destOrd="0" presId="urn:microsoft.com/office/officeart/2005/8/layout/list1"/>
    <dgm:cxn modelId="{07519173-4BCA-44B0-B07A-ACAC61A18E26}" type="presParOf" srcId="{652CBFC8-ED01-4776-9000-3FC29211D7A3}" destId="{C6D1D523-53F8-40B1-9B93-02CF0A7D1455}" srcOrd="1" destOrd="0" presId="urn:microsoft.com/office/officeart/2005/8/layout/list1"/>
    <dgm:cxn modelId="{831D5686-C381-4A61-AF37-2B32CA076074}" type="presParOf" srcId="{90DE4B71-0A07-4A0E-A45D-457CE5DCFB58}" destId="{F373E448-C8BD-4FA6-855D-E468BFC065B3}" srcOrd="1" destOrd="0" presId="urn:microsoft.com/office/officeart/2005/8/layout/list1"/>
    <dgm:cxn modelId="{6123C726-6115-4D4D-BC6C-6861CACAD498}" type="presParOf" srcId="{90DE4B71-0A07-4A0E-A45D-457CE5DCFB58}" destId="{BA190966-BDDF-4B25-95A5-945BA82C5C0A}" srcOrd="2" destOrd="0" presId="urn:microsoft.com/office/officeart/2005/8/layout/list1"/>
    <dgm:cxn modelId="{D73FC0E8-5FF1-43FF-A804-140432EB4E13}" type="presParOf" srcId="{90DE4B71-0A07-4A0E-A45D-457CE5DCFB58}" destId="{BF6482A0-3339-453C-9691-C3B43E96CC48}" srcOrd="3" destOrd="0" presId="urn:microsoft.com/office/officeart/2005/8/layout/list1"/>
    <dgm:cxn modelId="{08EABC21-94BC-49F8-AB2D-9BABF2E99090}" type="presParOf" srcId="{90DE4B71-0A07-4A0E-A45D-457CE5DCFB58}" destId="{E5CE6818-1BF8-4811-9B3A-397F84DEA6BC}" srcOrd="4" destOrd="0" presId="urn:microsoft.com/office/officeart/2005/8/layout/list1"/>
    <dgm:cxn modelId="{8DFA7FFC-1EBF-41EC-8715-FE479DCE931C}" type="presParOf" srcId="{E5CE6818-1BF8-4811-9B3A-397F84DEA6BC}" destId="{48278F04-A0C5-4C46-9B72-5F8271132846}" srcOrd="0" destOrd="0" presId="urn:microsoft.com/office/officeart/2005/8/layout/list1"/>
    <dgm:cxn modelId="{DE763258-C255-4A71-86F8-AC20BFF4830D}" type="presParOf" srcId="{E5CE6818-1BF8-4811-9B3A-397F84DEA6BC}" destId="{0A2A569B-84BC-4B64-B31B-1D869800E7C7}" srcOrd="1" destOrd="0" presId="urn:microsoft.com/office/officeart/2005/8/layout/list1"/>
    <dgm:cxn modelId="{1D07AD33-59C0-4A71-85A8-549813864DCA}" type="presParOf" srcId="{90DE4B71-0A07-4A0E-A45D-457CE5DCFB58}" destId="{2C2D8F95-81FA-4521-994B-B1D5C2EEC22D}" srcOrd="5" destOrd="0" presId="urn:microsoft.com/office/officeart/2005/8/layout/list1"/>
    <dgm:cxn modelId="{76689109-6E83-4085-B90B-A96F2777B33A}" type="presParOf" srcId="{90DE4B71-0A07-4A0E-A45D-457CE5DCFB58}" destId="{E528DEFA-C804-48F8-8C93-F5B0AA2F573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1A9CD37-ED9F-4134-9843-FDA022839D5A}"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n-US"/>
        </a:p>
      </dgm:t>
    </dgm:pt>
    <dgm:pt modelId="{D7237BD3-258D-40D0-84AB-6E70CCA4D1DD}">
      <dgm:prSet phldrT="[Text]" custT="1"/>
      <dgm:spPr/>
      <dgm:t>
        <a:bodyPr/>
        <a:lstStyle/>
        <a:p>
          <a:pPr>
            <a:buNone/>
          </a:pPr>
          <a:r>
            <a:rPr lang="en-US" sz="2200" dirty="0">
              <a:solidFill>
                <a:schemeClr val="tx1"/>
              </a:solidFill>
              <a:latin typeface="Arial" panose="020B0604020202020204" pitchFamily="34" charset="0"/>
              <a:cs typeface="Arial" panose="020B0604020202020204" pitchFamily="34" charset="0"/>
            </a:rPr>
            <a:t>Virtual ToT for RSHEPS </a:t>
          </a:r>
        </a:p>
        <a:p>
          <a:pPr>
            <a:buNone/>
          </a:pPr>
          <a:r>
            <a:rPr lang="en-US" sz="2200" dirty="0">
              <a:solidFill>
                <a:schemeClr val="tx1"/>
              </a:solidFill>
              <a:latin typeface="Arial" panose="020B0604020202020204" pitchFamily="34" charset="0"/>
              <a:cs typeface="Arial" panose="020B0604020202020204" pitchFamily="34" charset="0"/>
            </a:rPr>
            <a:t>and RMFPs</a:t>
          </a:r>
        </a:p>
        <a:p>
          <a:pPr>
            <a:buNone/>
          </a:pPr>
          <a:r>
            <a:rPr lang="en-US" sz="2200" dirty="0">
              <a:solidFill>
                <a:schemeClr val="tx1"/>
              </a:solidFill>
              <a:latin typeface="Arial" panose="020B0604020202020204" pitchFamily="34" charset="0"/>
              <a:cs typeface="Arial" panose="020B0604020202020204" pitchFamily="34" charset="0"/>
            </a:rPr>
            <a:t>Virtual training of DDEs, AD/DD SUPs, SHEP Coord, Private School Coordinators, MFP, DD-GHS </a:t>
          </a:r>
        </a:p>
        <a:p>
          <a:pPr>
            <a:buNone/>
          </a:pPr>
          <a:r>
            <a:rPr lang="en-US" sz="2200" dirty="0">
              <a:solidFill>
                <a:schemeClr val="tx1"/>
              </a:solidFill>
              <a:latin typeface="Arial" panose="020B0604020202020204" pitchFamily="34" charset="0"/>
              <a:cs typeface="Arial" panose="020B0604020202020204" pitchFamily="34" charset="0"/>
            </a:rPr>
            <a:t>In-person training</a:t>
          </a:r>
        </a:p>
        <a:p>
          <a:pPr>
            <a:buNone/>
          </a:pPr>
          <a:r>
            <a:rPr lang="en-US" sz="2200" dirty="0">
              <a:solidFill>
                <a:schemeClr val="tx1"/>
              </a:solidFill>
              <a:latin typeface="Arial" panose="020B0604020202020204" pitchFamily="34" charset="0"/>
              <a:cs typeface="Arial" panose="020B0604020202020204" pitchFamily="34" charset="0"/>
            </a:rPr>
            <a:t>SISOs</a:t>
          </a:r>
        </a:p>
        <a:p>
          <a:pPr>
            <a:buNone/>
          </a:pPr>
          <a:endParaRPr lang="en-US" sz="2200" dirty="0">
            <a:solidFill>
              <a:schemeClr val="tx1"/>
            </a:solidFill>
            <a:latin typeface="Arial" panose="020B0604020202020204" pitchFamily="34" charset="0"/>
            <a:cs typeface="Arial" panose="020B0604020202020204" pitchFamily="34" charset="0"/>
          </a:endParaRPr>
        </a:p>
        <a:p>
          <a:pPr>
            <a:buNone/>
          </a:pPr>
          <a:endParaRPr lang="en-US" sz="2200" dirty="0">
            <a:solidFill>
              <a:schemeClr val="tx1"/>
            </a:solidFill>
            <a:latin typeface="Arial" panose="020B0604020202020204" pitchFamily="34" charset="0"/>
            <a:cs typeface="Arial" panose="020B0604020202020204" pitchFamily="34" charset="0"/>
          </a:endParaRPr>
        </a:p>
      </dgm:t>
    </dgm:pt>
    <dgm:pt modelId="{0968E6E2-07AF-4D60-A07F-90D69C726013}" type="parTrans" cxnId="{094E8978-0449-42F7-BAA0-3D9DB4932AFF}">
      <dgm:prSet/>
      <dgm:spPr/>
      <dgm:t>
        <a:bodyPr/>
        <a:lstStyle/>
        <a:p>
          <a:endParaRPr lang="en-US" sz="2200">
            <a:latin typeface="Arial" panose="020B0604020202020204" pitchFamily="34" charset="0"/>
            <a:cs typeface="Arial" panose="020B0604020202020204" pitchFamily="34" charset="0"/>
          </a:endParaRPr>
        </a:p>
      </dgm:t>
    </dgm:pt>
    <dgm:pt modelId="{583186D3-84E1-4F77-B3ED-F6371580585C}" type="sibTrans" cxnId="{094E8978-0449-42F7-BAA0-3D9DB4932AFF}">
      <dgm:prSet/>
      <dgm:spPr/>
      <dgm:t>
        <a:bodyPr/>
        <a:lstStyle/>
        <a:p>
          <a:endParaRPr lang="en-US" sz="2200">
            <a:latin typeface="Arial" panose="020B0604020202020204" pitchFamily="34" charset="0"/>
            <a:cs typeface="Arial" panose="020B0604020202020204" pitchFamily="34" charset="0"/>
          </a:endParaRPr>
        </a:p>
      </dgm:t>
    </dgm:pt>
    <dgm:pt modelId="{A21C3179-1266-467A-A47A-839C88E913A1}">
      <dgm:prSet phldrT="[Text]" custT="1"/>
      <dgm:spPr>
        <a:solidFill>
          <a:srgbClr val="FB5C15"/>
        </a:solidFill>
      </dgm:spPr>
      <dgm:t>
        <a:bodyPr/>
        <a:lstStyle/>
        <a:p>
          <a:r>
            <a:rPr lang="en-US" sz="2200" b="1">
              <a:latin typeface="Arial" panose="020B0604020202020204" pitchFamily="34" charset="0"/>
              <a:cs typeface="Arial" panose="020B0604020202020204" pitchFamily="34" charset="0"/>
            </a:rPr>
            <a:t>Transportation of ITNs from National  to District Education Stores and Schools</a:t>
          </a:r>
        </a:p>
      </dgm:t>
    </dgm:pt>
    <dgm:pt modelId="{30AC6A95-039F-4322-BCEA-F2D3D55F609B}" type="parTrans" cxnId="{542D0F7D-D479-417C-A7C8-6AA9105E821D}">
      <dgm:prSet/>
      <dgm:spPr/>
      <dgm:t>
        <a:bodyPr/>
        <a:lstStyle/>
        <a:p>
          <a:endParaRPr lang="en-US" sz="2200">
            <a:latin typeface="Arial" panose="020B0604020202020204" pitchFamily="34" charset="0"/>
            <a:cs typeface="Arial" panose="020B0604020202020204" pitchFamily="34" charset="0"/>
          </a:endParaRPr>
        </a:p>
      </dgm:t>
    </dgm:pt>
    <dgm:pt modelId="{7DE2BC3D-3902-46D6-A2A4-B45EBDD64AFD}" type="sibTrans" cxnId="{542D0F7D-D479-417C-A7C8-6AA9105E821D}">
      <dgm:prSet/>
      <dgm:spPr/>
      <dgm:t>
        <a:bodyPr/>
        <a:lstStyle/>
        <a:p>
          <a:endParaRPr lang="en-US" sz="2200">
            <a:latin typeface="Arial" panose="020B0604020202020204" pitchFamily="34" charset="0"/>
            <a:cs typeface="Arial" panose="020B0604020202020204" pitchFamily="34" charset="0"/>
          </a:endParaRPr>
        </a:p>
      </dgm:t>
    </dgm:pt>
    <dgm:pt modelId="{7B220C9A-D25E-40F4-AF46-915B57D63DBA}">
      <dgm:prSet custT="1"/>
      <dgm:spPr>
        <a:solidFill>
          <a:schemeClr val="accent1">
            <a:lumMod val="75000"/>
          </a:schemeClr>
        </a:solidFill>
      </dgm:spPr>
      <dgm:t>
        <a:bodyPr/>
        <a:lstStyle/>
        <a:p>
          <a:r>
            <a:rPr lang="en-US" sz="2200" b="1" dirty="0">
              <a:latin typeface="Arial" panose="020B0604020202020204" pitchFamily="34" charset="0"/>
              <a:cs typeface="Arial" panose="020B0604020202020204" pitchFamily="34" charset="0"/>
            </a:rPr>
            <a:t>Distribution of ITNs and SBCC</a:t>
          </a:r>
        </a:p>
      </dgm:t>
    </dgm:pt>
    <dgm:pt modelId="{07471FD9-B556-40AF-B4BC-05DD2B502587}" type="parTrans" cxnId="{4A036CDD-F414-4BE4-9B58-D1C3BD290624}">
      <dgm:prSet/>
      <dgm:spPr/>
      <dgm:t>
        <a:bodyPr/>
        <a:lstStyle/>
        <a:p>
          <a:endParaRPr lang="en-US" sz="2200">
            <a:latin typeface="Arial" panose="020B0604020202020204" pitchFamily="34" charset="0"/>
            <a:cs typeface="Arial" panose="020B0604020202020204" pitchFamily="34" charset="0"/>
          </a:endParaRPr>
        </a:p>
      </dgm:t>
    </dgm:pt>
    <dgm:pt modelId="{B079A217-0200-4605-8266-134CA6024799}" type="sibTrans" cxnId="{4A036CDD-F414-4BE4-9B58-D1C3BD290624}">
      <dgm:prSet/>
      <dgm:spPr/>
      <dgm:t>
        <a:bodyPr/>
        <a:lstStyle/>
        <a:p>
          <a:endParaRPr lang="en-US" sz="2200">
            <a:latin typeface="Arial" panose="020B0604020202020204" pitchFamily="34" charset="0"/>
            <a:cs typeface="Arial" panose="020B0604020202020204" pitchFamily="34" charset="0"/>
          </a:endParaRPr>
        </a:p>
      </dgm:t>
    </dgm:pt>
    <dgm:pt modelId="{7E508CCC-470B-4459-9549-4BA774699F68}">
      <dgm:prSet phldrT="[Text]" custT="1"/>
      <dgm:spPr/>
      <dgm:t>
        <a:bodyPr/>
        <a:lstStyle/>
        <a:p>
          <a:r>
            <a:rPr lang="en-US" sz="2200" dirty="0">
              <a:latin typeface="Arial" panose="020B0604020202020204" pitchFamily="34" charset="0"/>
              <a:cs typeface="Arial" panose="020B0604020202020204" pitchFamily="34" charset="0"/>
            </a:rPr>
            <a:t>Third Party Logistics Officers </a:t>
          </a:r>
        </a:p>
        <a:p>
          <a:r>
            <a:rPr lang="en-US" sz="2200" dirty="0">
              <a:latin typeface="Arial" panose="020B0604020202020204" pitchFamily="34" charset="0"/>
              <a:cs typeface="Arial" panose="020B0604020202020204" pitchFamily="34" charset="0"/>
            </a:rPr>
            <a:t>(3PLs)</a:t>
          </a:r>
        </a:p>
      </dgm:t>
    </dgm:pt>
    <dgm:pt modelId="{29A08AC8-F53A-46E7-8178-1C9B63A09B90}" type="sibTrans" cxnId="{4CB155FA-9A6D-460F-815F-4B42E845B3D6}">
      <dgm:prSet/>
      <dgm:spPr/>
      <dgm:t>
        <a:bodyPr/>
        <a:lstStyle/>
        <a:p>
          <a:endParaRPr lang="en-US" sz="2200">
            <a:latin typeface="Arial" panose="020B0604020202020204" pitchFamily="34" charset="0"/>
            <a:cs typeface="Arial" panose="020B0604020202020204" pitchFamily="34" charset="0"/>
          </a:endParaRPr>
        </a:p>
      </dgm:t>
    </dgm:pt>
    <dgm:pt modelId="{213B50E8-ED2B-4328-B07C-1E931A4F3589}" type="parTrans" cxnId="{4CB155FA-9A6D-460F-815F-4B42E845B3D6}">
      <dgm:prSet/>
      <dgm:spPr/>
      <dgm:t>
        <a:bodyPr/>
        <a:lstStyle/>
        <a:p>
          <a:endParaRPr lang="en-US" sz="2200">
            <a:latin typeface="Arial" panose="020B0604020202020204" pitchFamily="34" charset="0"/>
            <a:cs typeface="Arial" panose="020B0604020202020204" pitchFamily="34" charset="0"/>
          </a:endParaRPr>
        </a:p>
      </dgm:t>
    </dgm:pt>
    <dgm:pt modelId="{8134532B-7A4B-43A1-A487-19EDCB4DA17B}">
      <dgm:prSet phldrT="[Text]" custT="1"/>
      <dgm:spPr>
        <a:solidFill>
          <a:srgbClr val="FB5C15"/>
        </a:solidFill>
      </dgm:spPr>
      <dgm:t>
        <a:bodyPr/>
        <a:lstStyle/>
        <a:p>
          <a:r>
            <a:rPr lang="en-US" sz="2200" b="1">
              <a:latin typeface="Arial" panose="020B0604020202020204" pitchFamily="34" charset="0"/>
              <a:cs typeface="Arial" panose="020B0604020202020204" pitchFamily="34" charset="0"/>
            </a:rPr>
            <a:t>Orientation of Key stakeholders</a:t>
          </a:r>
        </a:p>
      </dgm:t>
    </dgm:pt>
    <dgm:pt modelId="{417FA392-2FB5-4576-99CA-DDB26139A4AA}" type="sibTrans" cxnId="{08B3DECF-506A-4ABD-B7F3-8722A8458773}">
      <dgm:prSet/>
      <dgm:spPr/>
      <dgm:t>
        <a:bodyPr/>
        <a:lstStyle/>
        <a:p>
          <a:endParaRPr lang="en-US" sz="2200">
            <a:latin typeface="Arial" panose="020B0604020202020204" pitchFamily="34" charset="0"/>
            <a:cs typeface="Arial" panose="020B0604020202020204" pitchFamily="34" charset="0"/>
          </a:endParaRPr>
        </a:p>
      </dgm:t>
    </dgm:pt>
    <dgm:pt modelId="{3BCF864F-223F-4A4B-B096-5E8ACA1E2B6C}" type="parTrans" cxnId="{08B3DECF-506A-4ABD-B7F3-8722A8458773}">
      <dgm:prSet/>
      <dgm:spPr/>
      <dgm:t>
        <a:bodyPr/>
        <a:lstStyle/>
        <a:p>
          <a:endParaRPr lang="en-US" sz="2200">
            <a:latin typeface="Arial" panose="020B0604020202020204" pitchFamily="34" charset="0"/>
            <a:cs typeface="Arial" panose="020B0604020202020204" pitchFamily="34" charset="0"/>
          </a:endParaRPr>
        </a:p>
      </dgm:t>
    </dgm:pt>
    <dgm:pt modelId="{D7938D9C-ECC4-4E2B-9837-2A54A45431A2}">
      <dgm:prSet custT="1"/>
      <dgm:spPr/>
      <dgm:t>
        <a:bodyPr/>
        <a:lstStyle/>
        <a:p>
          <a:endParaRPr lang="en-US" sz="2200">
            <a:latin typeface="Arial" panose="020B0604020202020204" pitchFamily="34" charset="0"/>
            <a:cs typeface="Arial" panose="020B0604020202020204" pitchFamily="34" charset="0"/>
          </a:endParaRPr>
        </a:p>
      </dgm:t>
    </dgm:pt>
    <dgm:pt modelId="{B93DA717-2757-47AA-8A97-D2623B721517}" type="parTrans" cxnId="{22533B73-493C-496D-9AD4-A8B07636354A}">
      <dgm:prSet/>
      <dgm:spPr/>
      <dgm:t>
        <a:bodyPr/>
        <a:lstStyle/>
        <a:p>
          <a:endParaRPr lang="en-US" sz="2200">
            <a:latin typeface="Arial" panose="020B0604020202020204" pitchFamily="34" charset="0"/>
            <a:cs typeface="Arial" panose="020B0604020202020204" pitchFamily="34" charset="0"/>
          </a:endParaRPr>
        </a:p>
      </dgm:t>
    </dgm:pt>
    <dgm:pt modelId="{BD6F4E2F-BE3B-492C-AD7A-31B593A1AA85}" type="sibTrans" cxnId="{22533B73-493C-496D-9AD4-A8B07636354A}">
      <dgm:prSet/>
      <dgm:spPr/>
      <dgm:t>
        <a:bodyPr/>
        <a:lstStyle/>
        <a:p>
          <a:endParaRPr lang="en-US" sz="2200">
            <a:latin typeface="Arial" panose="020B0604020202020204" pitchFamily="34" charset="0"/>
            <a:cs typeface="Arial" panose="020B0604020202020204" pitchFamily="34" charset="0"/>
          </a:endParaRPr>
        </a:p>
      </dgm:t>
    </dgm:pt>
    <dgm:pt modelId="{60EB2D0D-40CC-400E-9323-F25CE48C9E6D}">
      <dgm:prSet custT="1"/>
      <dgm:spPr/>
      <dgm:t>
        <a:bodyPr/>
        <a:lstStyle/>
        <a:p>
          <a:r>
            <a:rPr lang="en-US" sz="2200" dirty="0">
              <a:latin typeface="Arial" panose="020B0604020202020204" pitchFamily="34" charset="0"/>
              <a:cs typeface="Arial" panose="020B0604020202020204" pitchFamily="34" charset="0"/>
            </a:rPr>
            <a:t>Public and Private Basic Schools </a:t>
          </a:r>
        </a:p>
      </dgm:t>
    </dgm:pt>
    <dgm:pt modelId="{4B36485F-AED0-4907-9BC6-35993E7BCF60}" type="parTrans" cxnId="{C2D9DC22-90F9-4D61-B7C3-2A31279FB71F}">
      <dgm:prSet/>
      <dgm:spPr/>
      <dgm:t>
        <a:bodyPr/>
        <a:lstStyle/>
        <a:p>
          <a:endParaRPr lang="en-US" sz="2200">
            <a:latin typeface="Arial" panose="020B0604020202020204" pitchFamily="34" charset="0"/>
            <a:cs typeface="Arial" panose="020B0604020202020204" pitchFamily="34" charset="0"/>
          </a:endParaRPr>
        </a:p>
      </dgm:t>
    </dgm:pt>
    <dgm:pt modelId="{82B8B104-E00D-49DC-8CC0-D75C5821DB00}" type="sibTrans" cxnId="{C2D9DC22-90F9-4D61-B7C3-2A31279FB71F}">
      <dgm:prSet/>
      <dgm:spPr/>
      <dgm:t>
        <a:bodyPr/>
        <a:lstStyle/>
        <a:p>
          <a:endParaRPr lang="en-US" sz="2200">
            <a:latin typeface="Arial" panose="020B0604020202020204" pitchFamily="34" charset="0"/>
            <a:cs typeface="Arial" panose="020B0604020202020204" pitchFamily="34" charset="0"/>
          </a:endParaRPr>
        </a:p>
      </dgm:t>
    </dgm:pt>
    <dgm:pt modelId="{00E37B19-1F14-401E-B0F1-9B22E15CA64A}">
      <dgm:prSet custT="1"/>
      <dgm:spPr/>
      <dgm:t>
        <a:bodyPr/>
        <a:lstStyle/>
        <a:p>
          <a:r>
            <a:rPr lang="en-US" sz="2200" dirty="0">
              <a:latin typeface="Arial" panose="020B0604020202020204" pitchFamily="34" charset="0"/>
              <a:cs typeface="Arial" panose="020B0604020202020204" pitchFamily="34" charset="0"/>
            </a:rPr>
            <a:t>P2 and P6 by class teachers</a:t>
          </a:r>
        </a:p>
      </dgm:t>
    </dgm:pt>
    <dgm:pt modelId="{E03EBE0D-6AF9-46C0-9340-C9145E1AADAF}" type="parTrans" cxnId="{126153F8-7311-4F15-A9EB-BE5C500DD318}">
      <dgm:prSet/>
      <dgm:spPr/>
      <dgm:t>
        <a:bodyPr/>
        <a:lstStyle/>
        <a:p>
          <a:endParaRPr lang="en-US" sz="2200">
            <a:latin typeface="Arial" panose="020B0604020202020204" pitchFamily="34" charset="0"/>
            <a:cs typeface="Arial" panose="020B0604020202020204" pitchFamily="34" charset="0"/>
          </a:endParaRPr>
        </a:p>
      </dgm:t>
    </dgm:pt>
    <dgm:pt modelId="{E6DC7EDC-56F3-4C0D-946E-D47CCD259924}" type="sibTrans" cxnId="{126153F8-7311-4F15-A9EB-BE5C500DD318}">
      <dgm:prSet/>
      <dgm:spPr/>
      <dgm:t>
        <a:bodyPr/>
        <a:lstStyle/>
        <a:p>
          <a:endParaRPr lang="en-US" sz="2200">
            <a:latin typeface="Arial" panose="020B0604020202020204" pitchFamily="34" charset="0"/>
            <a:cs typeface="Arial" panose="020B0604020202020204" pitchFamily="34" charset="0"/>
          </a:endParaRPr>
        </a:p>
      </dgm:t>
    </dgm:pt>
    <dgm:pt modelId="{BDE5C7B7-87A6-459C-AAE1-1B436FA51FF3}" type="pres">
      <dgm:prSet presAssocID="{01A9CD37-ED9F-4134-9843-FDA022839D5A}" presName="Name0" presStyleCnt="0">
        <dgm:presLayoutVars>
          <dgm:chMax val="5"/>
          <dgm:chPref val="5"/>
          <dgm:dir/>
          <dgm:animLvl val="lvl"/>
        </dgm:presLayoutVars>
      </dgm:prSet>
      <dgm:spPr/>
    </dgm:pt>
    <dgm:pt modelId="{5969CC84-0FDF-49D0-B6CB-0AD117FF47C5}" type="pres">
      <dgm:prSet presAssocID="{8134532B-7A4B-43A1-A487-19EDCB4DA17B}" presName="parentText1" presStyleLbl="node1" presStyleIdx="0" presStyleCnt="3" custScaleY="134320" custLinFactNeighborX="-282" custLinFactNeighborY="-9001">
        <dgm:presLayoutVars>
          <dgm:chMax/>
          <dgm:chPref val="3"/>
          <dgm:bulletEnabled val="1"/>
        </dgm:presLayoutVars>
      </dgm:prSet>
      <dgm:spPr/>
    </dgm:pt>
    <dgm:pt modelId="{C9285FF3-B5D4-473B-9535-CF23E204E43E}" type="pres">
      <dgm:prSet presAssocID="{8134532B-7A4B-43A1-A487-19EDCB4DA17B}" presName="childText1" presStyleLbl="solidAlignAcc1" presStyleIdx="0" presStyleCnt="3" custScaleX="97847" custScaleY="96391">
        <dgm:presLayoutVars>
          <dgm:chMax val="0"/>
          <dgm:chPref val="0"/>
          <dgm:bulletEnabled val="1"/>
        </dgm:presLayoutVars>
      </dgm:prSet>
      <dgm:spPr/>
    </dgm:pt>
    <dgm:pt modelId="{AE9FC0A6-2E6A-46D7-9F0A-AF23DFE67F69}" type="pres">
      <dgm:prSet presAssocID="{A21C3179-1266-467A-A47A-839C88E913A1}" presName="parentText2" presStyleLbl="node1" presStyleIdx="1" presStyleCnt="3">
        <dgm:presLayoutVars>
          <dgm:chMax/>
          <dgm:chPref val="3"/>
          <dgm:bulletEnabled val="1"/>
        </dgm:presLayoutVars>
      </dgm:prSet>
      <dgm:spPr/>
    </dgm:pt>
    <dgm:pt modelId="{62A3EBDD-222B-4E65-9FD9-2E3F34B2B1F0}" type="pres">
      <dgm:prSet presAssocID="{A21C3179-1266-467A-A47A-839C88E913A1}" presName="childText2" presStyleLbl="solidAlignAcc1" presStyleIdx="1" presStyleCnt="3">
        <dgm:presLayoutVars>
          <dgm:chMax val="0"/>
          <dgm:chPref val="0"/>
          <dgm:bulletEnabled val="1"/>
        </dgm:presLayoutVars>
      </dgm:prSet>
      <dgm:spPr/>
    </dgm:pt>
    <dgm:pt modelId="{08B49B3B-22DF-480C-96E7-63209A31C65F}" type="pres">
      <dgm:prSet presAssocID="{7B220C9A-D25E-40F4-AF46-915B57D63DBA}" presName="parentText3" presStyleLbl="node1" presStyleIdx="2" presStyleCnt="3">
        <dgm:presLayoutVars>
          <dgm:chMax/>
          <dgm:chPref val="3"/>
          <dgm:bulletEnabled val="1"/>
        </dgm:presLayoutVars>
      </dgm:prSet>
      <dgm:spPr/>
    </dgm:pt>
    <dgm:pt modelId="{FB29E951-4142-492E-B0BD-DAF43A648CDC}" type="pres">
      <dgm:prSet presAssocID="{7B220C9A-D25E-40F4-AF46-915B57D63DBA}" presName="childText3" presStyleLbl="solidAlignAcc1" presStyleIdx="2" presStyleCnt="3">
        <dgm:presLayoutVars>
          <dgm:chMax val="0"/>
          <dgm:chPref val="0"/>
          <dgm:bulletEnabled val="1"/>
        </dgm:presLayoutVars>
      </dgm:prSet>
      <dgm:spPr/>
    </dgm:pt>
  </dgm:ptLst>
  <dgm:cxnLst>
    <dgm:cxn modelId="{86AC0E20-5F70-4C3B-83CF-83AC7079D824}" type="presOf" srcId="{00E37B19-1F14-401E-B0F1-9B22E15CA64A}" destId="{FB29E951-4142-492E-B0BD-DAF43A648CDC}" srcOrd="0" destOrd="1" presId="urn:microsoft.com/office/officeart/2009/3/layout/IncreasingArrowsProcess"/>
    <dgm:cxn modelId="{C2D9DC22-90F9-4D61-B7C3-2A31279FB71F}" srcId="{7B220C9A-D25E-40F4-AF46-915B57D63DBA}" destId="{60EB2D0D-40CC-400E-9323-F25CE48C9E6D}" srcOrd="0" destOrd="0" parTransId="{4B36485F-AED0-4907-9BC6-35993E7BCF60}" sibTransId="{82B8B104-E00D-49DC-8CC0-D75C5821DB00}"/>
    <dgm:cxn modelId="{E17B595D-8406-428E-9DFB-286076B5AC7C}" type="presOf" srcId="{D7938D9C-ECC4-4E2B-9837-2A54A45431A2}" destId="{62A3EBDD-222B-4E65-9FD9-2E3F34B2B1F0}" srcOrd="0" destOrd="1" presId="urn:microsoft.com/office/officeart/2009/3/layout/IncreasingArrowsProcess"/>
    <dgm:cxn modelId="{26DF2041-3BAC-4B34-B4B5-5A167823A84F}" type="presOf" srcId="{60EB2D0D-40CC-400E-9323-F25CE48C9E6D}" destId="{FB29E951-4142-492E-B0BD-DAF43A648CDC}" srcOrd="0" destOrd="0" presId="urn:microsoft.com/office/officeart/2009/3/layout/IncreasingArrowsProcess"/>
    <dgm:cxn modelId="{63BCA36F-01E6-4707-A27C-0C30E5BD9C00}" type="presOf" srcId="{7B220C9A-D25E-40F4-AF46-915B57D63DBA}" destId="{08B49B3B-22DF-480C-96E7-63209A31C65F}" srcOrd="0" destOrd="0" presId="urn:microsoft.com/office/officeart/2009/3/layout/IncreasingArrowsProcess"/>
    <dgm:cxn modelId="{85126972-2091-43B0-93BF-BBC08257429E}" type="presOf" srcId="{A21C3179-1266-467A-A47A-839C88E913A1}" destId="{AE9FC0A6-2E6A-46D7-9F0A-AF23DFE67F69}" srcOrd="0" destOrd="0" presId="urn:microsoft.com/office/officeart/2009/3/layout/IncreasingArrowsProcess"/>
    <dgm:cxn modelId="{22533B73-493C-496D-9AD4-A8B07636354A}" srcId="{A21C3179-1266-467A-A47A-839C88E913A1}" destId="{D7938D9C-ECC4-4E2B-9837-2A54A45431A2}" srcOrd="1" destOrd="0" parTransId="{B93DA717-2757-47AA-8A97-D2623B721517}" sibTransId="{BD6F4E2F-BE3B-492C-AD7A-31B593A1AA85}"/>
    <dgm:cxn modelId="{094E8978-0449-42F7-BAA0-3D9DB4932AFF}" srcId="{8134532B-7A4B-43A1-A487-19EDCB4DA17B}" destId="{D7237BD3-258D-40D0-84AB-6E70CCA4D1DD}" srcOrd="0" destOrd="0" parTransId="{0968E6E2-07AF-4D60-A07F-90D69C726013}" sibTransId="{583186D3-84E1-4F77-B3ED-F6371580585C}"/>
    <dgm:cxn modelId="{A47CB278-93F8-4ED2-B356-B0D1E3282442}" type="presOf" srcId="{7E508CCC-470B-4459-9549-4BA774699F68}" destId="{62A3EBDD-222B-4E65-9FD9-2E3F34B2B1F0}" srcOrd="0" destOrd="0" presId="urn:microsoft.com/office/officeart/2009/3/layout/IncreasingArrowsProcess"/>
    <dgm:cxn modelId="{542D0F7D-D479-417C-A7C8-6AA9105E821D}" srcId="{01A9CD37-ED9F-4134-9843-FDA022839D5A}" destId="{A21C3179-1266-467A-A47A-839C88E913A1}" srcOrd="1" destOrd="0" parTransId="{30AC6A95-039F-4322-BCEA-F2D3D55F609B}" sibTransId="{7DE2BC3D-3902-46D6-A2A4-B45EBDD64AFD}"/>
    <dgm:cxn modelId="{08B3DECF-506A-4ABD-B7F3-8722A8458773}" srcId="{01A9CD37-ED9F-4134-9843-FDA022839D5A}" destId="{8134532B-7A4B-43A1-A487-19EDCB4DA17B}" srcOrd="0" destOrd="0" parTransId="{3BCF864F-223F-4A4B-B096-5E8ACA1E2B6C}" sibTransId="{417FA392-2FB5-4576-99CA-DDB26139A4AA}"/>
    <dgm:cxn modelId="{EDD8B1D7-C139-4114-8E5B-F6021233FD76}" type="presOf" srcId="{D7237BD3-258D-40D0-84AB-6E70CCA4D1DD}" destId="{C9285FF3-B5D4-473B-9535-CF23E204E43E}" srcOrd="0" destOrd="0" presId="urn:microsoft.com/office/officeart/2009/3/layout/IncreasingArrowsProcess"/>
    <dgm:cxn modelId="{1557A0D9-7B8E-4040-86F5-4B78A4A43DE2}" type="presOf" srcId="{8134532B-7A4B-43A1-A487-19EDCB4DA17B}" destId="{5969CC84-0FDF-49D0-B6CB-0AD117FF47C5}" srcOrd="0" destOrd="0" presId="urn:microsoft.com/office/officeart/2009/3/layout/IncreasingArrowsProcess"/>
    <dgm:cxn modelId="{4A036CDD-F414-4BE4-9B58-D1C3BD290624}" srcId="{01A9CD37-ED9F-4134-9843-FDA022839D5A}" destId="{7B220C9A-D25E-40F4-AF46-915B57D63DBA}" srcOrd="2" destOrd="0" parTransId="{07471FD9-B556-40AF-B4BC-05DD2B502587}" sibTransId="{B079A217-0200-4605-8266-134CA6024799}"/>
    <dgm:cxn modelId="{D88BF0F4-53B4-497A-AA76-BC027E7F2EBC}" type="presOf" srcId="{01A9CD37-ED9F-4134-9843-FDA022839D5A}" destId="{BDE5C7B7-87A6-459C-AAE1-1B436FA51FF3}" srcOrd="0" destOrd="0" presId="urn:microsoft.com/office/officeart/2009/3/layout/IncreasingArrowsProcess"/>
    <dgm:cxn modelId="{126153F8-7311-4F15-A9EB-BE5C500DD318}" srcId="{7B220C9A-D25E-40F4-AF46-915B57D63DBA}" destId="{00E37B19-1F14-401E-B0F1-9B22E15CA64A}" srcOrd="1" destOrd="0" parTransId="{E03EBE0D-6AF9-46C0-9340-C9145E1AADAF}" sibTransId="{E6DC7EDC-56F3-4C0D-946E-D47CCD259924}"/>
    <dgm:cxn modelId="{4CB155FA-9A6D-460F-815F-4B42E845B3D6}" srcId="{A21C3179-1266-467A-A47A-839C88E913A1}" destId="{7E508CCC-470B-4459-9549-4BA774699F68}" srcOrd="0" destOrd="0" parTransId="{213B50E8-ED2B-4328-B07C-1E931A4F3589}" sibTransId="{29A08AC8-F53A-46E7-8178-1C9B63A09B90}"/>
    <dgm:cxn modelId="{45F04F53-CC0C-4317-B498-E26DF5483900}" type="presParOf" srcId="{BDE5C7B7-87A6-459C-AAE1-1B436FA51FF3}" destId="{5969CC84-0FDF-49D0-B6CB-0AD117FF47C5}" srcOrd="0" destOrd="0" presId="urn:microsoft.com/office/officeart/2009/3/layout/IncreasingArrowsProcess"/>
    <dgm:cxn modelId="{551998D8-A3F8-492D-B732-FE4BC7884D97}" type="presParOf" srcId="{BDE5C7B7-87A6-459C-AAE1-1B436FA51FF3}" destId="{C9285FF3-B5D4-473B-9535-CF23E204E43E}" srcOrd="1" destOrd="0" presId="urn:microsoft.com/office/officeart/2009/3/layout/IncreasingArrowsProcess"/>
    <dgm:cxn modelId="{95CADBC2-2E0E-4C4F-A2D7-D6198C8FE6A1}" type="presParOf" srcId="{BDE5C7B7-87A6-459C-AAE1-1B436FA51FF3}" destId="{AE9FC0A6-2E6A-46D7-9F0A-AF23DFE67F69}" srcOrd="2" destOrd="0" presId="urn:microsoft.com/office/officeart/2009/3/layout/IncreasingArrowsProcess"/>
    <dgm:cxn modelId="{09BD1C66-5B5A-4414-B88A-185A34F52610}" type="presParOf" srcId="{BDE5C7B7-87A6-459C-AAE1-1B436FA51FF3}" destId="{62A3EBDD-222B-4E65-9FD9-2E3F34B2B1F0}" srcOrd="3" destOrd="0" presId="urn:microsoft.com/office/officeart/2009/3/layout/IncreasingArrowsProcess"/>
    <dgm:cxn modelId="{BCCD53EC-96B7-4837-97D1-E38712681CBA}" type="presParOf" srcId="{BDE5C7B7-87A6-459C-AAE1-1B436FA51FF3}" destId="{08B49B3B-22DF-480C-96E7-63209A31C65F}" srcOrd="4" destOrd="0" presId="urn:microsoft.com/office/officeart/2009/3/layout/IncreasingArrowsProcess"/>
    <dgm:cxn modelId="{0381A1A8-FC7D-4309-8D78-A2E43EAF466D}" type="presParOf" srcId="{BDE5C7B7-87A6-459C-AAE1-1B436FA51FF3}" destId="{FB29E951-4142-492E-B0BD-DAF43A648CDC}"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A32A07-7115-4EAC-8B58-88F7952E6CEF}" type="doc">
      <dgm:prSet loTypeId="urn:microsoft.com/office/officeart/2005/8/layout/vProcess5" loCatId="process" qsTypeId="urn:microsoft.com/office/officeart/2005/8/quickstyle/simple5" qsCatId="simple" csTypeId="urn:microsoft.com/office/officeart/2005/8/colors/colorful1" csCatId="colorful" phldr="1"/>
      <dgm:spPr/>
      <dgm:t>
        <a:bodyPr/>
        <a:lstStyle/>
        <a:p>
          <a:endParaRPr lang="en-US"/>
        </a:p>
      </dgm:t>
    </dgm:pt>
    <dgm:pt modelId="{C2F5E194-7D30-48F1-B383-85183FAEB2A5}">
      <dgm:prSet custT="1"/>
      <dgm:spPr/>
      <dgm:t>
        <a:bodyPr/>
        <a:lstStyle/>
        <a:p>
          <a:r>
            <a:rPr lang="en-US" sz="2400" dirty="0">
              <a:latin typeface="Arial" panose="020B0604020202020204" pitchFamily="34" charset="0"/>
              <a:cs typeface="Arial" panose="020B0604020202020204" pitchFamily="34" charset="0"/>
            </a:rPr>
            <a:t>ITNs will be delivered to District Stores by 3PLs</a:t>
          </a:r>
        </a:p>
      </dgm:t>
    </dgm:pt>
    <dgm:pt modelId="{33F6C6B4-5D64-4EB4-A7D9-75AA7B09A64E}" type="parTrans" cxnId="{F332172D-6093-40BC-A9F6-C868F93A8E63}">
      <dgm:prSet/>
      <dgm:spPr/>
      <dgm:t>
        <a:bodyPr/>
        <a:lstStyle/>
        <a:p>
          <a:endParaRPr lang="en-US" sz="2400">
            <a:latin typeface="Arial" panose="020B0604020202020204" pitchFamily="34" charset="0"/>
            <a:cs typeface="Arial" panose="020B0604020202020204" pitchFamily="34" charset="0"/>
          </a:endParaRPr>
        </a:p>
      </dgm:t>
    </dgm:pt>
    <dgm:pt modelId="{44114B93-C874-483E-AC24-5879DE74A377}" type="sibTrans" cxnId="{F332172D-6093-40BC-A9F6-C868F93A8E63}">
      <dgm:prSet custT="1"/>
      <dgm:spPr/>
      <dgm:t>
        <a:bodyPr/>
        <a:lstStyle/>
        <a:p>
          <a:endParaRPr lang="en-US" sz="2400">
            <a:latin typeface="Arial" panose="020B0604020202020204" pitchFamily="34" charset="0"/>
            <a:cs typeface="Arial" panose="020B0604020202020204" pitchFamily="34" charset="0"/>
          </a:endParaRPr>
        </a:p>
      </dgm:t>
    </dgm:pt>
    <dgm:pt modelId="{B16B8B6D-3625-4B2A-BC8B-62624B2E1DA5}">
      <dgm:prSet custT="1"/>
      <dgm:spPr/>
      <dgm:t>
        <a:bodyPr/>
        <a:lstStyle/>
        <a:p>
          <a:r>
            <a:rPr lang="en-US" sz="2400" dirty="0">
              <a:latin typeface="Arial" panose="020B0604020202020204" pitchFamily="34" charset="0"/>
              <a:cs typeface="Arial" panose="020B0604020202020204" pitchFamily="34" charset="0"/>
            </a:rPr>
            <a:t>3PLs will transport ITNs to Schools based on 2020/21 EMIS enrolment figures for Class 2&amp;6</a:t>
          </a:r>
        </a:p>
      </dgm:t>
    </dgm:pt>
    <dgm:pt modelId="{7E105D31-96B1-4D8C-8C99-A2BE77176DF0}" type="parTrans" cxnId="{8A5D676A-B703-41C9-867C-53020109436A}">
      <dgm:prSet/>
      <dgm:spPr/>
      <dgm:t>
        <a:bodyPr/>
        <a:lstStyle/>
        <a:p>
          <a:endParaRPr lang="en-US" sz="2400">
            <a:latin typeface="Arial" panose="020B0604020202020204" pitchFamily="34" charset="0"/>
            <a:cs typeface="Arial" panose="020B0604020202020204" pitchFamily="34" charset="0"/>
          </a:endParaRPr>
        </a:p>
      </dgm:t>
    </dgm:pt>
    <dgm:pt modelId="{61DCE167-05EF-437A-9471-0AE59AB03957}" type="sibTrans" cxnId="{8A5D676A-B703-41C9-867C-53020109436A}">
      <dgm:prSet custT="1"/>
      <dgm:spPr/>
      <dgm:t>
        <a:bodyPr/>
        <a:lstStyle/>
        <a:p>
          <a:endParaRPr lang="en-US" sz="2400">
            <a:latin typeface="Arial" panose="020B0604020202020204" pitchFamily="34" charset="0"/>
            <a:cs typeface="Arial" panose="020B0604020202020204" pitchFamily="34" charset="0"/>
          </a:endParaRPr>
        </a:p>
      </dgm:t>
    </dgm:pt>
    <dgm:pt modelId="{76698DFF-BD77-405E-8A71-DAA2C4BF8F7A}">
      <dgm:prSet custT="1"/>
      <dgm:spPr/>
      <dgm:t>
        <a:bodyPr/>
        <a:lstStyle/>
        <a:p>
          <a:r>
            <a:rPr lang="en-US" sz="2400" dirty="0">
              <a:latin typeface="Arial" panose="020B0604020202020204" pitchFamily="34" charset="0"/>
              <a:cs typeface="Arial" panose="020B0604020202020204" pitchFamily="34" charset="0"/>
            </a:rPr>
            <a:t>Head teachers receives ITNs and stores them safely for distribution</a:t>
          </a:r>
        </a:p>
      </dgm:t>
    </dgm:pt>
    <dgm:pt modelId="{566D4A7F-A1DC-436B-B76B-B7F13E48FD3F}" type="parTrans" cxnId="{B82D3EF7-C210-4092-A3E9-7655B460CBDA}">
      <dgm:prSet/>
      <dgm:spPr/>
      <dgm:t>
        <a:bodyPr/>
        <a:lstStyle/>
        <a:p>
          <a:endParaRPr lang="en-US" sz="2400">
            <a:latin typeface="Arial" panose="020B0604020202020204" pitchFamily="34" charset="0"/>
            <a:cs typeface="Arial" panose="020B0604020202020204" pitchFamily="34" charset="0"/>
          </a:endParaRPr>
        </a:p>
      </dgm:t>
    </dgm:pt>
    <dgm:pt modelId="{BA563489-FA83-4D23-B658-33E3E3BF255A}" type="sibTrans" cxnId="{B82D3EF7-C210-4092-A3E9-7655B460CBDA}">
      <dgm:prSet custT="1"/>
      <dgm:spPr/>
      <dgm:t>
        <a:bodyPr/>
        <a:lstStyle/>
        <a:p>
          <a:endParaRPr lang="en-US" sz="2400">
            <a:latin typeface="Arial" panose="020B0604020202020204" pitchFamily="34" charset="0"/>
            <a:cs typeface="Arial" panose="020B0604020202020204" pitchFamily="34" charset="0"/>
          </a:endParaRPr>
        </a:p>
      </dgm:t>
    </dgm:pt>
    <dgm:pt modelId="{14A15A00-DACE-4D9B-B06A-86AA6FEA3556}">
      <dgm:prSet custT="1"/>
      <dgm:spPr/>
      <dgm:t>
        <a:bodyPr/>
        <a:lstStyle/>
        <a:p>
          <a:r>
            <a:rPr lang="en-US" sz="2400" dirty="0">
              <a:latin typeface="Arial" panose="020B0604020202020204" pitchFamily="34" charset="0"/>
              <a:cs typeface="Arial" panose="020B0604020202020204" pitchFamily="34" charset="0"/>
            </a:rPr>
            <a:t>Class teachers will distribute ITNs to pupils using the class register</a:t>
          </a:r>
        </a:p>
      </dgm:t>
    </dgm:pt>
    <dgm:pt modelId="{5040CC85-F497-4431-BB63-519E69CDE255}" type="parTrans" cxnId="{1E67F732-6A75-4530-8561-E50074BD2856}">
      <dgm:prSet/>
      <dgm:spPr/>
      <dgm:t>
        <a:bodyPr/>
        <a:lstStyle/>
        <a:p>
          <a:endParaRPr lang="en-US" sz="2400">
            <a:latin typeface="Arial" panose="020B0604020202020204" pitchFamily="34" charset="0"/>
            <a:cs typeface="Arial" panose="020B0604020202020204" pitchFamily="34" charset="0"/>
          </a:endParaRPr>
        </a:p>
      </dgm:t>
    </dgm:pt>
    <dgm:pt modelId="{48B680C2-8960-492F-8E68-D50A21BF019F}" type="sibTrans" cxnId="{1E67F732-6A75-4530-8561-E50074BD2856}">
      <dgm:prSet custT="1"/>
      <dgm:spPr/>
      <dgm:t>
        <a:bodyPr/>
        <a:lstStyle/>
        <a:p>
          <a:endParaRPr lang="en-US" sz="2400">
            <a:latin typeface="Arial" panose="020B0604020202020204" pitchFamily="34" charset="0"/>
            <a:cs typeface="Arial" panose="020B0604020202020204" pitchFamily="34" charset="0"/>
          </a:endParaRPr>
        </a:p>
      </dgm:t>
    </dgm:pt>
    <dgm:pt modelId="{03AB7866-3504-40C3-A93D-26B5539B43A0}">
      <dgm:prSet custT="1"/>
      <dgm:spPr/>
      <dgm:t>
        <a:bodyPr/>
        <a:lstStyle/>
        <a:p>
          <a:r>
            <a:rPr lang="en-US" sz="2400" dirty="0">
              <a:latin typeface="Arial" panose="020B0604020202020204" pitchFamily="34" charset="0"/>
              <a:cs typeface="Arial" panose="020B0604020202020204" pitchFamily="34" charset="0"/>
            </a:rPr>
            <a:t>Circuit Supervisor and school health teams educate  pupils on ITN use and care, complete relevant forms</a:t>
          </a:r>
        </a:p>
      </dgm:t>
    </dgm:pt>
    <dgm:pt modelId="{37F88A6A-03F4-4158-A25E-4214F0FA1387}" type="parTrans" cxnId="{845C8338-A883-4E79-8FD0-31053966E757}">
      <dgm:prSet/>
      <dgm:spPr/>
      <dgm:t>
        <a:bodyPr/>
        <a:lstStyle/>
        <a:p>
          <a:endParaRPr lang="en-US" sz="2400">
            <a:latin typeface="Arial" panose="020B0604020202020204" pitchFamily="34" charset="0"/>
            <a:cs typeface="Arial" panose="020B0604020202020204" pitchFamily="34" charset="0"/>
          </a:endParaRPr>
        </a:p>
      </dgm:t>
    </dgm:pt>
    <dgm:pt modelId="{0DD69292-8DC7-42A6-B836-D56EC8AC0374}" type="sibTrans" cxnId="{845C8338-A883-4E79-8FD0-31053966E757}">
      <dgm:prSet/>
      <dgm:spPr/>
      <dgm:t>
        <a:bodyPr/>
        <a:lstStyle/>
        <a:p>
          <a:endParaRPr lang="en-US" sz="2400">
            <a:latin typeface="Arial" panose="020B0604020202020204" pitchFamily="34" charset="0"/>
            <a:cs typeface="Arial" panose="020B0604020202020204" pitchFamily="34" charset="0"/>
          </a:endParaRPr>
        </a:p>
      </dgm:t>
    </dgm:pt>
    <dgm:pt modelId="{6ECCA671-1C73-424C-A028-97ED3ECDB74D}" type="pres">
      <dgm:prSet presAssocID="{09A32A07-7115-4EAC-8B58-88F7952E6CEF}" presName="outerComposite" presStyleCnt="0">
        <dgm:presLayoutVars>
          <dgm:chMax val="5"/>
          <dgm:dir/>
          <dgm:resizeHandles val="exact"/>
        </dgm:presLayoutVars>
      </dgm:prSet>
      <dgm:spPr/>
    </dgm:pt>
    <dgm:pt modelId="{384CA8F7-A75B-4325-89B7-E0917ADA6C62}" type="pres">
      <dgm:prSet presAssocID="{09A32A07-7115-4EAC-8B58-88F7952E6CEF}" presName="dummyMaxCanvas" presStyleCnt="0">
        <dgm:presLayoutVars/>
      </dgm:prSet>
      <dgm:spPr/>
    </dgm:pt>
    <dgm:pt modelId="{9109B683-104F-4130-AE32-F63591DC8A15}" type="pres">
      <dgm:prSet presAssocID="{09A32A07-7115-4EAC-8B58-88F7952E6CEF}" presName="FiveNodes_1" presStyleLbl="node1" presStyleIdx="0" presStyleCnt="5">
        <dgm:presLayoutVars>
          <dgm:bulletEnabled val="1"/>
        </dgm:presLayoutVars>
      </dgm:prSet>
      <dgm:spPr/>
    </dgm:pt>
    <dgm:pt modelId="{840866E0-DC26-4EE4-B147-2D5EC36305F0}" type="pres">
      <dgm:prSet presAssocID="{09A32A07-7115-4EAC-8B58-88F7952E6CEF}" presName="FiveNodes_2" presStyleLbl="node1" presStyleIdx="1" presStyleCnt="5">
        <dgm:presLayoutVars>
          <dgm:bulletEnabled val="1"/>
        </dgm:presLayoutVars>
      </dgm:prSet>
      <dgm:spPr/>
    </dgm:pt>
    <dgm:pt modelId="{9A711D7A-1B4B-44E1-B3C8-61F3ED1593EE}" type="pres">
      <dgm:prSet presAssocID="{09A32A07-7115-4EAC-8B58-88F7952E6CEF}" presName="FiveNodes_3" presStyleLbl="node1" presStyleIdx="2" presStyleCnt="5">
        <dgm:presLayoutVars>
          <dgm:bulletEnabled val="1"/>
        </dgm:presLayoutVars>
      </dgm:prSet>
      <dgm:spPr/>
    </dgm:pt>
    <dgm:pt modelId="{AEF2FE15-86C7-46F5-8E20-2678F643FA68}" type="pres">
      <dgm:prSet presAssocID="{09A32A07-7115-4EAC-8B58-88F7952E6CEF}" presName="FiveNodes_4" presStyleLbl="node1" presStyleIdx="3" presStyleCnt="5">
        <dgm:presLayoutVars>
          <dgm:bulletEnabled val="1"/>
        </dgm:presLayoutVars>
      </dgm:prSet>
      <dgm:spPr/>
    </dgm:pt>
    <dgm:pt modelId="{A30C9950-5681-4D0D-94D6-83230C629EDA}" type="pres">
      <dgm:prSet presAssocID="{09A32A07-7115-4EAC-8B58-88F7952E6CEF}" presName="FiveNodes_5" presStyleLbl="node1" presStyleIdx="4" presStyleCnt="5">
        <dgm:presLayoutVars>
          <dgm:bulletEnabled val="1"/>
        </dgm:presLayoutVars>
      </dgm:prSet>
      <dgm:spPr/>
    </dgm:pt>
    <dgm:pt modelId="{0D7DCAF4-484A-4CC5-92A7-4991B8742456}" type="pres">
      <dgm:prSet presAssocID="{09A32A07-7115-4EAC-8B58-88F7952E6CEF}" presName="FiveConn_1-2" presStyleLbl="fgAccFollowNode1" presStyleIdx="0" presStyleCnt="4">
        <dgm:presLayoutVars>
          <dgm:bulletEnabled val="1"/>
        </dgm:presLayoutVars>
      </dgm:prSet>
      <dgm:spPr/>
    </dgm:pt>
    <dgm:pt modelId="{4D15A9E4-CCB2-4E9F-BFA0-A4F80961E450}" type="pres">
      <dgm:prSet presAssocID="{09A32A07-7115-4EAC-8B58-88F7952E6CEF}" presName="FiveConn_2-3" presStyleLbl="fgAccFollowNode1" presStyleIdx="1" presStyleCnt="4">
        <dgm:presLayoutVars>
          <dgm:bulletEnabled val="1"/>
        </dgm:presLayoutVars>
      </dgm:prSet>
      <dgm:spPr/>
    </dgm:pt>
    <dgm:pt modelId="{A63940D8-2244-490A-B54D-654BCA132767}" type="pres">
      <dgm:prSet presAssocID="{09A32A07-7115-4EAC-8B58-88F7952E6CEF}" presName="FiveConn_3-4" presStyleLbl="fgAccFollowNode1" presStyleIdx="2" presStyleCnt="4">
        <dgm:presLayoutVars>
          <dgm:bulletEnabled val="1"/>
        </dgm:presLayoutVars>
      </dgm:prSet>
      <dgm:spPr/>
    </dgm:pt>
    <dgm:pt modelId="{30BE3746-3449-4964-BA05-B95EC5A0165F}" type="pres">
      <dgm:prSet presAssocID="{09A32A07-7115-4EAC-8B58-88F7952E6CEF}" presName="FiveConn_4-5" presStyleLbl="fgAccFollowNode1" presStyleIdx="3" presStyleCnt="4">
        <dgm:presLayoutVars>
          <dgm:bulletEnabled val="1"/>
        </dgm:presLayoutVars>
      </dgm:prSet>
      <dgm:spPr/>
    </dgm:pt>
    <dgm:pt modelId="{218D256D-DF0F-4A26-B459-E1579830D3AF}" type="pres">
      <dgm:prSet presAssocID="{09A32A07-7115-4EAC-8B58-88F7952E6CEF}" presName="FiveNodes_1_text" presStyleLbl="node1" presStyleIdx="4" presStyleCnt="5">
        <dgm:presLayoutVars>
          <dgm:bulletEnabled val="1"/>
        </dgm:presLayoutVars>
      </dgm:prSet>
      <dgm:spPr/>
    </dgm:pt>
    <dgm:pt modelId="{BB4FE41C-F597-4CC5-AB15-EE5488E814B4}" type="pres">
      <dgm:prSet presAssocID="{09A32A07-7115-4EAC-8B58-88F7952E6CEF}" presName="FiveNodes_2_text" presStyleLbl="node1" presStyleIdx="4" presStyleCnt="5">
        <dgm:presLayoutVars>
          <dgm:bulletEnabled val="1"/>
        </dgm:presLayoutVars>
      </dgm:prSet>
      <dgm:spPr/>
    </dgm:pt>
    <dgm:pt modelId="{52E9A2F2-C18A-471E-A516-4B08F2841C5A}" type="pres">
      <dgm:prSet presAssocID="{09A32A07-7115-4EAC-8B58-88F7952E6CEF}" presName="FiveNodes_3_text" presStyleLbl="node1" presStyleIdx="4" presStyleCnt="5">
        <dgm:presLayoutVars>
          <dgm:bulletEnabled val="1"/>
        </dgm:presLayoutVars>
      </dgm:prSet>
      <dgm:spPr/>
    </dgm:pt>
    <dgm:pt modelId="{C99AC539-333B-489D-8EB5-CE9F109619A3}" type="pres">
      <dgm:prSet presAssocID="{09A32A07-7115-4EAC-8B58-88F7952E6CEF}" presName="FiveNodes_4_text" presStyleLbl="node1" presStyleIdx="4" presStyleCnt="5">
        <dgm:presLayoutVars>
          <dgm:bulletEnabled val="1"/>
        </dgm:presLayoutVars>
      </dgm:prSet>
      <dgm:spPr/>
    </dgm:pt>
    <dgm:pt modelId="{6509A1F6-C514-4E43-9A9D-A8C10FD2EAF2}" type="pres">
      <dgm:prSet presAssocID="{09A32A07-7115-4EAC-8B58-88F7952E6CEF}" presName="FiveNodes_5_text" presStyleLbl="node1" presStyleIdx="4" presStyleCnt="5">
        <dgm:presLayoutVars>
          <dgm:bulletEnabled val="1"/>
        </dgm:presLayoutVars>
      </dgm:prSet>
      <dgm:spPr/>
    </dgm:pt>
  </dgm:ptLst>
  <dgm:cxnLst>
    <dgm:cxn modelId="{F332172D-6093-40BC-A9F6-C868F93A8E63}" srcId="{09A32A07-7115-4EAC-8B58-88F7952E6CEF}" destId="{C2F5E194-7D30-48F1-B383-85183FAEB2A5}" srcOrd="0" destOrd="0" parTransId="{33F6C6B4-5D64-4EB4-A7D9-75AA7B09A64E}" sibTransId="{44114B93-C874-483E-AC24-5879DE74A377}"/>
    <dgm:cxn modelId="{F37D272E-DFC5-4253-BF05-AFD71990AA3C}" type="presOf" srcId="{76698DFF-BD77-405E-8A71-DAA2C4BF8F7A}" destId="{9A711D7A-1B4B-44E1-B3C8-61F3ED1593EE}" srcOrd="0" destOrd="0" presId="urn:microsoft.com/office/officeart/2005/8/layout/vProcess5"/>
    <dgm:cxn modelId="{6C214831-2D93-45E7-844E-907EE4DACDFA}" type="presOf" srcId="{48B680C2-8960-492F-8E68-D50A21BF019F}" destId="{30BE3746-3449-4964-BA05-B95EC5A0165F}" srcOrd="0" destOrd="0" presId="urn:microsoft.com/office/officeart/2005/8/layout/vProcess5"/>
    <dgm:cxn modelId="{1E67F732-6A75-4530-8561-E50074BD2856}" srcId="{09A32A07-7115-4EAC-8B58-88F7952E6CEF}" destId="{14A15A00-DACE-4D9B-B06A-86AA6FEA3556}" srcOrd="3" destOrd="0" parTransId="{5040CC85-F497-4431-BB63-519E69CDE255}" sibTransId="{48B680C2-8960-492F-8E68-D50A21BF019F}"/>
    <dgm:cxn modelId="{845C8338-A883-4E79-8FD0-31053966E757}" srcId="{09A32A07-7115-4EAC-8B58-88F7952E6CEF}" destId="{03AB7866-3504-40C3-A93D-26B5539B43A0}" srcOrd="4" destOrd="0" parTransId="{37F88A6A-03F4-4158-A25E-4214F0FA1387}" sibTransId="{0DD69292-8DC7-42A6-B836-D56EC8AC0374}"/>
    <dgm:cxn modelId="{D2D45C3F-E3BC-4E10-8ACD-533D312B5C16}" type="presOf" srcId="{03AB7866-3504-40C3-A93D-26B5539B43A0}" destId="{A30C9950-5681-4D0D-94D6-83230C629EDA}" srcOrd="0" destOrd="0" presId="urn:microsoft.com/office/officeart/2005/8/layout/vProcess5"/>
    <dgm:cxn modelId="{1062C05D-6396-4C54-90FB-081EA51DE1AF}" type="presOf" srcId="{44114B93-C874-483E-AC24-5879DE74A377}" destId="{0D7DCAF4-484A-4CC5-92A7-4991B8742456}" srcOrd="0" destOrd="0" presId="urn:microsoft.com/office/officeart/2005/8/layout/vProcess5"/>
    <dgm:cxn modelId="{14F5FF41-A815-4875-87E1-8D01235EAAD6}" type="presOf" srcId="{03AB7866-3504-40C3-A93D-26B5539B43A0}" destId="{6509A1F6-C514-4E43-9A9D-A8C10FD2EAF2}" srcOrd="1" destOrd="0" presId="urn:microsoft.com/office/officeart/2005/8/layout/vProcess5"/>
    <dgm:cxn modelId="{5E0B244A-3246-426A-9AC9-C8A1BAEF2549}" type="presOf" srcId="{B16B8B6D-3625-4B2A-BC8B-62624B2E1DA5}" destId="{840866E0-DC26-4EE4-B147-2D5EC36305F0}" srcOrd="0" destOrd="0" presId="urn:microsoft.com/office/officeart/2005/8/layout/vProcess5"/>
    <dgm:cxn modelId="{8A5D676A-B703-41C9-867C-53020109436A}" srcId="{09A32A07-7115-4EAC-8B58-88F7952E6CEF}" destId="{B16B8B6D-3625-4B2A-BC8B-62624B2E1DA5}" srcOrd="1" destOrd="0" parTransId="{7E105D31-96B1-4D8C-8C99-A2BE77176DF0}" sibTransId="{61DCE167-05EF-437A-9471-0AE59AB03957}"/>
    <dgm:cxn modelId="{3BC47D6A-12D7-4F4D-AD84-39D8E6B594B2}" type="presOf" srcId="{C2F5E194-7D30-48F1-B383-85183FAEB2A5}" destId="{218D256D-DF0F-4A26-B459-E1579830D3AF}" srcOrd="1" destOrd="0" presId="urn:microsoft.com/office/officeart/2005/8/layout/vProcess5"/>
    <dgm:cxn modelId="{C34D604B-D2A6-4623-A9A6-40C922ED2429}" type="presOf" srcId="{09A32A07-7115-4EAC-8B58-88F7952E6CEF}" destId="{6ECCA671-1C73-424C-A028-97ED3ECDB74D}" srcOrd="0" destOrd="0" presId="urn:microsoft.com/office/officeart/2005/8/layout/vProcess5"/>
    <dgm:cxn modelId="{861AC66D-C36C-4D9D-981E-6620B68E5EFF}" type="presOf" srcId="{14A15A00-DACE-4D9B-B06A-86AA6FEA3556}" destId="{C99AC539-333B-489D-8EB5-CE9F109619A3}" srcOrd="1" destOrd="0" presId="urn:microsoft.com/office/officeart/2005/8/layout/vProcess5"/>
    <dgm:cxn modelId="{602D37A4-A710-49C9-A239-9CF32742ED78}" type="presOf" srcId="{BA563489-FA83-4D23-B658-33E3E3BF255A}" destId="{A63940D8-2244-490A-B54D-654BCA132767}" srcOrd="0" destOrd="0" presId="urn:microsoft.com/office/officeart/2005/8/layout/vProcess5"/>
    <dgm:cxn modelId="{C7FEFEA7-C1E8-4444-87C7-6A21F6510385}" type="presOf" srcId="{76698DFF-BD77-405E-8A71-DAA2C4BF8F7A}" destId="{52E9A2F2-C18A-471E-A516-4B08F2841C5A}" srcOrd="1" destOrd="0" presId="urn:microsoft.com/office/officeart/2005/8/layout/vProcess5"/>
    <dgm:cxn modelId="{969BA9DD-ED45-4ED8-B511-6CFD0651061C}" type="presOf" srcId="{B16B8B6D-3625-4B2A-BC8B-62624B2E1DA5}" destId="{BB4FE41C-F597-4CC5-AB15-EE5488E814B4}" srcOrd="1" destOrd="0" presId="urn:microsoft.com/office/officeart/2005/8/layout/vProcess5"/>
    <dgm:cxn modelId="{2FB40CE1-9510-479D-BA63-3FDA217B5669}" type="presOf" srcId="{14A15A00-DACE-4D9B-B06A-86AA6FEA3556}" destId="{AEF2FE15-86C7-46F5-8E20-2678F643FA68}" srcOrd="0" destOrd="0" presId="urn:microsoft.com/office/officeart/2005/8/layout/vProcess5"/>
    <dgm:cxn modelId="{D2D7F9E7-20C8-4FB9-81F4-8128F320C154}" type="presOf" srcId="{61DCE167-05EF-437A-9471-0AE59AB03957}" destId="{4D15A9E4-CCB2-4E9F-BFA0-A4F80961E450}" srcOrd="0" destOrd="0" presId="urn:microsoft.com/office/officeart/2005/8/layout/vProcess5"/>
    <dgm:cxn modelId="{8C45E3F4-F421-4861-BD1D-9767F99D7F71}" type="presOf" srcId="{C2F5E194-7D30-48F1-B383-85183FAEB2A5}" destId="{9109B683-104F-4130-AE32-F63591DC8A15}" srcOrd="0" destOrd="0" presId="urn:microsoft.com/office/officeart/2005/8/layout/vProcess5"/>
    <dgm:cxn modelId="{B82D3EF7-C210-4092-A3E9-7655B460CBDA}" srcId="{09A32A07-7115-4EAC-8B58-88F7952E6CEF}" destId="{76698DFF-BD77-405E-8A71-DAA2C4BF8F7A}" srcOrd="2" destOrd="0" parTransId="{566D4A7F-A1DC-436B-B76B-B7F13E48FD3F}" sibTransId="{BA563489-FA83-4D23-B658-33E3E3BF255A}"/>
    <dgm:cxn modelId="{876DC6F6-F1F5-45C1-B794-BAC29C5FE3B4}" type="presParOf" srcId="{6ECCA671-1C73-424C-A028-97ED3ECDB74D}" destId="{384CA8F7-A75B-4325-89B7-E0917ADA6C62}" srcOrd="0" destOrd="0" presId="urn:microsoft.com/office/officeart/2005/8/layout/vProcess5"/>
    <dgm:cxn modelId="{4ADFE6C5-01B0-4A44-A161-A0533D269744}" type="presParOf" srcId="{6ECCA671-1C73-424C-A028-97ED3ECDB74D}" destId="{9109B683-104F-4130-AE32-F63591DC8A15}" srcOrd="1" destOrd="0" presId="urn:microsoft.com/office/officeart/2005/8/layout/vProcess5"/>
    <dgm:cxn modelId="{01FDC22F-B898-4794-B639-D2814BC758AC}" type="presParOf" srcId="{6ECCA671-1C73-424C-A028-97ED3ECDB74D}" destId="{840866E0-DC26-4EE4-B147-2D5EC36305F0}" srcOrd="2" destOrd="0" presId="urn:microsoft.com/office/officeart/2005/8/layout/vProcess5"/>
    <dgm:cxn modelId="{9AA98863-3696-4A19-81FF-5574136D23FA}" type="presParOf" srcId="{6ECCA671-1C73-424C-A028-97ED3ECDB74D}" destId="{9A711D7A-1B4B-44E1-B3C8-61F3ED1593EE}" srcOrd="3" destOrd="0" presId="urn:microsoft.com/office/officeart/2005/8/layout/vProcess5"/>
    <dgm:cxn modelId="{CB9F6666-B471-4955-8799-EB75941530E2}" type="presParOf" srcId="{6ECCA671-1C73-424C-A028-97ED3ECDB74D}" destId="{AEF2FE15-86C7-46F5-8E20-2678F643FA68}" srcOrd="4" destOrd="0" presId="urn:microsoft.com/office/officeart/2005/8/layout/vProcess5"/>
    <dgm:cxn modelId="{0FE94F81-6BA3-4B81-8E02-0595EB0F17BF}" type="presParOf" srcId="{6ECCA671-1C73-424C-A028-97ED3ECDB74D}" destId="{A30C9950-5681-4D0D-94D6-83230C629EDA}" srcOrd="5" destOrd="0" presId="urn:microsoft.com/office/officeart/2005/8/layout/vProcess5"/>
    <dgm:cxn modelId="{4CB1193F-7998-4583-965B-F4FB6A34B22B}" type="presParOf" srcId="{6ECCA671-1C73-424C-A028-97ED3ECDB74D}" destId="{0D7DCAF4-484A-4CC5-92A7-4991B8742456}" srcOrd="6" destOrd="0" presId="urn:microsoft.com/office/officeart/2005/8/layout/vProcess5"/>
    <dgm:cxn modelId="{93E914F0-9440-4251-9AC6-4B108D52F577}" type="presParOf" srcId="{6ECCA671-1C73-424C-A028-97ED3ECDB74D}" destId="{4D15A9E4-CCB2-4E9F-BFA0-A4F80961E450}" srcOrd="7" destOrd="0" presId="urn:microsoft.com/office/officeart/2005/8/layout/vProcess5"/>
    <dgm:cxn modelId="{938A4F28-294A-49C6-903B-DB4C30975F6D}" type="presParOf" srcId="{6ECCA671-1C73-424C-A028-97ED3ECDB74D}" destId="{A63940D8-2244-490A-B54D-654BCA132767}" srcOrd="8" destOrd="0" presId="urn:microsoft.com/office/officeart/2005/8/layout/vProcess5"/>
    <dgm:cxn modelId="{98D794B9-BD34-4A76-A297-05A932C0710D}" type="presParOf" srcId="{6ECCA671-1C73-424C-A028-97ED3ECDB74D}" destId="{30BE3746-3449-4964-BA05-B95EC5A0165F}" srcOrd="9" destOrd="0" presId="urn:microsoft.com/office/officeart/2005/8/layout/vProcess5"/>
    <dgm:cxn modelId="{97738386-9149-4C29-809F-A43D229A520E}" type="presParOf" srcId="{6ECCA671-1C73-424C-A028-97ED3ECDB74D}" destId="{218D256D-DF0F-4A26-B459-E1579830D3AF}" srcOrd="10" destOrd="0" presId="urn:microsoft.com/office/officeart/2005/8/layout/vProcess5"/>
    <dgm:cxn modelId="{D221DD28-8171-4018-8CE1-0011385CB9C3}" type="presParOf" srcId="{6ECCA671-1C73-424C-A028-97ED3ECDB74D}" destId="{BB4FE41C-F597-4CC5-AB15-EE5488E814B4}" srcOrd="11" destOrd="0" presId="urn:microsoft.com/office/officeart/2005/8/layout/vProcess5"/>
    <dgm:cxn modelId="{6A717C90-4D00-475F-AF05-015E164D2BBB}" type="presParOf" srcId="{6ECCA671-1C73-424C-A028-97ED3ECDB74D}" destId="{52E9A2F2-C18A-471E-A516-4B08F2841C5A}" srcOrd="12" destOrd="0" presId="urn:microsoft.com/office/officeart/2005/8/layout/vProcess5"/>
    <dgm:cxn modelId="{0E266B6F-D33C-4CE6-BF73-FB642D0ED097}" type="presParOf" srcId="{6ECCA671-1C73-424C-A028-97ED3ECDB74D}" destId="{C99AC539-333B-489D-8EB5-CE9F109619A3}" srcOrd="13" destOrd="0" presId="urn:microsoft.com/office/officeart/2005/8/layout/vProcess5"/>
    <dgm:cxn modelId="{C077D764-E692-4FA2-AF79-871A12E423AB}" type="presParOf" srcId="{6ECCA671-1C73-424C-A028-97ED3ECDB74D}" destId="{6509A1F6-C514-4E43-9A9D-A8C10FD2EAF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90966-BDDF-4B25-95A5-945BA82C5C0A}">
      <dsp:nvSpPr>
        <dsp:cNvPr id="0" name=""/>
        <dsp:cNvSpPr/>
      </dsp:nvSpPr>
      <dsp:spPr>
        <a:xfrm>
          <a:off x="0" y="356668"/>
          <a:ext cx="11462657" cy="3024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9630" tIns="499872" rIns="889630" bIns="184912" numCol="1" spcCol="1270" anchor="t" anchorCtr="0">
          <a:noAutofit/>
        </a:bodyPr>
        <a:lstStyle/>
        <a:p>
          <a:pPr marL="228600" lvl="1" indent="-228600" algn="l" defTabSz="1155700" rtl="0">
            <a:lnSpc>
              <a:spcPct val="90000"/>
            </a:lnSpc>
            <a:spcBef>
              <a:spcPct val="0"/>
            </a:spcBef>
            <a:spcAft>
              <a:spcPct val="15000"/>
            </a:spcAft>
            <a:buChar char="•"/>
          </a:pPr>
          <a:r>
            <a:rPr lang="en-US" sz="2600" b="1" kern="1200" dirty="0">
              <a:latin typeface="Arial" panose="020B0604020202020204" pitchFamily="34" charset="0"/>
              <a:cs typeface="Arial" panose="020B0604020202020204" pitchFamily="34" charset="0"/>
            </a:rPr>
            <a:t>Ante Natal Clinic (ANC)</a:t>
          </a:r>
          <a:endParaRPr lang="en-US" sz="2600" kern="1200" dirty="0">
            <a:latin typeface="Arial" panose="020B0604020202020204" pitchFamily="34" charset="0"/>
            <a:cs typeface="Arial" panose="020B0604020202020204" pitchFamily="34" charset="0"/>
          </a:endParaRPr>
        </a:p>
        <a:p>
          <a:pPr marL="228600" lvl="1" indent="-228600" algn="l" defTabSz="1155700" rtl="0">
            <a:lnSpc>
              <a:spcPct val="90000"/>
            </a:lnSpc>
            <a:spcBef>
              <a:spcPct val="0"/>
            </a:spcBef>
            <a:spcAft>
              <a:spcPct val="15000"/>
            </a:spcAft>
            <a:buChar char="•"/>
          </a:pPr>
          <a:r>
            <a:rPr lang="en-US" sz="2600" kern="1200" dirty="0">
              <a:latin typeface="Arial" panose="020B0604020202020204" pitchFamily="34" charset="0"/>
              <a:cs typeface="Arial" panose="020B0604020202020204" pitchFamily="34" charset="0"/>
            </a:rPr>
            <a:t>Pregnant women at 1</a:t>
          </a:r>
          <a:r>
            <a:rPr lang="en-US" sz="2600" kern="1200" baseline="30000" dirty="0">
              <a:latin typeface="Arial" panose="020B0604020202020204" pitchFamily="34" charset="0"/>
              <a:cs typeface="Arial" panose="020B0604020202020204" pitchFamily="34" charset="0"/>
            </a:rPr>
            <a:t>st</a:t>
          </a:r>
          <a:r>
            <a:rPr lang="en-US" sz="2600" kern="1200" dirty="0">
              <a:latin typeface="Arial" panose="020B0604020202020204" pitchFamily="34" charset="0"/>
              <a:cs typeface="Arial" panose="020B0604020202020204" pitchFamily="34" charset="0"/>
            </a:rPr>
            <a:t> ANC Visit</a:t>
          </a:r>
          <a:endParaRPr lang="en-GB" sz="2600" kern="1200" dirty="0">
            <a:latin typeface="Arial" panose="020B0604020202020204" pitchFamily="34" charset="0"/>
            <a:cs typeface="Arial" panose="020B0604020202020204" pitchFamily="34" charset="0"/>
          </a:endParaRPr>
        </a:p>
        <a:p>
          <a:pPr marL="228600" lvl="1" indent="-228600" algn="l" defTabSz="1155700" rtl="0">
            <a:lnSpc>
              <a:spcPct val="90000"/>
            </a:lnSpc>
            <a:spcBef>
              <a:spcPct val="0"/>
            </a:spcBef>
            <a:spcAft>
              <a:spcPct val="15000"/>
            </a:spcAft>
            <a:buChar char="•"/>
          </a:pPr>
          <a:endParaRPr lang="en-GB" sz="2600" kern="1200" dirty="0">
            <a:latin typeface="Arial" panose="020B0604020202020204" pitchFamily="34" charset="0"/>
            <a:cs typeface="Arial" panose="020B0604020202020204" pitchFamily="34" charset="0"/>
          </a:endParaRPr>
        </a:p>
        <a:p>
          <a:pPr marL="228600" lvl="1" indent="-228600" algn="l" defTabSz="1155700" rtl="0">
            <a:lnSpc>
              <a:spcPct val="90000"/>
            </a:lnSpc>
            <a:spcBef>
              <a:spcPct val="0"/>
            </a:spcBef>
            <a:spcAft>
              <a:spcPct val="15000"/>
            </a:spcAft>
            <a:buChar char="•"/>
          </a:pPr>
          <a:r>
            <a:rPr lang="en-US" sz="2600" b="1" kern="1200" dirty="0">
              <a:latin typeface="Arial" panose="020B0604020202020204" pitchFamily="34" charset="0"/>
              <a:cs typeface="Arial" panose="020B0604020202020204" pitchFamily="34" charset="0"/>
            </a:rPr>
            <a:t>Child Welfare Clinic (CWC)</a:t>
          </a:r>
        </a:p>
        <a:p>
          <a:pPr marL="228600" lvl="1" indent="-228600" algn="l" defTabSz="1155700" rtl="0">
            <a:lnSpc>
              <a:spcPct val="90000"/>
            </a:lnSpc>
            <a:spcBef>
              <a:spcPct val="0"/>
            </a:spcBef>
            <a:spcAft>
              <a:spcPct val="15000"/>
            </a:spcAft>
            <a:buChar char="•"/>
          </a:pPr>
          <a:r>
            <a:rPr lang="en-US" sz="2600" kern="1200" dirty="0">
              <a:latin typeface="Arial" panose="020B0604020202020204" pitchFamily="34" charset="0"/>
              <a:cs typeface="Arial" panose="020B0604020202020204" pitchFamily="34" charset="0"/>
            </a:rPr>
            <a:t>Children 18 months due for measles/rubella 2 vaccine (Booster dose)</a:t>
          </a:r>
          <a:endParaRPr lang="en-GB" sz="2600" kern="1200" dirty="0">
            <a:latin typeface="Arial" panose="020B0604020202020204" pitchFamily="34" charset="0"/>
            <a:cs typeface="Arial" panose="020B0604020202020204" pitchFamily="34" charset="0"/>
          </a:endParaRPr>
        </a:p>
      </dsp:txBody>
      <dsp:txXfrm>
        <a:off x="0" y="356668"/>
        <a:ext cx="11462657" cy="3024000"/>
      </dsp:txXfrm>
    </dsp:sp>
    <dsp:sp modelId="{C6D1D523-53F8-40B1-9B93-02CF0A7D1455}">
      <dsp:nvSpPr>
        <dsp:cNvPr id="0" name=""/>
        <dsp:cNvSpPr/>
      </dsp:nvSpPr>
      <dsp:spPr>
        <a:xfrm>
          <a:off x="573132" y="2428"/>
          <a:ext cx="8023859" cy="708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3283" tIns="0" rIns="303283" bIns="0" numCol="1" spcCol="1270" anchor="ctr" anchorCtr="0">
          <a:noAutofit/>
        </a:bodyPr>
        <a:lstStyle/>
        <a:p>
          <a:pPr marL="0" lvl="0" indent="0" algn="l" defTabSz="1155700" rtl="0">
            <a:lnSpc>
              <a:spcPct val="90000"/>
            </a:lnSpc>
            <a:spcBef>
              <a:spcPct val="0"/>
            </a:spcBef>
            <a:spcAft>
              <a:spcPct val="35000"/>
            </a:spcAft>
            <a:buNone/>
          </a:pPr>
          <a:r>
            <a:rPr lang="en-GB" sz="2600" b="1" kern="1200" dirty="0">
              <a:latin typeface="Arial" panose="020B0604020202020204" pitchFamily="34" charset="0"/>
              <a:cs typeface="Arial" panose="020B0604020202020204" pitchFamily="34" charset="0"/>
            </a:rPr>
            <a:t>Health Facility </a:t>
          </a:r>
        </a:p>
      </dsp:txBody>
      <dsp:txXfrm>
        <a:off x="607717" y="37013"/>
        <a:ext cx="7954689" cy="639310"/>
      </dsp:txXfrm>
    </dsp:sp>
    <dsp:sp modelId="{E528DEFA-C804-48F8-8C93-F5B0AA2F5730}">
      <dsp:nvSpPr>
        <dsp:cNvPr id="0" name=""/>
        <dsp:cNvSpPr/>
      </dsp:nvSpPr>
      <dsp:spPr>
        <a:xfrm>
          <a:off x="0" y="3864508"/>
          <a:ext cx="11462657" cy="10395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9630" tIns="499872" rIns="889630" bIns="184912" numCol="1" spcCol="1270" anchor="t" anchorCtr="0">
          <a:noAutofit/>
        </a:bodyPr>
        <a:lstStyle/>
        <a:p>
          <a:pPr marL="228600" lvl="1" indent="-228600" algn="l" defTabSz="1155700" rtl="0">
            <a:lnSpc>
              <a:spcPct val="90000"/>
            </a:lnSpc>
            <a:spcBef>
              <a:spcPct val="0"/>
            </a:spcBef>
            <a:spcAft>
              <a:spcPct val="15000"/>
            </a:spcAft>
            <a:buChar char="•"/>
          </a:pPr>
          <a:r>
            <a:rPr lang="en-US" sz="2600" b="1" kern="1200" dirty="0">
              <a:latin typeface="Arial" panose="020B0604020202020204" pitchFamily="34" charset="0"/>
              <a:cs typeface="Arial" panose="020B0604020202020204" pitchFamily="34" charset="0"/>
            </a:rPr>
            <a:t>Pupils in P2 and P6</a:t>
          </a:r>
        </a:p>
      </dsp:txBody>
      <dsp:txXfrm>
        <a:off x="0" y="3864508"/>
        <a:ext cx="11462657" cy="1039500"/>
      </dsp:txXfrm>
    </dsp:sp>
    <dsp:sp modelId="{0A2A569B-84BC-4B64-B31B-1D869800E7C7}">
      <dsp:nvSpPr>
        <dsp:cNvPr id="0" name=""/>
        <dsp:cNvSpPr/>
      </dsp:nvSpPr>
      <dsp:spPr>
        <a:xfrm>
          <a:off x="573132" y="3510268"/>
          <a:ext cx="8023859" cy="708480"/>
        </a:xfrm>
        <a:prstGeom prst="roundRect">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3283" tIns="0" rIns="303283" bIns="0" numCol="1" spcCol="1270" anchor="ctr" anchorCtr="0">
          <a:noAutofit/>
        </a:bodyPr>
        <a:lstStyle/>
        <a:p>
          <a:pPr marL="0" lvl="0" indent="0" algn="l" defTabSz="1155700" rtl="0">
            <a:lnSpc>
              <a:spcPct val="90000"/>
            </a:lnSpc>
            <a:spcBef>
              <a:spcPct val="0"/>
            </a:spcBef>
            <a:spcAft>
              <a:spcPct val="35000"/>
            </a:spcAft>
            <a:buNone/>
          </a:pPr>
          <a:r>
            <a:rPr lang="en-US" sz="2600" b="1" kern="1200">
              <a:latin typeface="Arial" panose="020B0604020202020204" pitchFamily="34" charset="0"/>
              <a:cs typeface="Arial" panose="020B0604020202020204" pitchFamily="34" charset="0"/>
            </a:rPr>
            <a:t>Primary School Distribution</a:t>
          </a:r>
          <a:endParaRPr lang="en-GB" sz="2600" kern="1200">
            <a:latin typeface="Arial" panose="020B0604020202020204" pitchFamily="34" charset="0"/>
            <a:cs typeface="Arial" panose="020B0604020202020204" pitchFamily="34" charset="0"/>
          </a:endParaRPr>
        </a:p>
      </dsp:txBody>
      <dsp:txXfrm>
        <a:off x="607717" y="3544853"/>
        <a:ext cx="7954689"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9CC84-0FDF-49D0-B6CB-0AD117FF47C5}">
      <dsp:nvSpPr>
        <dsp:cNvPr id="0" name=""/>
        <dsp:cNvSpPr/>
      </dsp:nvSpPr>
      <dsp:spPr>
        <a:xfrm>
          <a:off x="921" y="0"/>
          <a:ext cx="11513112" cy="2252207"/>
        </a:xfrm>
        <a:prstGeom prst="rightArrow">
          <a:avLst>
            <a:gd name="adj1" fmla="val 50000"/>
            <a:gd name="adj2" fmla="val 50000"/>
          </a:avLst>
        </a:prstGeom>
        <a:solidFill>
          <a:srgbClr val="FB5C1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266184" numCol="1" spcCol="1270" anchor="ctr" anchorCtr="0">
          <a:noAutofit/>
        </a:bodyPr>
        <a:lstStyle/>
        <a:p>
          <a:pPr marL="0" lvl="0" indent="0" algn="l" defTabSz="977900">
            <a:lnSpc>
              <a:spcPct val="90000"/>
            </a:lnSpc>
            <a:spcBef>
              <a:spcPct val="0"/>
            </a:spcBef>
            <a:spcAft>
              <a:spcPct val="35000"/>
            </a:spcAft>
            <a:buNone/>
          </a:pPr>
          <a:r>
            <a:rPr lang="en-US" sz="2200" b="1" kern="1200">
              <a:latin typeface="Arial" panose="020B0604020202020204" pitchFamily="34" charset="0"/>
              <a:cs typeface="Arial" panose="020B0604020202020204" pitchFamily="34" charset="0"/>
            </a:rPr>
            <a:t>Orientation of Key stakeholders</a:t>
          </a:r>
        </a:p>
      </dsp:txBody>
      <dsp:txXfrm>
        <a:off x="921" y="563052"/>
        <a:ext cx="10950060" cy="1126103"/>
      </dsp:txXfrm>
    </dsp:sp>
    <dsp:sp modelId="{C9285FF3-B5D4-473B-9535-CF23E204E43E}">
      <dsp:nvSpPr>
        <dsp:cNvPr id="0" name=""/>
        <dsp:cNvSpPr/>
      </dsp:nvSpPr>
      <dsp:spPr>
        <a:xfrm>
          <a:off x="71561" y="1757319"/>
          <a:ext cx="3469692" cy="3113461"/>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Virtual ToT for RSHEPS </a:t>
          </a:r>
        </a:p>
        <a:p>
          <a:pPr marL="0" lvl="0" indent="0" algn="l"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and RMFPs</a:t>
          </a:r>
        </a:p>
        <a:p>
          <a:pPr marL="0" lvl="0" indent="0" algn="l"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Virtual training of DDEs, AD/DD SUPs, SHEP Coord, Private School Coordinators, MFP, DD-GHS </a:t>
          </a:r>
        </a:p>
        <a:p>
          <a:pPr marL="0" lvl="0" indent="0" algn="l"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In-person training</a:t>
          </a:r>
        </a:p>
        <a:p>
          <a:pPr marL="0" lvl="0" indent="0" algn="l"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SISOs</a:t>
          </a:r>
        </a:p>
        <a:p>
          <a:pPr marL="0" lvl="0" indent="0" algn="l" defTabSz="977900">
            <a:lnSpc>
              <a:spcPct val="90000"/>
            </a:lnSpc>
            <a:spcBef>
              <a:spcPct val="0"/>
            </a:spcBef>
            <a:spcAft>
              <a:spcPct val="35000"/>
            </a:spcAft>
            <a:buNone/>
          </a:pPr>
          <a:endParaRPr lang="en-US" sz="2200" kern="1200" dirty="0">
            <a:solidFill>
              <a:schemeClr val="tx1"/>
            </a:solidFill>
            <a:latin typeface="Arial" panose="020B0604020202020204" pitchFamily="34" charset="0"/>
            <a:cs typeface="Arial" panose="020B0604020202020204" pitchFamily="34" charset="0"/>
          </a:endParaRPr>
        </a:p>
        <a:p>
          <a:pPr marL="0" lvl="0" indent="0" algn="l" defTabSz="977900">
            <a:lnSpc>
              <a:spcPct val="90000"/>
            </a:lnSpc>
            <a:spcBef>
              <a:spcPct val="0"/>
            </a:spcBef>
            <a:spcAft>
              <a:spcPct val="35000"/>
            </a:spcAft>
            <a:buNone/>
          </a:pPr>
          <a:endParaRPr lang="en-US" sz="2200" kern="1200" dirty="0">
            <a:solidFill>
              <a:schemeClr val="tx1"/>
            </a:solidFill>
            <a:latin typeface="Arial" panose="020B0604020202020204" pitchFamily="34" charset="0"/>
            <a:cs typeface="Arial" panose="020B0604020202020204" pitchFamily="34" charset="0"/>
          </a:endParaRPr>
        </a:p>
      </dsp:txBody>
      <dsp:txXfrm>
        <a:off x="71561" y="1757319"/>
        <a:ext cx="3469692" cy="3113461"/>
      </dsp:txXfrm>
    </dsp:sp>
    <dsp:sp modelId="{AE9FC0A6-2E6A-46D7-9F0A-AF23DFE67F69}">
      <dsp:nvSpPr>
        <dsp:cNvPr id="0" name=""/>
        <dsp:cNvSpPr/>
      </dsp:nvSpPr>
      <dsp:spPr>
        <a:xfrm>
          <a:off x="3579426" y="964935"/>
          <a:ext cx="7967074" cy="1676747"/>
        </a:xfrm>
        <a:prstGeom prst="rightArrow">
          <a:avLst>
            <a:gd name="adj1" fmla="val 50000"/>
            <a:gd name="adj2" fmla="val 50000"/>
          </a:avLst>
        </a:prstGeom>
        <a:solidFill>
          <a:srgbClr val="FB5C1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266184" numCol="1" spcCol="1270" anchor="ctr" anchorCtr="0">
          <a:noAutofit/>
        </a:bodyPr>
        <a:lstStyle/>
        <a:p>
          <a:pPr marL="0" lvl="0" indent="0" algn="l" defTabSz="977900">
            <a:lnSpc>
              <a:spcPct val="90000"/>
            </a:lnSpc>
            <a:spcBef>
              <a:spcPct val="0"/>
            </a:spcBef>
            <a:spcAft>
              <a:spcPct val="35000"/>
            </a:spcAft>
            <a:buNone/>
          </a:pPr>
          <a:r>
            <a:rPr lang="en-US" sz="2200" b="1" kern="1200">
              <a:latin typeface="Arial" panose="020B0604020202020204" pitchFamily="34" charset="0"/>
              <a:cs typeface="Arial" panose="020B0604020202020204" pitchFamily="34" charset="0"/>
            </a:rPr>
            <a:t>Transportation of ITNs from National  to District Education Stores and Schools</a:t>
          </a:r>
        </a:p>
      </dsp:txBody>
      <dsp:txXfrm>
        <a:off x="3579426" y="1384122"/>
        <a:ext cx="7547887" cy="838373"/>
      </dsp:txXfrm>
    </dsp:sp>
    <dsp:sp modelId="{62A3EBDD-222B-4E65-9FD9-2E3F34B2B1F0}">
      <dsp:nvSpPr>
        <dsp:cNvPr id="0" name=""/>
        <dsp:cNvSpPr/>
      </dsp:nvSpPr>
      <dsp:spPr>
        <a:xfrm>
          <a:off x="3579426" y="2257949"/>
          <a:ext cx="3546038" cy="3230033"/>
        </a:xfrm>
        <a:prstGeom prst="rect">
          <a:avLst/>
        </a:prstGeom>
        <a:solidFill>
          <a:schemeClr val="lt1">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Third Party Logistics Officers </a:t>
          </a:r>
        </a:p>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(3PLs)</a:t>
          </a:r>
        </a:p>
        <a:p>
          <a:pPr marL="0" lvl="0" indent="0" algn="l" defTabSz="977900">
            <a:lnSpc>
              <a:spcPct val="90000"/>
            </a:lnSpc>
            <a:spcBef>
              <a:spcPct val="0"/>
            </a:spcBef>
            <a:spcAft>
              <a:spcPct val="35000"/>
            </a:spcAft>
            <a:buNone/>
          </a:pPr>
          <a:endParaRPr lang="en-US" sz="2200" kern="1200">
            <a:latin typeface="Arial" panose="020B0604020202020204" pitchFamily="34" charset="0"/>
            <a:cs typeface="Arial" panose="020B0604020202020204" pitchFamily="34" charset="0"/>
          </a:endParaRPr>
        </a:p>
      </dsp:txBody>
      <dsp:txXfrm>
        <a:off x="3579426" y="2257949"/>
        <a:ext cx="3546038" cy="3230033"/>
      </dsp:txXfrm>
    </dsp:sp>
    <dsp:sp modelId="{08B49B3B-22DF-480C-96E7-63209A31C65F}">
      <dsp:nvSpPr>
        <dsp:cNvPr id="0" name=""/>
        <dsp:cNvSpPr/>
      </dsp:nvSpPr>
      <dsp:spPr>
        <a:xfrm>
          <a:off x="7125465" y="1523851"/>
          <a:ext cx="4421035" cy="1676747"/>
        </a:xfrm>
        <a:prstGeom prst="rightArrow">
          <a:avLst>
            <a:gd name="adj1" fmla="val 50000"/>
            <a:gd name="adj2" fmla="val 5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266184"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Arial" panose="020B0604020202020204" pitchFamily="34" charset="0"/>
              <a:cs typeface="Arial" panose="020B0604020202020204" pitchFamily="34" charset="0"/>
            </a:rPr>
            <a:t>Distribution of ITNs and SBCC</a:t>
          </a:r>
        </a:p>
      </dsp:txBody>
      <dsp:txXfrm>
        <a:off x="7125465" y="1943038"/>
        <a:ext cx="4001848" cy="838373"/>
      </dsp:txXfrm>
    </dsp:sp>
    <dsp:sp modelId="{FB29E951-4142-492E-B0BD-DAF43A648CDC}">
      <dsp:nvSpPr>
        <dsp:cNvPr id="0" name=""/>
        <dsp:cNvSpPr/>
      </dsp:nvSpPr>
      <dsp:spPr>
        <a:xfrm>
          <a:off x="7125465" y="2816865"/>
          <a:ext cx="3546038" cy="3182762"/>
        </a:xfrm>
        <a:prstGeom prst="rect">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Public and Private Basic Schools </a:t>
          </a:r>
        </a:p>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P2 and P6 by class teachers</a:t>
          </a:r>
        </a:p>
      </dsp:txBody>
      <dsp:txXfrm>
        <a:off x="7125465" y="2816865"/>
        <a:ext cx="3546038" cy="31827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9B683-104F-4130-AE32-F63591DC8A15}">
      <dsp:nvSpPr>
        <dsp:cNvPr id="0" name=""/>
        <dsp:cNvSpPr/>
      </dsp:nvSpPr>
      <dsp:spPr>
        <a:xfrm>
          <a:off x="0" y="0"/>
          <a:ext cx="8893302" cy="93856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ITNs will be delivered to District Stores by 3PLs</a:t>
          </a:r>
        </a:p>
      </dsp:txBody>
      <dsp:txXfrm>
        <a:off x="27490" y="27490"/>
        <a:ext cx="7770703" cy="883586"/>
      </dsp:txXfrm>
    </dsp:sp>
    <dsp:sp modelId="{840866E0-DC26-4EE4-B147-2D5EC36305F0}">
      <dsp:nvSpPr>
        <dsp:cNvPr id="0" name=""/>
        <dsp:cNvSpPr/>
      </dsp:nvSpPr>
      <dsp:spPr>
        <a:xfrm>
          <a:off x="664110" y="1068922"/>
          <a:ext cx="8893302" cy="93856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3PLs will transport ITNs to Schools based on 2020/21 EMIS enrolment figures for Class 2&amp;6</a:t>
          </a:r>
        </a:p>
      </dsp:txBody>
      <dsp:txXfrm>
        <a:off x="691600" y="1096412"/>
        <a:ext cx="7564144" cy="883586"/>
      </dsp:txXfrm>
    </dsp:sp>
    <dsp:sp modelId="{9A711D7A-1B4B-44E1-B3C8-61F3ED1593EE}">
      <dsp:nvSpPr>
        <dsp:cNvPr id="0" name=""/>
        <dsp:cNvSpPr/>
      </dsp:nvSpPr>
      <dsp:spPr>
        <a:xfrm>
          <a:off x="1328220" y="2137845"/>
          <a:ext cx="8893302" cy="93856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Head teachers receives ITNs and stores them safely for distribution</a:t>
          </a:r>
        </a:p>
      </dsp:txBody>
      <dsp:txXfrm>
        <a:off x="1355710" y="2165335"/>
        <a:ext cx="7564144" cy="883586"/>
      </dsp:txXfrm>
    </dsp:sp>
    <dsp:sp modelId="{AEF2FE15-86C7-46F5-8E20-2678F643FA68}">
      <dsp:nvSpPr>
        <dsp:cNvPr id="0" name=""/>
        <dsp:cNvSpPr/>
      </dsp:nvSpPr>
      <dsp:spPr>
        <a:xfrm>
          <a:off x="1992330" y="3206768"/>
          <a:ext cx="8893302" cy="93856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Class teachers will distribute ITNs to pupils using the class register</a:t>
          </a:r>
        </a:p>
      </dsp:txBody>
      <dsp:txXfrm>
        <a:off x="2019820" y="3234258"/>
        <a:ext cx="7564144" cy="883586"/>
      </dsp:txXfrm>
    </dsp:sp>
    <dsp:sp modelId="{A30C9950-5681-4D0D-94D6-83230C629EDA}">
      <dsp:nvSpPr>
        <dsp:cNvPr id="0" name=""/>
        <dsp:cNvSpPr/>
      </dsp:nvSpPr>
      <dsp:spPr>
        <a:xfrm>
          <a:off x="2656441" y="4275690"/>
          <a:ext cx="8893302" cy="93856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Circuit Supervisor and school health teams educate  pupils on ITN use and care, complete relevant forms</a:t>
          </a:r>
        </a:p>
      </dsp:txBody>
      <dsp:txXfrm>
        <a:off x="2683931" y="4303180"/>
        <a:ext cx="7564144" cy="883586"/>
      </dsp:txXfrm>
    </dsp:sp>
    <dsp:sp modelId="{0D7DCAF4-484A-4CC5-92A7-4991B8742456}">
      <dsp:nvSpPr>
        <dsp:cNvPr id="0" name=""/>
        <dsp:cNvSpPr/>
      </dsp:nvSpPr>
      <dsp:spPr>
        <a:xfrm>
          <a:off x="8283234" y="685674"/>
          <a:ext cx="610068" cy="610068"/>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8420499" y="685674"/>
        <a:ext cx="335538" cy="459076"/>
      </dsp:txXfrm>
    </dsp:sp>
    <dsp:sp modelId="{4D15A9E4-CCB2-4E9F-BFA0-A4F80961E450}">
      <dsp:nvSpPr>
        <dsp:cNvPr id="0" name=""/>
        <dsp:cNvSpPr/>
      </dsp:nvSpPr>
      <dsp:spPr>
        <a:xfrm>
          <a:off x="8947345" y="1754597"/>
          <a:ext cx="610068" cy="610068"/>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9084610" y="1754597"/>
        <a:ext cx="335538" cy="459076"/>
      </dsp:txXfrm>
    </dsp:sp>
    <dsp:sp modelId="{A63940D8-2244-490A-B54D-654BCA132767}">
      <dsp:nvSpPr>
        <dsp:cNvPr id="0" name=""/>
        <dsp:cNvSpPr/>
      </dsp:nvSpPr>
      <dsp:spPr>
        <a:xfrm>
          <a:off x="9611455" y="2807877"/>
          <a:ext cx="610068" cy="610068"/>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9748720" y="2807877"/>
        <a:ext cx="335538" cy="459076"/>
      </dsp:txXfrm>
    </dsp:sp>
    <dsp:sp modelId="{30BE3746-3449-4964-BA05-B95EC5A0165F}">
      <dsp:nvSpPr>
        <dsp:cNvPr id="0" name=""/>
        <dsp:cNvSpPr/>
      </dsp:nvSpPr>
      <dsp:spPr>
        <a:xfrm>
          <a:off x="10275565" y="3887228"/>
          <a:ext cx="610068" cy="610068"/>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10412830" y="3887228"/>
        <a:ext cx="335538" cy="4590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BCE514-BB3A-9F4A-A303-30AF6C4D8F39}"/>
              </a:ext>
            </a:extLst>
          </p:cNvPr>
          <p:cNvSpPr>
            <a:spLocks noGrp="1"/>
          </p:cNvSpPr>
          <p:nvPr>
            <p:ph type="hdr" sz="quarter"/>
          </p:nvPr>
        </p:nvSpPr>
        <p:spPr>
          <a:xfrm>
            <a:off x="0" y="0"/>
            <a:ext cx="4029075" cy="3524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3E5FBCB-A215-AC4D-95EE-F5F9316080BD}"/>
              </a:ext>
            </a:extLst>
          </p:cNvPr>
          <p:cNvSpPr>
            <a:spLocks noGrp="1"/>
          </p:cNvSpPr>
          <p:nvPr>
            <p:ph type="dt" idx="1"/>
          </p:nvPr>
        </p:nvSpPr>
        <p:spPr>
          <a:xfrm>
            <a:off x="5265738" y="0"/>
            <a:ext cx="4029075" cy="3524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5F12EEE6-1D0D-7D4E-80DF-90291478AB82}" type="datetimeFigureOut">
              <a:rPr lang="en-US"/>
              <a:pPr>
                <a:defRPr/>
              </a:pPr>
              <a:t>7/21/2023</a:t>
            </a:fld>
            <a:endParaRPr lang="en-US"/>
          </a:p>
        </p:txBody>
      </p:sp>
      <p:sp>
        <p:nvSpPr>
          <p:cNvPr id="4" name="Slide Image Placeholder 3">
            <a:extLst>
              <a:ext uri="{FF2B5EF4-FFF2-40B4-BE49-F238E27FC236}">
                <a16:creationId xmlns:a16="http://schemas.microsoft.com/office/drawing/2014/main" id="{B3663EF6-1494-BE4D-90E3-5A7188F83028}"/>
              </a:ext>
            </a:extLst>
          </p:cNvPr>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7DA28F02-64FB-C94E-A024-C763F5CC6BFC}"/>
              </a:ext>
            </a:extLst>
          </p:cNvPr>
          <p:cNvSpPr>
            <a:spLocks noGrp="1"/>
          </p:cNvSpPr>
          <p:nvPr>
            <p:ph type="body" sz="quarter" idx="3"/>
          </p:nvPr>
        </p:nvSpPr>
        <p:spPr>
          <a:xfrm>
            <a:off x="930275" y="3373438"/>
            <a:ext cx="7435850" cy="2760662"/>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84F431A-5F9A-4644-B133-209F1050A647}"/>
              </a:ext>
            </a:extLst>
          </p:cNvPr>
          <p:cNvSpPr>
            <a:spLocks noGrp="1"/>
          </p:cNvSpPr>
          <p:nvPr>
            <p:ph type="ftr" sz="quarter" idx="4"/>
          </p:nvPr>
        </p:nvSpPr>
        <p:spPr>
          <a:xfrm>
            <a:off x="0" y="6657975"/>
            <a:ext cx="4029075" cy="3524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3729FD87-3F0A-E247-A7B1-E671BE0BFB01}"/>
              </a:ext>
            </a:extLst>
          </p:cNvPr>
          <p:cNvSpPr>
            <a:spLocks noGrp="1"/>
          </p:cNvSpPr>
          <p:nvPr>
            <p:ph type="sldNum" sz="quarter" idx="5"/>
          </p:nvPr>
        </p:nvSpPr>
        <p:spPr>
          <a:xfrm>
            <a:off x="5265738" y="6657975"/>
            <a:ext cx="4029075" cy="3524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A380D319-F96B-BC4A-BF0D-03A260F945C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A84CA5C4-C8E0-EF4D-BC62-C9330DD187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E4174A32-94C4-E14F-AF84-05D790DBA3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443DA35D-F15B-CD47-AE53-415DEE5FAE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6A1C8C8-A815-944C-A7E8-C63FDF14842E}"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64195C1-8B2B-8745-A41C-6F8AD3C011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F5DA8713-E8AA-374D-9B8D-DF0CDC34CD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1. Reduce</a:t>
            </a:r>
          </a:p>
        </p:txBody>
      </p:sp>
      <p:sp>
        <p:nvSpPr>
          <p:cNvPr id="23556" name="Slide Number Placeholder 3">
            <a:extLst>
              <a:ext uri="{FF2B5EF4-FFF2-40B4-BE49-F238E27FC236}">
                <a16:creationId xmlns:a16="http://schemas.microsoft.com/office/drawing/2014/main" id="{BC715148-C540-4841-A735-D2C2E30C24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4F2B1F10-D870-6541-85ED-2BB3494ECD8F}" type="slidenum">
              <a:rPr lang="en-GB" altLang="en-US" smtClean="0">
                <a:latin typeface="Arial" panose="020B0604020202020204" pitchFamily="34" charset="0"/>
                <a:ea typeface="ＭＳ Ｐゴシック" panose="020B0600070205080204" pitchFamily="34" charset="-128"/>
              </a:rPr>
              <a:pPr/>
              <a:t>15</a:t>
            </a:fld>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43E85-ADD3-5D44-A0A4-D3617EAC161C}" type="slidenum">
              <a:rPr lang="en-US" smtClean="0"/>
              <a:t>19</a:t>
            </a:fld>
            <a:endParaRPr lang="en-US"/>
          </a:p>
        </p:txBody>
      </p:sp>
    </p:spTree>
    <p:extLst>
      <p:ext uri="{BB962C8B-B14F-4D97-AF65-F5344CB8AC3E}">
        <p14:creationId xmlns:p14="http://schemas.microsoft.com/office/powerpoint/2010/main" val="1216029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C140EC3-597E-C145-9226-AC6D061982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2D7C6996-5B40-564E-8D47-EC4EA63EE7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1748" name="Slide Number Placeholder 3">
            <a:extLst>
              <a:ext uri="{FF2B5EF4-FFF2-40B4-BE49-F238E27FC236}">
                <a16:creationId xmlns:a16="http://schemas.microsoft.com/office/drawing/2014/main" id="{AFE58725-7883-6846-9048-1D37480D94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FAF2B9AC-DF98-9544-8304-5C134EE56BB7}" type="slidenum">
              <a:rPr lang="en-US" altLang="en-US" smtClean="0">
                <a:latin typeface="Arial" panose="020B0604020202020204" pitchFamily="34" charset="0"/>
                <a:ea typeface="ＭＳ Ｐゴシック" panose="020B0600070205080204" pitchFamily="34" charset="-128"/>
              </a:rPr>
              <a:pPr/>
              <a:t>24</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B851C83-4200-3744-9C9C-3D14D3FDD7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05841557-4C97-004F-A475-C9631B2B0A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y-GB" altLang="en-US">
              <a:ea typeface="ＭＳ Ｐゴシック" panose="020B0600070205080204" pitchFamily="34" charset="-128"/>
            </a:endParaRPr>
          </a:p>
        </p:txBody>
      </p:sp>
      <p:sp>
        <p:nvSpPr>
          <p:cNvPr id="33796" name="Slide Number Placeholder 3">
            <a:extLst>
              <a:ext uri="{FF2B5EF4-FFF2-40B4-BE49-F238E27FC236}">
                <a16:creationId xmlns:a16="http://schemas.microsoft.com/office/drawing/2014/main" id="{8E9A3E2B-14CB-EE4E-8DEC-731600713A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8692883A-E7F1-EA4C-8A73-E218C4CCC707}" type="slidenum">
              <a:rPr lang="en-US" altLang="en-US" smtClean="0">
                <a:latin typeface="Arial" panose="020B0604020202020204" pitchFamily="34" charset="0"/>
                <a:ea typeface="ＭＳ Ｐゴシック" panose="020B0600070205080204" pitchFamily="34" charset="-128"/>
              </a:rPr>
              <a:pPr/>
              <a:t>26</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30148D5-C58E-4146-ACF3-7C51701684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FE4B4D2F-A93D-5145-8B4A-3CF51EABC7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y-GB" altLang="en-US">
              <a:ea typeface="ＭＳ Ｐゴシック" panose="020B0600070205080204" pitchFamily="34" charset="-128"/>
            </a:endParaRPr>
          </a:p>
        </p:txBody>
      </p:sp>
      <p:sp>
        <p:nvSpPr>
          <p:cNvPr id="36868" name="Slide Number Placeholder 3">
            <a:extLst>
              <a:ext uri="{FF2B5EF4-FFF2-40B4-BE49-F238E27FC236}">
                <a16:creationId xmlns:a16="http://schemas.microsoft.com/office/drawing/2014/main" id="{7A51AFB4-AD45-8246-90CC-F560040CFB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6338"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F30348-FCDD-3049-8B57-023EB9AD11D3}" type="slidenum">
              <a:rPr lang="en-US" altLang="en-US" smtClean="0">
                <a:latin typeface="Arial" panose="020B0604020202020204" pitchFamily="34" charset="0"/>
                <a:ea typeface="ＭＳ Ｐゴシック" panose="020B0600070205080204" pitchFamily="34" charset="-128"/>
              </a:rPr>
              <a:pPr>
                <a:spcBef>
                  <a:spcPct val="0"/>
                </a:spcBef>
              </a:pPr>
              <a:t>28</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6:notes"/>
          <p:cNvSpPr txBox="1">
            <a:spLocks noGrp="1"/>
          </p:cNvSpPr>
          <p:nvPr>
            <p:ph type="body" idx="1"/>
          </p:nvPr>
        </p:nvSpPr>
        <p:spPr>
          <a:xfrm>
            <a:off x="930275" y="3373437"/>
            <a:ext cx="7435850" cy="2760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0" name="Google Shape;90;p2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7:notes"/>
          <p:cNvSpPr txBox="1">
            <a:spLocks noGrp="1"/>
          </p:cNvSpPr>
          <p:nvPr>
            <p:ph type="body" idx="1"/>
          </p:nvPr>
        </p:nvSpPr>
        <p:spPr>
          <a:xfrm>
            <a:off x="930275" y="3373437"/>
            <a:ext cx="7435850" cy="2760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5" name="Google Shape;95;p27: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8:notes"/>
          <p:cNvSpPr txBox="1">
            <a:spLocks noGrp="1"/>
          </p:cNvSpPr>
          <p:nvPr>
            <p:ph type="body" idx="1"/>
          </p:nvPr>
        </p:nvSpPr>
        <p:spPr>
          <a:xfrm>
            <a:off x="930275" y="3373437"/>
            <a:ext cx="7435850" cy="2760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4" name="Google Shape;104;p28: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9:notes"/>
          <p:cNvSpPr txBox="1">
            <a:spLocks noGrp="1"/>
          </p:cNvSpPr>
          <p:nvPr>
            <p:ph type="body" idx="1"/>
          </p:nvPr>
        </p:nvSpPr>
        <p:spPr>
          <a:xfrm>
            <a:off x="930275" y="3373437"/>
            <a:ext cx="7435850" cy="2760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3" name="Google Shape;113;p29: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0: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2" name="Google Shape;122;p30:notes"/>
          <p:cNvSpPr txBox="1">
            <a:spLocks noGrp="1"/>
          </p:cNvSpPr>
          <p:nvPr>
            <p:ph type="body" idx="1"/>
          </p:nvPr>
        </p:nvSpPr>
        <p:spPr>
          <a:xfrm>
            <a:off x="930275" y="3373437"/>
            <a:ext cx="7435850" cy="27606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3" name="Google Shape;123;p30:notes"/>
          <p:cNvSpPr txBox="1"/>
          <p:nvPr/>
        </p:nvSpPr>
        <p:spPr>
          <a:xfrm>
            <a:off x="5265737" y="6657975"/>
            <a:ext cx="4029075" cy="352425"/>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36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842FBCE-BF4F-3F44-822D-9AA3827D9D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2F173414-FBBC-F44B-8899-C8F0D088E8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9220" name="Slide Number Placeholder 3">
            <a:extLst>
              <a:ext uri="{FF2B5EF4-FFF2-40B4-BE49-F238E27FC236}">
                <a16:creationId xmlns:a16="http://schemas.microsoft.com/office/drawing/2014/main" id="{CD50B150-C47C-C346-AC8D-C21954F11B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052BE9BF-D142-694A-930F-064E1B79D69D}" type="slidenum">
              <a:rPr lang="en-US" altLang="en-US" smtClean="0">
                <a:latin typeface="Arial" panose="020B0604020202020204" pitchFamily="34" charset="0"/>
                <a:ea typeface="ＭＳ Ｐゴシック" panose="020B0600070205080204" pitchFamily="34" charset="-128"/>
              </a:rPr>
              <a:pPr/>
              <a:t>3</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1: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32" name="Google Shape;132;p31:notes"/>
          <p:cNvSpPr txBox="1">
            <a:spLocks noGrp="1"/>
          </p:cNvSpPr>
          <p:nvPr>
            <p:ph type="body" idx="1"/>
          </p:nvPr>
        </p:nvSpPr>
        <p:spPr>
          <a:xfrm>
            <a:off x="930275" y="3373437"/>
            <a:ext cx="7435850" cy="27606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3" name="Google Shape;133;p31:notes"/>
          <p:cNvSpPr txBox="1"/>
          <p:nvPr/>
        </p:nvSpPr>
        <p:spPr>
          <a:xfrm>
            <a:off x="5265737" y="6657975"/>
            <a:ext cx="4029075" cy="352425"/>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37</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2:notes"/>
          <p:cNvSpPr txBox="1">
            <a:spLocks noGrp="1"/>
          </p:cNvSpPr>
          <p:nvPr>
            <p:ph type="body" idx="1"/>
          </p:nvPr>
        </p:nvSpPr>
        <p:spPr>
          <a:xfrm>
            <a:off x="930275" y="3373437"/>
            <a:ext cx="7435850" cy="2760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2" name="Google Shape;142;p32: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3: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55" name="Google Shape;155;p33:notes"/>
          <p:cNvSpPr txBox="1">
            <a:spLocks noGrp="1"/>
          </p:cNvSpPr>
          <p:nvPr>
            <p:ph type="body" idx="1"/>
          </p:nvPr>
        </p:nvSpPr>
        <p:spPr>
          <a:xfrm>
            <a:off x="930275" y="3373437"/>
            <a:ext cx="7435850" cy="27606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6" name="Google Shape;156;p33:notes"/>
          <p:cNvSpPr txBox="1"/>
          <p:nvPr/>
        </p:nvSpPr>
        <p:spPr>
          <a:xfrm>
            <a:off x="5265737" y="6657975"/>
            <a:ext cx="4029075" cy="352425"/>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39</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6:notes"/>
          <p:cNvSpPr txBox="1">
            <a:spLocks noGrp="1"/>
          </p:cNvSpPr>
          <p:nvPr>
            <p:ph type="body" idx="1"/>
          </p:nvPr>
        </p:nvSpPr>
        <p:spPr>
          <a:xfrm>
            <a:off x="930275" y="3373437"/>
            <a:ext cx="7435850" cy="2760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9" name="Google Shape;169;p3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7:notes"/>
          <p:cNvSpPr txBox="1">
            <a:spLocks noGrp="1"/>
          </p:cNvSpPr>
          <p:nvPr>
            <p:ph type="body" idx="1"/>
          </p:nvPr>
        </p:nvSpPr>
        <p:spPr>
          <a:xfrm>
            <a:off x="930275" y="3373437"/>
            <a:ext cx="7435850" cy="2760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2" name="Google Shape;182;p37: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8:notes"/>
          <p:cNvSpPr txBox="1">
            <a:spLocks noGrp="1"/>
          </p:cNvSpPr>
          <p:nvPr>
            <p:ph type="body" idx="1"/>
          </p:nvPr>
        </p:nvSpPr>
        <p:spPr>
          <a:xfrm>
            <a:off x="930275" y="3373437"/>
            <a:ext cx="7435850" cy="2760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9" name="Google Shape;199;p38: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0:notes"/>
          <p:cNvSpPr txBox="1">
            <a:spLocks noGrp="1"/>
          </p:cNvSpPr>
          <p:nvPr>
            <p:ph type="body" idx="1"/>
          </p:nvPr>
        </p:nvSpPr>
        <p:spPr>
          <a:xfrm>
            <a:off x="930275" y="3373437"/>
            <a:ext cx="7435850" cy="2760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2" name="Google Shape;212;p40: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41:notes"/>
          <p:cNvSpPr txBox="1">
            <a:spLocks noGrp="1"/>
          </p:cNvSpPr>
          <p:nvPr>
            <p:ph type="body" idx="1"/>
          </p:nvPr>
        </p:nvSpPr>
        <p:spPr>
          <a:xfrm>
            <a:off x="930275" y="3373437"/>
            <a:ext cx="7435850" cy="2760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5" name="Google Shape;225;p41: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2:notes"/>
          <p:cNvSpPr txBox="1">
            <a:spLocks noGrp="1"/>
          </p:cNvSpPr>
          <p:nvPr>
            <p:ph type="body" idx="1"/>
          </p:nvPr>
        </p:nvSpPr>
        <p:spPr>
          <a:xfrm>
            <a:off x="930275" y="3373437"/>
            <a:ext cx="7435850" cy="2760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2" name="Google Shape;242;p42: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43:notes"/>
          <p:cNvSpPr txBox="1">
            <a:spLocks noGrp="1"/>
          </p:cNvSpPr>
          <p:nvPr>
            <p:ph type="body" idx="1"/>
          </p:nvPr>
        </p:nvSpPr>
        <p:spPr>
          <a:xfrm>
            <a:off x="930275" y="3373437"/>
            <a:ext cx="7435850" cy="2760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1" name="Google Shape;251;p43: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BA04100-3D59-3747-8DAF-5892391D1B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B6E21685-3198-3E42-8ADA-DBE63AE8F7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y-GB" altLang="en-US">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1334876D-4944-9F4F-BE61-B3219B9056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21A20A66-CC9E-9847-A5C6-8AD13CBB019D}" type="slidenum">
              <a:rPr lang="en-US" altLang="en-US" smtClean="0">
                <a:latin typeface="Arial" panose="020B0604020202020204" pitchFamily="34" charset="0"/>
                <a:ea typeface="ＭＳ Ｐゴシック" panose="020B0600070205080204" pitchFamily="34" charset="-128"/>
              </a:rPr>
              <a:pPr/>
              <a:t>5</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44:notes"/>
          <p:cNvSpPr txBox="1">
            <a:spLocks noGrp="1"/>
          </p:cNvSpPr>
          <p:nvPr>
            <p:ph type="body" idx="1"/>
          </p:nvPr>
        </p:nvSpPr>
        <p:spPr>
          <a:xfrm>
            <a:off x="930275" y="3373437"/>
            <a:ext cx="7435850" cy="2760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9" name="Google Shape;269;p44: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273b17b84b_0_72:notes"/>
          <p:cNvSpPr txBox="1">
            <a:spLocks noGrp="1"/>
          </p:cNvSpPr>
          <p:nvPr>
            <p:ph type="body" idx="1"/>
          </p:nvPr>
        </p:nvSpPr>
        <p:spPr>
          <a:xfrm>
            <a:off x="930275" y="3373437"/>
            <a:ext cx="7435800" cy="27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7" name="Google Shape;287;g1273b17b84b_0_72: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3046b5cb60_1_148: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3046b5cb60_1_148:notes"/>
          <p:cNvSpPr txBox="1">
            <a:spLocks noGrp="1"/>
          </p:cNvSpPr>
          <p:nvPr>
            <p:ph type="body" idx="1"/>
          </p:nvPr>
        </p:nvSpPr>
        <p:spPr>
          <a:xfrm>
            <a:off x="930275" y="3373437"/>
            <a:ext cx="7435800" cy="27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6" name="Google Shape;306;g13046b5cb60_1_148:notes"/>
          <p:cNvSpPr txBox="1">
            <a:spLocks noGrp="1"/>
          </p:cNvSpPr>
          <p:nvPr>
            <p:ph type="sldNum" idx="12"/>
          </p:nvPr>
        </p:nvSpPr>
        <p:spPr>
          <a:xfrm>
            <a:off x="5265737" y="6657975"/>
            <a:ext cx="4029000" cy="352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49</a:t>
            </a:fld>
            <a:endParaRPr sz="1400">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3046b5cb60_1_14: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3046b5cb60_1_14:notes"/>
          <p:cNvSpPr txBox="1">
            <a:spLocks noGrp="1"/>
          </p:cNvSpPr>
          <p:nvPr>
            <p:ph type="body" idx="1"/>
          </p:nvPr>
        </p:nvSpPr>
        <p:spPr>
          <a:xfrm>
            <a:off x="930275" y="3373437"/>
            <a:ext cx="7435800" cy="27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3" name="Google Shape;313;g13046b5cb60_1_14:notes"/>
          <p:cNvSpPr txBox="1">
            <a:spLocks noGrp="1"/>
          </p:cNvSpPr>
          <p:nvPr>
            <p:ph type="sldNum" idx="12"/>
          </p:nvPr>
        </p:nvSpPr>
        <p:spPr>
          <a:xfrm>
            <a:off x="5265737" y="6657975"/>
            <a:ext cx="4029000" cy="352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50</a:t>
            </a:fld>
            <a:endParaRPr sz="1400">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3046b5cb60_1_118: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3046b5cb60_1_118:notes"/>
          <p:cNvSpPr txBox="1">
            <a:spLocks noGrp="1"/>
          </p:cNvSpPr>
          <p:nvPr>
            <p:ph type="body" idx="1"/>
          </p:nvPr>
        </p:nvSpPr>
        <p:spPr>
          <a:xfrm>
            <a:off x="930275" y="3373437"/>
            <a:ext cx="7435800" cy="27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0" name="Google Shape;330;g13046b5cb60_1_118:notes"/>
          <p:cNvSpPr txBox="1">
            <a:spLocks noGrp="1"/>
          </p:cNvSpPr>
          <p:nvPr>
            <p:ph type="sldNum" idx="12"/>
          </p:nvPr>
        </p:nvSpPr>
        <p:spPr>
          <a:xfrm>
            <a:off x="5265737" y="6657975"/>
            <a:ext cx="4029000" cy="352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51</a:t>
            </a:fld>
            <a:endParaRPr sz="1400">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46:notes"/>
          <p:cNvSpPr txBox="1">
            <a:spLocks noGrp="1"/>
          </p:cNvSpPr>
          <p:nvPr>
            <p:ph type="body" idx="1"/>
          </p:nvPr>
        </p:nvSpPr>
        <p:spPr>
          <a:xfrm>
            <a:off x="930275" y="3373437"/>
            <a:ext cx="7435850" cy="2760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7" name="Google Shape;347;p4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7:notes"/>
          <p:cNvSpPr txBox="1">
            <a:spLocks noGrp="1"/>
          </p:cNvSpPr>
          <p:nvPr>
            <p:ph type="body" idx="1"/>
          </p:nvPr>
        </p:nvSpPr>
        <p:spPr>
          <a:xfrm>
            <a:off x="930275" y="3373437"/>
            <a:ext cx="7435850" cy="2760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3" name="Google Shape;353;p47: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48:notes"/>
          <p:cNvSpPr txBox="1">
            <a:spLocks noGrp="1"/>
          </p:cNvSpPr>
          <p:nvPr>
            <p:ph type="body" idx="1"/>
          </p:nvPr>
        </p:nvSpPr>
        <p:spPr>
          <a:xfrm>
            <a:off x="930275" y="3373437"/>
            <a:ext cx="7435850" cy="2760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9" name="Google Shape;359;p48: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2c9b9eab7a_0_3:notes"/>
          <p:cNvSpPr txBox="1">
            <a:spLocks noGrp="1"/>
          </p:cNvSpPr>
          <p:nvPr>
            <p:ph type="body" idx="1"/>
          </p:nvPr>
        </p:nvSpPr>
        <p:spPr>
          <a:xfrm>
            <a:off x="930275" y="3373437"/>
            <a:ext cx="7435800" cy="27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6" name="Google Shape;366;g12c9b9eab7a_0_3: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2c9b9eab7a_0_10:notes"/>
          <p:cNvSpPr txBox="1">
            <a:spLocks noGrp="1"/>
          </p:cNvSpPr>
          <p:nvPr>
            <p:ph type="body" idx="1"/>
          </p:nvPr>
        </p:nvSpPr>
        <p:spPr>
          <a:xfrm>
            <a:off x="930275" y="3373437"/>
            <a:ext cx="7435800" cy="27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4" name="Google Shape;374;g12c9b9eab7a_0_10: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1D233D4-71E6-A544-89CE-1274788976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DF438F4-931B-6C41-800D-8B58E21052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4340" name="Slide Number Placeholder 3">
            <a:extLst>
              <a:ext uri="{FF2B5EF4-FFF2-40B4-BE49-F238E27FC236}">
                <a16:creationId xmlns:a16="http://schemas.microsoft.com/office/drawing/2014/main" id="{7D24C405-8B55-7A47-B8CD-7B2E86FC7D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A2B817EF-3C71-CE4B-9592-1BCC35B0DA04}" type="slidenum">
              <a:rPr lang="en-GB" altLang="en-US" smtClean="0">
                <a:latin typeface="Arial" panose="020B0604020202020204" pitchFamily="34" charset="0"/>
                <a:ea typeface="ＭＳ Ｐゴシック" panose="020B0600070205080204" pitchFamily="34" charset="-128"/>
              </a:rPr>
              <a:pPr/>
              <a:t>6</a:t>
            </a:fld>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2c9b9eab7a_0_20:notes"/>
          <p:cNvSpPr txBox="1">
            <a:spLocks noGrp="1"/>
          </p:cNvSpPr>
          <p:nvPr>
            <p:ph type="body" idx="1"/>
          </p:nvPr>
        </p:nvSpPr>
        <p:spPr>
          <a:xfrm>
            <a:off x="930275" y="3373437"/>
            <a:ext cx="7435800" cy="27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82" name="Google Shape;382;g12c9b9eab7a_0_20: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9:notes"/>
          <p:cNvSpPr txBox="1">
            <a:spLocks noGrp="1"/>
          </p:cNvSpPr>
          <p:nvPr>
            <p:ph type="body" idx="1"/>
          </p:nvPr>
        </p:nvSpPr>
        <p:spPr>
          <a:xfrm>
            <a:off x="930275" y="3373437"/>
            <a:ext cx="7435800" cy="27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0" name="Google Shape;390;p49: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3046b5cb60_1_34: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3046b5cb60_1_34:notes"/>
          <p:cNvSpPr txBox="1">
            <a:spLocks noGrp="1"/>
          </p:cNvSpPr>
          <p:nvPr>
            <p:ph type="body" idx="1"/>
          </p:nvPr>
        </p:nvSpPr>
        <p:spPr>
          <a:xfrm>
            <a:off x="930275" y="3373437"/>
            <a:ext cx="7435800" cy="27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9" name="Google Shape;399;g13046b5cb60_1_34:notes"/>
          <p:cNvSpPr txBox="1">
            <a:spLocks noGrp="1"/>
          </p:cNvSpPr>
          <p:nvPr>
            <p:ph type="sldNum" idx="12"/>
          </p:nvPr>
        </p:nvSpPr>
        <p:spPr>
          <a:xfrm>
            <a:off x="5265737" y="6657975"/>
            <a:ext cx="4029000" cy="352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59</a:t>
            </a:fld>
            <a:endParaRPr sz="1400">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CBC12730-0CB6-BB46-8EA3-667F07E22F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2232FA2A-D927-8C48-AEEC-5D4A399A5F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1684" name="Slide Number Placeholder 3">
            <a:extLst>
              <a:ext uri="{FF2B5EF4-FFF2-40B4-BE49-F238E27FC236}">
                <a16:creationId xmlns:a16="http://schemas.microsoft.com/office/drawing/2014/main" id="{6F88FB56-E357-1345-962E-FA1482C9D3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31792B8B-4DE1-4041-9CBB-C2337769337C}" type="slidenum">
              <a:rPr lang="en-US" altLang="en-US" smtClean="0">
                <a:latin typeface="Arial" panose="020B0604020202020204" pitchFamily="34" charset="0"/>
                <a:ea typeface="ＭＳ Ｐゴシック" panose="020B0600070205080204" pitchFamily="34" charset="-128"/>
              </a:rPr>
              <a:pPr/>
              <a:t>61</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2A529960-A2CA-C545-950E-BEE2488B6E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4DC7A764-1DA0-0143-A06E-72318F0CEA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3732" name="Slide Number Placeholder 3">
            <a:extLst>
              <a:ext uri="{FF2B5EF4-FFF2-40B4-BE49-F238E27FC236}">
                <a16:creationId xmlns:a16="http://schemas.microsoft.com/office/drawing/2014/main" id="{55A40992-2F15-FF4A-A03D-8AD250704A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85A74D96-77A9-EE4E-B16E-A505405497C4}" type="slidenum">
              <a:rPr lang="en-US" altLang="en-US" smtClean="0">
                <a:latin typeface="Arial" panose="020B0604020202020204" pitchFamily="34" charset="0"/>
                <a:ea typeface="ＭＳ Ｐゴシック" panose="020B0600070205080204" pitchFamily="34" charset="-128"/>
              </a:rPr>
              <a:pPr/>
              <a:t>62</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F45D3ACA-80F0-734B-8558-DB268F714E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54B697CD-DC03-E145-9C9E-DA992782EF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5780" name="Slide Number Placeholder 3">
            <a:extLst>
              <a:ext uri="{FF2B5EF4-FFF2-40B4-BE49-F238E27FC236}">
                <a16:creationId xmlns:a16="http://schemas.microsoft.com/office/drawing/2014/main" id="{C301AF79-6186-4244-A689-8922E709E4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EDCDA0F4-6386-EE4F-99CA-55B47BFC1B1F}" type="slidenum">
              <a:rPr lang="en-US" altLang="en-US" smtClean="0">
                <a:latin typeface="Arial" panose="020B0604020202020204" pitchFamily="34" charset="0"/>
                <a:ea typeface="ＭＳ Ｐゴシック" panose="020B0600070205080204" pitchFamily="34" charset="-128"/>
              </a:rPr>
              <a:pPr/>
              <a:t>63</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927C5FB0-DF3A-CE4D-8DC3-B8C5386B70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0FE0685B-8712-DB40-895D-66929B075B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7828" name="Slide Number Placeholder 3">
            <a:extLst>
              <a:ext uri="{FF2B5EF4-FFF2-40B4-BE49-F238E27FC236}">
                <a16:creationId xmlns:a16="http://schemas.microsoft.com/office/drawing/2014/main" id="{67765050-8E11-3B45-94D4-2EA2E561D1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E0ACFB8B-FFD2-664D-9788-6C81C72FD76E}" type="slidenum">
              <a:rPr lang="en-US" altLang="en-US" smtClean="0">
                <a:latin typeface="Arial" panose="020B0604020202020204" pitchFamily="34" charset="0"/>
                <a:ea typeface="ＭＳ Ｐゴシック" panose="020B0600070205080204" pitchFamily="34" charset="-128"/>
              </a:rPr>
              <a:pPr/>
              <a:t>64</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9D52DBDF-4325-4142-B51F-08E30D6AC8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4F4E6210-1433-C148-89A0-AFB67B10C6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9876" name="Slide Number Placeholder 3">
            <a:extLst>
              <a:ext uri="{FF2B5EF4-FFF2-40B4-BE49-F238E27FC236}">
                <a16:creationId xmlns:a16="http://schemas.microsoft.com/office/drawing/2014/main" id="{8C0F339D-AE23-0B40-B998-252501010C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ECEC6702-8313-D54D-AE51-AEECD12BCC2F}" type="slidenum">
              <a:rPr lang="en-US" altLang="en-US" smtClean="0">
                <a:latin typeface="Arial" panose="020B0604020202020204" pitchFamily="34" charset="0"/>
                <a:ea typeface="ＭＳ Ｐゴシック" panose="020B0600070205080204" pitchFamily="34" charset="-128"/>
              </a:rPr>
              <a:pPr/>
              <a:t>65</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944A45CB-66D2-5948-8E90-5F1A4371E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8123ADDE-DD03-794E-B6C0-E2CBEDD018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81924" name="Slide Number Placeholder 3">
            <a:extLst>
              <a:ext uri="{FF2B5EF4-FFF2-40B4-BE49-F238E27FC236}">
                <a16:creationId xmlns:a16="http://schemas.microsoft.com/office/drawing/2014/main" id="{F4A3CB36-D532-C245-94D6-8C9F5CECE3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0B3E4C52-50A4-4F48-A417-C7D13E18F1CD}" type="slidenum">
              <a:rPr lang="en-US" altLang="en-US" smtClean="0">
                <a:latin typeface="Arial" panose="020B0604020202020204" pitchFamily="34" charset="0"/>
                <a:ea typeface="ＭＳ Ｐゴシック" panose="020B0600070205080204" pitchFamily="34" charset="-128"/>
              </a:rPr>
              <a:pPr/>
              <a:t>66</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73020272-0834-0A48-B5E2-C195B1889D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19287428-65C1-384A-9499-B92A96A164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88068" name="Slide Number Placeholder 3">
            <a:extLst>
              <a:ext uri="{FF2B5EF4-FFF2-40B4-BE49-F238E27FC236}">
                <a16:creationId xmlns:a16="http://schemas.microsoft.com/office/drawing/2014/main" id="{28E92768-6582-8D48-9665-347D24F356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175" indent="-293688">
              <a:defRPr>
                <a:solidFill>
                  <a:schemeClr val="tx1"/>
                </a:solidFill>
                <a:latin typeface="Calibri" panose="020F0502020204030204" pitchFamily="34" charset="0"/>
              </a:defRPr>
            </a:lvl2pPr>
            <a:lvl3pPr marL="1176338" indent="-234950">
              <a:defRPr>
                <a:solidFill>
                  <a:schemeClr val="tx1"/>
                </a:solidFill>
                <a:latin typeface="Calibri" panose="020F0502020204030204" pitchFamily="34" charset="0"/>
              </a:defRPr>
            </a:lvl3pPr>
            <a:lvl4pPr marL="1647825" indent="-234950">
              <a:defRPr>
                <a:solidFill>
                  <a:schemeClr val="tx1"/>
                </a:solidFill>
                <a:latin typeface="Calibri" panose="020F0502020204030204" pitchFamily="34" charset="0"/>
              </a:defRPr>
            </a:lvl4pPr>
            <a:lvl5pPr marL="2119313" indent="-234950">
              <a:defRPr>
                <a:solidFill>
                  <a:schemeClr val="tx1"/>
                </a:solidFill>
                <a:latin typeface="Calibri" panose="020F0502020204030204" pitchFamily="34" charset="0"/>
              </a:defRPr>
            </a:lvl5pPr>
            <a:lvl6pPr marL="2576513" indent="-234950" eaLnBrk="0" fontAlgn="base" hangingPunct="0">
              <a:spcBef>
                <a:spcPct val="0"/>
              </a:spcBef>
              <a:spcAft>
                <a:spcPct val="0"/>
              </a:spcAft>
              <a:defRPr>
                <a:solidFill>
                  <a:schemeClr val="tx1"/>
                </a:solidFill>
                <a:latin typeface="Calibri" panose="020F0502020204030204" pitchFamily="34" charset="0"/>
              </a:defRPr>
            </a:lvl6pPr>
            <a:lvl7pPr marL="3033713" indent="-234950" eaLnBrk="0" fontAlgn="base" hangingPunct="0">
              <a:spcBef>
                <a:spcPct val="0"/>
              </a:spcBef>
              <a:spcAft>
                <a:spcPct val="0"/>
              </a:spcAft>
              <a:defRPr>
                <a:solidFill>
                  <a:schemeClr val="tx1"/>
                </a:solidFill>
                <a:latin typeface="Calibri" panose="020F0502020204030204" pitchFamily="34" charset="0"/>
              </a:defRPr>
            </a:lvl7pPr>
            <a:lvl8pPr marL="3490913" indent="-234950" eaLnBrk="0" fontAlgn="base" hangingPunct="0">
              <a:spcBef>
                <a:spcPct val="0"/>
              </a:spcBef>
              <a:spcAft>
                <a:spcPct val="0"/>
              </a:spcAft>
              <a:defRPr>
                <a:solidFill>
                  <a:schemeClr val="tx1"/>
                </a:solidFill>
                <a:latin typeface="Calibri" panose="020F0502020204030204" pitchFamily="34" charset="0"/>
              </a:defRPr>
            </a:lvl8pPr>
            <a:lvl9pPr marL="3948113" indent="-234950" eaLnBrk="0" fontAlgn="base" hangingPunct="0">
              <a:spcBef>
                <a:spcPct val="0"/>
              </a:spcBef>
              <a:spcAft>
                <a:spcPct val="0"/>
              </a:spcAft>
              <a:defRPr>
                <a:solidFill>
                  <a:schemeClr val="tx1"/>
                </a:solidFill>
                <a:latin typeface="Calibri" panose="020F0502020204030204" pitchFamily="34" charset="0"/>
              </a:defRPr>
            </a:lvl9pPr>
          </a:lstStyle>
          <a:p>
            <a:fld id="{1A5D2C12-BFB7-DD42-9BBA-B532002A8A4C}" type="slidenum">
              <a:rPr lang="en-US" altLang="en-US" smtClean="0">
                <a:latin typeface="Arial" panose="020B0604020202020204" pitchFamily="34" charset="0"/>
                <a:ea typeface="ＭＳ Ｐゴシック" panose="020B0600070205080204" pitchFamily="34" charset="-128"/>
              </a:rPr>
              <a:pPr/>
              <a:t>74</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87A81D1-1C50-1D49-A06A-6CBFBF87A3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6FDDE95-53F5-CB40-B62E-66D24E7B1D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6388" name="Slide Number Placeholder 3">
            <a:extLst>
              <a:ext uri="{FF2B5EF4-FFF2-40B4-BE49-F238E27FC236}">
                <a16:creationId xmlns:a16="http://schemas.microsoft.com/office/drawing/2014/main" id="{39EBC469-6C76-6941-BAF1-29DA31D83B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E85DC345-C46C-A740-8DF3-DCA0F85AF883}" type="slidenum">
              <a:rPr lang="en-US" altLang="en-US" smtClean="0">
                <a:latin typeface="Arial" panose="020B0604020202020204" pitchFamily="34" charset="0"/>
                <a:ea typeface="ＭＳ Ｐゴシック" panose="020B0600070205080204" pitchFamily="34" charset="-128"/>
              </a:rPr>
              <a:pPr/>
              <a:t>7</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0FBB65D3-3379-C347-A2EB-2B7E82A233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85D76208-C204-3244-B3F0-BD8B33C0DB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9460" name="Slide Number Placeholder 3">
            <a:extLst>
              <a:ext uri="{FF2B5EF4-FFF2-40B4-BE49-F238E27FC236}">
                <a16:creationId xmlns:a16="http://schemas.microsoft.com/office/drawing/2014/main" id="{27D02703-948D-AB4E-9069-008733585A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5341A6A8-208C-7E4F-837A-6D2010B3B9B6}" type="slidenum">
              <a:rPr lang="en-US" altLang="en-US" smtClean="0">
                <a:latin typeface="Arial" panose="020B0604020202020204" pitchFamily="34" charset="0"/>
                <a:ea typeface="ＭＳ Ｐゴシック" panose="020B0600070205080204" pitchFamily="34" charset="-128"/>
              </a:rPr>
              <a:pPr/>
              <a:t>9</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7DB734-CDD2-4D32-9CAF-0B6E4208E82B}" type="slidenum">
              <a:rPr lang="en-US" smtClean="0"/>
              <a:t>10</a:t>
            </a:fld>
            <a:endParaRPr lang="en-US"/>
          </a:p>
        </p:txBody>
      </p:sp>
    </p:spTree>
    <p:extLst>
      <p:ext uri="{BB962C8B-B14F-4D97-AF65-F5344CB8AC3E}">
        <p14:creationId xmlns:p14="http://schemas.microsoft.com/office/powerpoint/2010/main" val="2102432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Anopheles will not breed in fast flowing water canals as well as heavily polluted water especially contaminated with </a:t>
            </a:r>
            <a:r>
              <a:rPr lang="en-US" dirty="0" err="1"/>
              <a:t>faecal</a:t>
            </a:r>
            <a:r>
              <a:rPr lang="en-US" dirty="0"/>
              <a:t> matter </a:t>
            </a:r>
          </a:p>
        </p:txBody>
      </p:sp>
      <p:sp>
        <p:nvSpPr>
          <p:cNvPr id="4" name="Slide Number Placeholder 3"/>
          <p:cNvSpPr>
            <a:spLocks noGrp="1"/>
          </p:cNvSpPr>
          <p:nvPr>
            <p:ph type="sldNum" sz="quarter" idx="5"/>
          </p:nvPr>
        </p:nvSpPr>
        <p:spPr/>
        <p:txBody>
          <a:bodyPr/>
          <a:lstStyle/>
          <a:p>
            <a:fld id="{D67DB734-CDD2-4D32-9CAF-0B6E4208E82B}" type="slidenum">
              <a:rPr lang="en-US" smtClean="0"/>
              <a:t>11</a:t>
            </a:fld>
            <a:endParaRPr lang="en-US"/>
          </a:p>
        </p:txBody>
      </p:sp>
    </p:spTree>
    <p:extLst>
      <p:ext uri="{BB962C8B-B14F-4D97-AF65-F5344CB8AC3E}">
        <p14:creationId xmlns:p14="http://schemas.microsoft.com/office/powerpoint/2010/main" val="3393503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8E6C19C-8D97-9542-9A0C-0A0C9784EF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49646AC6-218D-5C42-9B49-A03703302A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1. Reduce</a:t>
            </a:r>
          </a:p>
        </p:txBody>
      </p:sp>
      <p:sp>
        <p:nvSpPr>
          <p:cNvPr id="21508" name="Slide Number Placeholder 3">
            <a:extLst>
              <a:ext uri="{FF2B5EF4-FFF2-40B4-BE49-F238E27FC236}">
                <a16:creationId xmlns:a16="http://schemas.microsoft.com/office/drawing/2014/main" id="{672B0D32-D76D-B04A-A17A-17BABE207D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76312076-6349-8747-A0AA-2E100D210377}" type="slidenum">
              <a:rPr lang="en-GB" altLang="en-US" smtClean="0">
                <a:latin typeface="Arial" panose="020B0604020202020204" pitchFamily="34" charset="0"/>
                <a:ea typeface="ＭＳ Ｐゴシック" panose="020B0600070205080204" pitchFamily="34" charset="-128"/>
              </a:rPr>
              <a:pPr/>
              <a:t>14</a:t>
            </a:fld>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1EC96D-8613-1B43-A295-238CC467A675}"/>
              </a:ext>
            </a:extLst>
          </p:cNvPr>
          <p:cNvSpPr>
            <a:spLocks noGrp="1"/>
          </p:cNvSpPr>
          <p:nvPr>
            <p:ph type="dt" sz="half" idx="10"/>
          </p:nvPr>
        </p:nvSpPr>
        <p:spPr/>
        <p:txBody>
          <a:bodyPr/>
          <a:lstStyle>
            <a:lvl1pPr>
              <a:defRPr/>
            </a:lvl1pPr>
          </a:lstStyle>
          <a:p>
            <a:pPr>
              <a:defRPr/>
            </a:pPr>
            <a:fld id="{A19A2637-A31D-7D4A-8211-58443BD74152}" type="datetime1">
              <a:rPr lang="en-US"/>
              <a:pPr>
                <a:defRPr/>
              </a:pPr>
              <a:t>7/21/2023</a:t>
            </a:fld>
            <a:endParaRPr lang="en-US"/>
          </a:p>
        </p:txBody>
      </p:sp>
      <p:sp>
        <p:nvSpPr>
          <p:cNvPr id="5" name="Footer Placeholder 4">
            <a:extLst>
              <a:ext uri="{FF2B5EF4-FFF2-40B4-BE49-F238E27FC236}">
                <a16:creationId xmlns:a16="http://schemas.microsoft.com/office/drawing/2014/main" id="{445210F4-54B6-904E-BF4B-DCBE52C4D79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A89A15-270D-8341-ADAB-3409D36F0546}"/>
              </a:ext>
            </a:extLst>
          </p:cNvPr>
          <p:cNvSpPr>
            <a:spLocks noGrp="1"/>
          </p:cNvSpPr>
          <p:nvPr>
            <p:ph type="sldNum" sz="quarter" idx="12"/>
          </p:nvPr>
        </p:nvSpPr>
        <p:spPr/>
        <p:txBody>
          <a:bodyPr/>
          <a:lstStyle>
            <a:lvl1pPr>
              <a:defRPr/>
            </a:lvl1pPr>
          </a:lstStyle>
          <a:p>
            <a:pPr>
              <a:defRPr/>
            </a:pPr>
            <a:fld id="{9F579B96-9425-7C4F-B395-ECA2AE34FDDE}" type="slidenum">
              <a:rPr lang="en-US" altLang="en-US"/>
              <a:pPr>
                <a:defRPr/>
              </a:pPr>
              <a:t>‹#›</a:t>
            </a:fld>
            <a:endParaRPr lang="en-US" altLang="en-US"/>
          </a:p>
        </p:txBody>
      </p:sp>
    </p:spTree>
    <p:extLst>
      <p:ext uri="{BB962C8B-B14F-4D97-AF65-F5344CB8AC3E}">
        <p14:creationId xmlns:p14="http://schemas.microsoft.com/office/powerpoint/2010/main" val="87189302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1A224-744E-3146-89FE-ECE952367B6D}"/>
              </a:ext>
            </a:extLst>
          </p:cNvPr>
          <p:cNvSpPr>
            <a:spLocks noGrp="1"/>
          </p:cNvSpPr>
          <p:nvPr>
            <p:ph type="dt" sz="half" idx="10"/>
          </p:nvPr>
        </p:nvSpPr>
        <p:spPr/>
        <p:txBody>
          <a:bodyPr/>
          <a:lstStyle>
            <a:lvl1pPr>
              <a:defRPr/>
            </a:lvl1pPr>
          </a:lstStyle>
          <a:p>
            <a:pPr>
              <a:defRPr/>
            </a:pPr>
            <a:fld id="{E4D0A8D3-32E3-414A-A926-D2C8F7ED54AE}" type="datetime1">
              <a:rPr lang="en-US"/>
              <a:pPr>
                <a:defRPr/>
              </a:pPr>
              <a:t>7/21/2023</a:t>
            </a:fld>
            <a:endParaRPr lang="en-US"/>
          </a:p>
        </p:txBody>
      </p:sp>
      <p:sp>
        <p:nvSpPr>
          <p:cNvPr id="5" name="Footer Placeholder 4">
            <a:extLst>
              <a:ext uri="{FF2B5EF4-FFF2-40B4-BE49-F238E27FC236}">
                <a16:creationId xmlns:a16="http://schemas.microsoft.com/office/drawing/2014/main" id="{CD7FD2D3-92EA-0C41-800F-7800D0BD05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0201AD-9FC7-2740-9196-03AEA30F035D}"/>
              </a:ext>
            </a:extLst>
          </p:cNvPr>
          <p:cNvSpPr>
            <a:spLocks noGrp="1"/>
          </p:cNvSpPr>
          <p:nvPr>
            <p:ph type="sldNum" sz="quarter" idx="12"/>
          </p:nvPr>
        </p:nvSpPr>
        <p:spPr/>
        <p:txBody>
          <a:bodyPr/>
          <a:lstStyle>
            <a:lvl1pPr>
              <a:defRPr/>
            </a:lvl1pPr>
          </a:lstStyle>
          <a:p>
            <a:pPr>
              <a:defRPr/>
            </a:pPr>
            <a:fld id="{11B360FA-6936-BA46-BDE7-9EDED1B0AA49}" type="slidenum">
              <a:rPr lang="en-US" altLang="en-US"/>
              <a:pPr>
                <a:defRPr/>
              </a:pPr>
              <a:t>‹#›</a:t>
            </a:fld>
            <a:endParaRPr lang="en-US" altLang="en-US"/>
          </a:p>
        </p:txBody>
      </p:sp>
    </p:spTree>
    <p:extLst>
      <p:ext uri="{BB962C8B-B14F-4D97-AF65-F5344CB8AC3E}">
        <p14:creationId xmlns:p14="http://schemas.microsoft.com/office/powerpoint/2010/main" val="421218899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D4125-F7BF-0B4F-AB47-95A1C1AD443F}"/>
              </a:ext>
            </a:extLst>
          </p:cNvPr>
          <p:cNvSpPr>
            <a:spLocks noGrp="1"/>
          </p:cNvSpPr>
          <p:nvPr>
            <p:ph type="dt" sz="half" idx="10"/>
          </p:nvPr>
        </p:nvSpPr>
        <p:spPr/>
        <p:txBody>
          <a:bodyPr/>
          <a:lstStyle>
            <a:lvl1pPr>
              <a:defRPr/>
            </a:lvl1pPr>
          </a:lstStyle>
          <a:p>
            <a:pPr>
              <a:defRPr/>
            </a:pPr>
            <a:fld id="{FD622E98-1466-EE48-A18C-6743E5778785}" type="datetime1">
              <a:rPr lang="en-US"/>
              <a:pPr>
                <a:defRPr/>
              </a:pPr>
              <a:t>7/21/2023</a:t>
            </a:fld>
            <a:endParaRPr lang="en-US"/>
          </a:p>
        </p:txBody>
      </p:sp>
      <p:sp>
        <p:nvSpPr>
          <p:cNvPr id="5" name="Footer Placeholder 4">
            <a:extLst>
              <a:ext uri="{FF2B5EF4-FFF2-40B4-BE49-F238E27FC236}">
                <a16:creationId xmlns:a16="http://schemas.microsoft.com/office/drawing/2014/main" id="{12A92EA8-FF7A-9C42-ABB3-24481F7F49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82364C-F716-0B4B-8A2E-0A80D0D8696D}"/>
              </a:ext>
            </a:extLst>
          </p:cNvPr>
          <p:cNvSpPr>
            <a:spLocks noGrp="1"/>
          </p:cNvSpPr>
          <p:nvPr>
            <p:ph type="sldNum" sz="quarter" idx="12"/>
          </p:nvPr>
        </p:nvSpPr>
        <p:spPr/>
        <p:txBody>
          <a:bodyPr/>
          <a:lstStyle>
            <a:lvl1pPr>
              <a:defRPr/>
            </a:lvl1pPr>
          </a:lstStyle>
          <a:p>
            <a:pPr>
              <a:defRPr/>
            </a:pPr>
            <a:fld id="{CBBFB7C6-3315-6941-A575-099DC099E6E3}" type="slidenum">
              <a:rPr lang="en-US" altLang="en-US"/>
              <a:pPr>
                <a:defRPr/>
              </a:pPr>
              <a:t>‹#›</a:t>
            </a:fld>
            <a:endParaRPr lang="en-US" altLang="en-US"/>
          </a:p>
        </p:txBody>
      </p:sp>
    </p:spTree>
    <p:extLst>
      <p:ext uri="{BB962C8B-B14F-4D97-AF65-F5344CB8AC3E}">
        <p14:creationId xmlns:p14="http://schemas.microsoft.com/office/powerpoint/2010/main" val="378146050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67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2086A-61E5-9F4C-9F28-AA5732479D84}"/>
              </a:ext>
            </a:extLst>
          </p:cNvPr>
          <p:cNvSpPr>
            <a:spLocks noGrp="1"/>
          </p:cNvSpPr>
          <p:nvPr>
            <p:ph type="dt" sz="half" idx="10"/>
          </p:nvPr>
        </p:nvSpPr>
        <p:spPr/>
        <p:txBody>
          <a:bodyPr/>
          <a:lstStyle>
            <a:lvl1pPr>
              <a:defRPr/>
            </a:lvl1pPr>
          </a:lstStyle>
          <a:p>
            <a:pPr>
              <a:defRPr/>
            </a:pPr>
            <a:fld id="{C78A804F-BC66-5B4B-ABE3-3FA1510873D9}" type="datetime1">
              <a:rPr lang="en-US"/>
              <a:pPr>
                <a:defRPr/>
              </a:pPr>
              <a:t>7/21/2023</a:t>
            </a:fld>
            <a:endParaRPr lang="en-US"/>
          </a:p>
        </p:txBody>
      </p:sp>
      <p:sp>
        <p:nvSpPr>
          <p:cNvPr id="5" name="Footer Placeholder 4">
            <a:extLst>
              <a:ext uri="{FF2B5EF4-FFF2-40B4-BE49-F238E27FC236}">
                <a16:creationId xmlns:a16="http://schemas.microsoft.com/office/drawing/2014/main" id="{B43519D7-F82A-1145-B404-F5B3910339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C19196-14DF-3B4F-9FF3-5F8A96E2E1C9}"/>
              </a:ext>
            </a:extLst>
          </p:cNvPr>
          <p:cNvSpPr>
            <a:spLocks noGrp="1"/>
          </p:cNvSpPr>
          <p:nvPr>
            <p:ph type="sldNum" sz="quarter" idx="12"/>
          </p:nvPr>
        </p:nvSpPr>
        <p:spPr/>
        <p:txBody>
          <a:bodyPr/>
          <a:lstStyle>
            <a:lvl1pPr>
              <a:defRPr/>
            </a:lvl1pPr>
          </a:lstStyle>
          <a:p>
            <a:pPr>
              <a:defRPr/>
            </a:pPr>
            <a:fld id="{2A9F5250-BA98-9D4F-BE1B-87DC031C444E}" type="slidenum">
              <a:rPr lang="en-US" altLang="en-US"/>
              <a:pPr>
                <a:defRPr/>
              </a:pPr>
              <a:t>‹#›</a:t>
            </a:fld>
            <a:endParaRPr lang="en-US" altLang="en-US"/>
          </a:p>
        </p:txBody>
      </p:sp>
    </p:spTree>
    <p:extLst>
      <p:ext uri="{BB962C8B-B14F-4D97-AF65-F5344CB8AC3E}">
        <p14:creationId xmlns:p14="http://schemas.microsoft.com/office/powerpoint/2010/main" val="424054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A35080-B1D0-A540-85A7-2F0B3BDDD534}"/>
              </a:ext>
            </a:extLst>
          </p:cNvPr>
          <p:cNvSpPr>
            <a:spLocks noGrp="1"/>
          </p:cNvSpPr>
          <p:nvPr>
            <p:ph type="dt" sz="half" idx="10"/>
          </p:nvPr>
        </p:nvSpPr>
        <p:spPr/>
        <p:txBody>
          <a:bodyPr/>
          <a:lstStyle>
            <a:lvl1pPr>
              <a:defRPr/>
            </a:lvl1pPr>
          </a:lstStyle>
          <a:p>
            <a:pPr>
              <a:defRPr/>
            </a:pPr>
            <a:fld id="{D74E7063-09A1-0B43-81D6-BF68EAA519CD}" type="datetime1">
              <a:rPr lang="en-US"/>
              <a:pPr>
                <a:defRPr/>
              </a:pPr>
              <a:t>7/21/2023</a:t>
            </a:fld>
            <a:endParaRPr lang="en-US"/>
          </a:p>
        </p:txBody>
      </p:sp>
      <p:sp>
        <p:nvSpPr>
          <p:cNvPr id="5" name="Footer Placeholder 4">
            <a:extLst>
              <a:ext uri="{FF2B5EF4-FFF2-40B4-BE49-F238E27FC236}">
                <a16:creationId xmlns:a16="http://schemas.microsoft.com/office/drawing/2014/main" id="{34443514-C664-634B-8BF3-647E731B953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DB2C95-BA65-1846-8468-8683220D82EF}"/>
              </a:ext>
            </a:extLst>
          </p:cNvPr>
          <p:cNvSpPr>
            <a:spLocks noGrp="1"/>
          </p:cNvSpPr>
          <p:nvPr>
            <p:ph type="sldNum" sz="quarter" idx="12"/>
          </p:nvPr>
        </p:nvSpPr>
        <p:spPr/>
        <p:txBody>
          <a:bodyPr/>
          <a:lstStyle>
            <a:lvl1pPr>
              <a:defRPr/>
            </a:lvl1pPr>
          </a:lstStyle>
          <a:p>
            <a:pPr>
              <a:defRPr/>
            </a:pPr>
            <a:fld id="{18246B7D-B086-7F4B-A867-8661E7CA4C1F}" type="slidenum">
              <a:rPr lang="en-US" altLang="en-US"/>
              <a:pPr>
                <a:defRPr/>
              </a:pPr>
              <a:t>‹#›</a:t>
            </a:fld>
            <a:endParaRPr lang="en-US" altLang="en-US"/>
          </a:p>
        </p:txBody>
      </p:sp>
    </p:spTree>
    <p:extLst>
      <p:ext uri="{BB962C8B-B14F-4D97-AF65-F5344CB8AC3E}">
        <p14:creationId xmlns:p14="http://schemas.microsoft.com/office/powerpoint/2010/main" val="1689481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B4B97BD-05ED-F341-8D2A-295C7DDFAC7A}"/>
              </a:ext>
            </a:extLst>
          </p:cNvPr>
          <p:cNvSpPr>
            <a:spLocks noGrp="1"/>
          </p:cNvSpPr>
          <p:nvPr>
            <p:ph type="dt" sz="half" idx="10"/>
          </p:nvPr>
        </p:nvSpPr>
        <p:spPr/>
        <p:txBody>
          <a:bodyPr/>
          <a:lstStyle>
            <a:lvl1pPr>
              <a:defRPr/>
            </a:lvl1pPr>
          </a:lstStyle>
          <a:p>
            <a:pPr>
              <a:defRPr/>
            </a:pPr>
            <a:fld id="{86F2A0FD-F150-D14A-8C7F-051966F7066F}" type="datetime1">
              <a:rPr lang="en-US"/>
              <a:pPr>
                <a:defRPr/>
              </a:pPr>
              <a:t>7/21/2023</a:t>
            </a:fld>
            <a:endParaRPr lang="en-US"/>
          </a:p>
        </p:txBody>
      </p:sp>
      <p:sp>
        <p:nvSpPr>
          <p:cNvPr id="6" name="Footer Placeholder 4">
            <a:extLst>
              <a:ext uri="{FF2B5EF4-FFF2-40B4-BE49-F238E27FC236}">
                <a16:creationId xmlns:a16="http://schemas.microsoft.com/office/drawing/2014/main" id="{5C216F06-2153-AF4B-A48E-A53E81A832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D20EF1E-7024-AC46-A602-A4ED2A87EE5E}"/>
              </a:ext>
            </a:extLst>
          </p:cNvPr>
          <p:cNvSpPr>
            <a:spLocks noGrp="1"/>
          </p:cNvSpPr>
          <p:nvPr>
            <p:ph type="sldNum" sz="quarter" idx="12"/>
          </p:nvPr>
        </p:nvSpPr>
        <p:spPr/>
        <p:txBody>
          <a:bodyPr/>
          <a:lstStyle>
            <a:lvl1pPr>
              <a:defRPr/>
            </a:lvl1pPr>
          </a:lstStyle>
          <a:p>
            <a:pPr>
              <a:defRPr/>
            </a:pPr>
            <a:fld id="{044042E7-16E2-3644-9F8A-8B5920A5A897}" type="slidenum">
              <a:rPr lang="en-US" altLang="en-US"/>
              <a:pPr>
                <a:defRPr/>
              </a:pPr>
              <a:t>‹#›</a:t>
            </a:fld>
            <a:endParaRPr lang="en-US" altLang="en-US"/>
          </a:p>
        </p:txBody>
      </p:sp>
    </p:spTree>
    <p:extLst>
      <p:ext uri="{BB962C8B-B14F-4D97-AF65-F5344CB8AC3E}">
        <p14:creationId xmlns:p14="http://schemas.microsoft.com/office/powerpoint/2010/main" val="90150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38B288A-10E3-4C40-8FA6-2D07A766792C}"/>
              </a:ext>
            </a:extLst>
          </p:cNvPr>
          <p:cNvSpPr>
            <a:spLocks noGrp="1"/>
          </p:cNvSpPr>
          <p:nvPr>
            <p:ph type="dt" sz="half" idx="10"/>
          </p:nvPr>
        </p:nvSpPr>
        <p:spPr/>
        <p:txBody>
          <a:bodyPr/>
          <a:lstStyle>
            <a:lvl1pPr>
              <a:defRPr/>
            </a:lvl1pPr>
          </a:lstStyle>
          <a:p>
            <a:pPr>
              <a:defRPr/>
            </a:pPr>
            <a:fld id="{76EE01FB-8E19-F840-A497-0D432B4FA9AB}" type="datetime1">
              <a:rPr lang="en-US"/>
              <a:pPr>
                <a:defRPr/>
              </a:pPr>
              <a:t>7/21/2023</a:t>
            </a:fld>
            <a:endParaRPr lang="en-US"/>
          </a:p>
        </p:txBody>
      </p:sp>
      <p:sp>
        <p:nvSpPr>
          <p:cNvPr id="8" name="Footer Placeholder 4">
            <a:extLst>
              <a:ext uri="{FF2B5EF4-FFF2-40B4-BE49-F238E27FC236}">
                <a16:creationId xmlns:a16="http://schemas.microsoft.com/office/drawing/2014/main" id="{05040919-D83B-D94E-9DB8-E9EB9D4E1D5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E246D1C-6800-8142-9F67-F03F0B0D8985}"/>
              </a:ext>
            </a:extLst>
          </p:cNvPr>
          <p:cNvSpPr>
            <a:spLocks noGrp="1"/>
          </p:cNvSpPr>
          <p:nvPr>
            <p:ph type="sldNum" sz="quarter" idx="12"/>
          </p:nvPr>
        </p:nvSpPr>
        <p:spPr/>
        <p:txBody>
          <a:bodyPr/>
          <a:lstStyle>
            <a:lvl1pPr>
              <a:defRPr/>
            </a:lvl1pPr>
          </a:lstStyle>
          <a:p>
            <a:pPr>
              <a:defRPr/>
            </a:pPr>
            <a:fld id="{E4014065-F12B-EC45-B8A0-45645E8F4C72}" type="slidenum">
              <a:rPr lang="en-US" altLang="en-US"/>
              <a:pPr>
                <a:defRPr/>
              </a:pPr>
              <a:t>‹#›</a:t>
            </a:fld>
            <a:endParaRPr lang="en-US" altLang="en-US"/>
          </a:p>
        </p:txBody>
      </p:sp>
    </p:spTree>
    <p:extLst>
      <p:ext uri="{BB962C8B-B14F-4D97-AF65-F5344CB8AC3E}">
        <p14:creationId xmlns:p14="http://schemas.microsoft.com/office/powerpoint/2010/main" val="639009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88140A2-042A-6847-B7E0-0D92427FD883}"/>
              </a:ext>
            </a:extLst>
          </p:cNvPr>
          <p:cNvSpPr>
            <a:spLocks noGrp="1"/>
          </p:cNvSpPr>
          <p:nvPr>
            <p:ph type="dt" sz="half" idx="10"/>
          </p:nvPr>
        </p:nvSpPr>
        <p:spPr/>
        <p:txBody>
          <a:bodyPr/>
          <a:lstStyle>
            <a:lvl1pPr>
              <a:defRPr/>
            </a:lvl1pPr>
          </a:lstStyle>
          <a:p>
            <a:pPr>
              <a:defRPr/>
            </a:pPr>
            <a:fld id="{A28EBFA4-9381-C143-B288-49C41485FED9}" type="datetime1">
              <a:rPr lang="en-US"/>
              <a:pPr>
                <a:defRPr/>
              </a:pPr>
              <a:t>7/21/2023</a:t>
            </a:fld>
            <a:endParaRPr lang="en-US"/>
          </a:p>
        </p:txBody>
      </p:sp>
      <p:sp>
        <p:nvSpPr>
          <p:cNvPr id="4" name="Footer Placeholder 4">
            <a:extLst>
              <a:ext uri="{FF2B5EF4-FFF2-40B4-BE49-F238E27FC236}">
                <a16:creationId xmlns:a16="http://schemas.microsoft.com/office/drawing/2014/main" id="{B492DA44-B35A-C94D-813C-9DBA97340BC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A7AA76F-7AF4-0F43-9833-71D860153126}"/>
              </a:ext>
            </a:extLst>
          </p:cNvPr>
          <p:cNvSpPr>
            <a:spLocks noGrp="1"/>
          </p:cNvSpPr>
          <p:nvPr>
            <p:ph type="sldNum" sz="quarter" idx="12"/>
          </p:nvPr>
        </p:nvSpPr>
        <p:spPr/>
        <p:txBody>
          <a:bodyPr/>
          <a:lstStyle>
            <a:lvl1pPr>
              <a:defRPr/>
            </a:lvl1pPr>
          </a:lstStyle>
          <a:p>
            <a:pPr>
              <a:defRPr/>
            </a:pPr>
            <a:fld id="{7E7B8F48-2F9E-A343-8855-3B027AF29B88}" type="slidenum">
              <a:rPr lang="en-US" altLang="en-US"/>
              <a:pPr>
                <a:defRPr/>
              </a:pPr>
              <a:t>‹#›</a:t>
            </a:fld>
            <a:endParaRPr lang="en-US" altLang="en-US"/>
          </a:p>
        </p:txBody>
      </p:sp>
    </p:spTree>
    <p:extLst>
      <p:ext uri="{BB962C8B-B14F-4D97-AF65-F5344CB8AC3E}">
        <p14:creationId xmlns:p14="http://schemas.microsoft.com/office/powerpoint/2010/main" val="2787232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12B3F86-A190-4342-B8A6-DD1D7FF8612C}"/>
              </a:ext>
            </a:extLst>
          </p:cNvPr>
          <p:cNvSpPr>
            <a:spLocks noGrp="1"/>
          </p:cNvSpPr>
          <p:nvPr>
            <p:ph type="dt" sz="half" idx="10"/>
          </p:nvPr>
        </p:nvSpPr>
        <p:spPr/>
        <p:txBody>
          <a:bodyPr/>
          <a:lstStyle>
            <a:lvl1pPr>
              <a:defRPr/>
            </a:lvl1pPr>
          </a:lstStyle>
          <a:p>
            <a:pPr>
              <a:defRPr/>
            </a:pPr>
            <a:fld id="{51E2E62B-7BCD-6440-A179-1C2E8550BA9C}" type="datetime1">
              <a:rPr lang="en-US"/>
              <a:pPr>
                <a:defRPr/>
              </a:pPr>
              <a:t>7/21/2023</a:t>
            </a:fld>
            <a:endParaRPr lang="en-US"/>
          </a:p>
        </p:txBody>
      </p:sp>
      <p:sp>
        <p:nvSpPr>
          <p:cNvPr id="3" name="Footer Placeholder 4">
            <a:extLst>
              <a:ext uri="{FF2B5EF4-FFF2-40B4-BE49-F238E27FC236}">
                <a16:creationId xmlns:a16="http://schemas.microsoft.com/office/drawing/2014/main" id="{05D34372-EBDC-4747-85A9-82CBEC098BA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AACC1B8-2ACA-8D47-AF10-7DB1F34513B6}"/>
              </a:ext>
            </a:extLst>
          </p:cNvPr>
          <p:cNvSpPr>
            <a:spLocks noGrp="1"/>
          </p:cNvSpPr>
          <p:nvPr>
            <p:ph type="sldNum" sz="quarter" idx="12"/>
          </p:nvPr>
        </p:nvSpPr>
        <p:spPr/>
        <p:txBody>
          <a:bodyPr/>
          <a:lstStyle>
            <a:lvl1pPr>
              <a:defRPr/>
            </a:lvl1pPr>
          </a:lstStyle>
          <a:p>
            <a:pPr>
              <a:defRPr/>
            </a:pPr>
            <a:fld id="{044B8339-A95D-9446-BCB8-94B76BAFF60D}" type="slidenum">
              <a:rPr lang="en-US" altLang="en-US"/>
              <a:pPr>
                <a:defRPr/>
              </a:pPr>
              <a:t>‹#›</a:t>
            </a:fld>
            <a:endParaRPr lang="en-US" altLang="en-US"/>
          </a:p>
        </p:txBody>
      </p:sp>
    </p:spTree>
    <p:extLst>
      <p:ext uri="{BB962C8B-B14F-4D97-AF65-F5344CB8AC3E}">
        <p14:creationId xmlns:p14="http://schemas.microsoft.com/office/powerpoint/2010/main" val="4116955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0A7C8AF-B73A-9D4A-85D3-863592928694}"/>
              </a:ext>
            </a:extLst>
          </p:cNvPr>
          <p:cNvSpPr>
            <a:spLocks noGrp="1"/>
          </p:cNvSpPr>
          <p:nvPr>
            <p:ph type="dt" sz="half" idx="10"/>
          </p:nvPr>
        </p:nvSpPr>
        <p:spPr/>
        <p:txBody>
          <a:bodyPr/>
          <a:lstStyle>
            <a:lvl1pPr>
              <a:defRPr/>
            </a:lvl1pPr>
          </a:lstStyle>
          <a:p>
            <a:pPr>
              <a:defRPr/>
            </a:pPr>
            <a:fld id="{8BC2304D-0312-5D44-B7BA-7BBB9940EA91}" type="datetime1">
              <a:rPr lang="en-US"/>
              <a:pPr>
                <a:defRPr/>
              </a:pPr>
              <a:t>7/21/2023</a:t>
            </a:fld>
            <a:endParaRPr lang="en-US"/>
          </a:p>
        </p:txBody>
      </p:sp>
      <p:sp>
        <p:nvSpPr>
          <p:cNvPr id="6" name="Footer Placeholder 4">
            <a:extLst>
              <a:ext uri="{FF2B5EF4-FFF2-40B4-BE49-F238E27FC236}">
                <a16:creationId xmlns:a16="http://schemas.microsoft.com/office/drawing/2014/main" id="{E2D6D9A3-103A-4D44-874D-F55B963ED9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52C226C-8AD9-B64B-BE6F-9A1BD728A941}"/>
              </a:ext>
            </a:extLst>
          </p:cNvPr>
          <p:cNvSpPr>
            <a:spLocks noGrp="1"/>
          </p:cNvSpPr>
          <p:nvPr>
            <p:ph type="sldNum" sz="quarter" idx="12"/>
          </p:nvPr>
        </p:nvSpPr>
        <p:spPr/>
        <p:txBody>
          <a:bodyPr/>
          <a:lstStyle>
            <a:lvl1pPr>
              <a:defRPr/>
            </a:lvl1pPr>
          </a:lstStyle>
          <a:p>
            <a:pPr>
              <a:defRPr/>
            </a:pPr>
            <a:fld id="{2FB79C67-2D5F-A142-B02F-B2BF5DD73B24}" type="slidenum">
              <a:rPr lang="en-US" altLang="en-US"/>
              <a:pPr>
                <a:defRPr/>
              </a:pPr>
              <a:t>‹#›</a:t>
            </a:fld>
            <a:endParaRPr lang="en-US" altLang="en-US"/>
          </a:p>
        </p:txBody>
      </p:sp>
    </p:spTree>
    <p:extLst>
      <p:ext uri="{BB962C8B-B14F-4D97-AF65-F5344CB8AC3E}">
        <p14:creationId xmlns:p14="http://schemas.microsoft.com/office/powerpoint/2010/main" val="304678423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A8125587-B6BB-6244-B931-3173BC8B4F19}"/>
              </a:ext>
            </a:extLst>
          </p:cNvPr>
          <p:cNvSpPr>
            <a:spLocks noGrp="1"/>
          </p:cNvSpPr>
          <p:nvPr>
            <p:ph type="dt" sz="half" idx="10"/>
          </p:nvPr>
        </p:nvSpPr>
        <p:spPr/>
        <p:txBody>
          <a:bodyPr/>
          <a:lstStyle>
            <a:lvl1pPr>
              <a:defRPr/>
            </a:lvl1pPr>
          </a:lstStyle>
          <a:p>
            <a:pPr>
              <a:defRPr/>
            </a:pPr>
            <a:fld id="{F18CF4E1-31F1-1A4C-8857-8DF133F63D4B}" type="datetime1">
              <a:rPr lang="en-US"/>
              <a:pPr>
                <a:defRPr/>
              </a:pPr>
              <a:t>7/21/2023</a:t>
            </a:fld>
            <a:endParaRPr lang="en-US"/>
          </a:p>
        </p:txBody>
      </p:sp>
      <p:sp>
        <p:nvSpPr>
          <p:cNvPr id="6" name="Footer Placeholder 4">
            <a:extLst>
              <a:ext uri="{FF2B5EF4-FFF2-40B4-BE49-F238E27FC236}">
                <a16:creationId xmlns:a16="http://schemas.microsoft.com/office/drawing/2014/main" id="{06D2BBD7-9DCE-A243-BFC7-3C248F0370F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5CE6034-2B5E-114B-BB09-C9651F5DB14B}"/>
              </a:ext>
            </a:extLst>
          </p:cNvPr>
          <p:cNvSpPr>
            <a:spLocks noGrp="1"/>
          </p:cNvSpPr>
          <p:nvPr>
            <p:ph type="sldNum" sz="quarter" idx="12"/>
          </p:nvPr>
        </p:nvSpPr>
        <p:spPr/>
        <p:txBody>
          <a:bodyPr/>
          <a:lstStyle>
            <a:lvl1pPr>
              <a:defRPr/>
            </a:lvl1pPr>
          </a:lstStyle>
          <a:p>
            <a:pPr>
              <a:defRPr/>
            </a:pPr>
            <a:fld id="{E6332A0C-8F69-434C-9EB7-E7E7054ABCF3}" type="slidenum">
              <a:rPr lang="en-US" altLang="en-US"/>
              <a:pPr>
                <a:defRPr/>
              </a:pPr>
              <a:t>‹#›</a:t>
            </a:fld>
            <a:endParaRPr lang="en-US" altLang="en-US"/>
          </a:p>
        </p:txBody>
      </p:sp>
    </p:spTree>
    <p:extLst>
      <p:ext uri="{BB962C8B-B14F-4D97-AF65-F5344CB8AC3E}">
        <p14:creationId xmlns:p14="http://schemas.microsoft.com/office/powerpoint/2010/main" val="423365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74E7146-4A55-5149-A634-C3D0492C5F6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AB8E60B-1CE1-EC42-80FE-FEEF98837AD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2C51942-5C5C-4342-BBC2-8DD5ABA5D2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7DEA007-F4B6-8044-A393-B5EC2612504E}" type="datetime1">
              <a:rPr lang="en-US"/>
              <a:pPr>
                <a:defRPr/>
              </a:pPr>
              <a:t>7/21/2023</a:t>
            </a:fld>
            <a:endParaRPr lang="en-US"/>
          </a:p>
        </p:txBody>
      </p:sp>
      <p:sp>
        <p:nvSpPr>
          <p:cNvPr id="5" name="Footer Placeholder 4">
            <a:extLst>
              <a:ext uri="{FF2B5EF4-FFF2-40B4-BE49-F238E27FC236}">
                <a16:creationId xmlns:a16="http://schemas.microsoft.com/office/drawing/2014/main" id="{7B71C913-F939-8E4B-8272-6001852797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F215BAC-5E16-564B-B310-82AD77469E9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4992108-6B02-3E4A-91A7-40F7AE3E7F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2.bin"/><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5.pn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5.pn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5.png"/><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5.png"/><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1D043F78-DF8B-4C47-B57E-5F0738DBAD23}"/>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itle 5">
            <a:extLst>
              <a:ext uri="{FF2B5EF4-FFF2-40B4-BE49-F238E27FC236}">
                <a16:creationId xmlns:a16="http://schemas.microsoft.com/office/drawing/2014/main" id="{166525D8-2A29-8C48-9ED3-A78F70385561}"/>
              </a:ext>
            </a:extLst>
          </p:cNvPr>
          <p:cNvSpPr>
            <a:spLocks noGrp="1"/>
          </p:cNvSpPr>
          <p:nvPr>
            <p:ph type="title"/>
          </p:nvPr>
        </p:nvSpPr>
        <p:spPr>
          <a:xfrm>
            <a:off x="4654550" y="892175"/>
            <a:ext cx="6335713" cy="4073525"/>
          </a:xfrm>
        </p:spPr>
        <p:txBody>
          <a:bodyPr rtlCol="0">
            <a:normAutofit fontScale="90000"/>
          </a:bodyPr>
          <a:lstStyle/>
          <a:p>
            <a:pPr eaLnBrk="1" fontAlgn="auto" hangingPunct="1">
              <a:spcAft>
                <a:spcPts val="0"/>
              </a:spcAft>
              <a:defRPr/>
            </a:pPr>
            <a:br>
              <a:rPr lang="en-US" sz="6100" dirty="0"/>
            </a:br>
            <a:r>
              <a:rPr lang="en-US" sz="6100" b="1" dirty="0"/>
              <a:t>SCHOOL-BASED ITN DISTRIBUTION</a:t>
            </a:r>
            <a:br>
              <a:rPr lang="en-US" sz="6100" b="1" dirty="0"/>
            </a:br>
            <a:br>
              <a:rPr lang="en-US" sz="6100" b="1" dirty="0"/>
            </a:br>
            <a:endParaRPr lang="en-US" sz="6100" b="1" dirty="0"/>
          </a:p>
        </p:txBody>
      </p:sp>
      <p:sp>
        <p:nvSpPr>
          <p:cNvPr id="4100" name="Text Placeholder 7">
            <a:extLst>
              <a:ext uri="{FF2B5EF4-FFF2-40B4-BE49-F238E27FC236}">
                <a16:creationId xmlns:a16="http://schemas.microsoft.com/office/drawing/2014/main" id="{43C96C06-5813-4C49-986B-538FA1180346}"/>
              </a:ext>
            </a:extLst>
          </p:cNvPr>
          <p:cNvSpPr>
            <a:spLocks noGrp="1" noChangeArrowheads="1"/>
          </p:cNvSpPr>
          <p:nvPr>
            <p:ph type="body" idx="1"/>
          </p:nvPr>
        </p:nvSpPr>
        <p:spPr>
          <a:xfrm>
            <a:off x="4786313" y="4192588"/>
            <a:ext cx="6335712" cy="920750"/>
          </a:xfrm>
        </p:spPr>
        <p:txBody>
          <a:bodyPr/>
          <a:lstStyle/>
          <a:p>
            <a:pPr eaLnBrk="1" hangingPunct="1"/>
            <a:r>
              <a:rPr lang="en-US" altLang="en-US" b="1" dirty="0">
                <a:solidFill>
                  <a:schemeClr val="tx1"/>
                </a:solidFill>
              </a:rPr>
              <a:t>ORIENTATION OF KEY STAKEHOLDERS</a:t>
            </a:r>
          </a:p>
          <a:p>
            <a:pPr eaLnBrk="1" hangingPunct="1"/>
            <a:r>
              <a:rPr lang="en-US" altLang="en-US" dirty="0">
                <a:solidFill>
                  <a:schemeClr val="tx1"/>
                </a:solidFill>
              </a:rPr>
              <a:t>JULY/AUGUST 2023</a:t>
            </a:r>
          </a:p>
          <a:p>
            <a:pPr eaLnBrk="1" hangingPunct="1"/>
            <a:endParaRPr lang="en-US" altLang="en-US" dirty="0">
              <a:solidFill>
                <a:schemeClr val="tx1"/>
              </a:solidFill>
            </a:endParaRPr>
          </a:p>
        </p:txBody>
      </p:sp>
      <p:sp>
        <p:nvSpPr>
          <p:cNvPr id="19" name="Rectangle 18">
            <a:extLst>
              <a:ext uri="{FF2B5EF4-FFF2-40B4-BE49-F238E27FC236}">
                <a16:creationId xmlns:a16="http://schemas.microsoft.com/office/drawing/2014/main" id="{9226E031-0CA8-4048-80A1-BBD3C87C9547}"/>
              </a:ext>
            </a:extLst>
          </p:cNvPr>
          <p:cNvSpPr>
            <a:spLocks noGrp="1" noRot="1" noChangeAspect="1" noMove="1" noResize="1" noEditPoints="1" noAdjustHandles="1" noChangeArrowheads="1" noChangeShapeType="1" noTextEdit="1"/>
          </p:cNvSpPr>
          <p:nvPr/>
        </p:nvSpPr>
        <p:spPr>
          <a:xfrm>
            <a:off x="0" y="492125"/>
            <a:ext cx="3333750" cy="5873750"/>
          </a:xfrm>
          <a:prstGeom prst="rect">
            <a:avLst/>
          </a:prstGeom>
          <a:solidFill>
            <a:srgbClr val="FFFFFF"/>
          </a:solidFill>
          <a:ln>
            <a:noFill/>
          </a:ln>
          <a:effectLst>
            <a:outerShdw blurRad="406400" dist="317500" dir="5400000" sx="89000" sy="8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102" name="Graphic 6">
            <a:extLst>
              <a:ext uri="{FF2B5EF4-FFF2-40B4-BE49-F238E27FC236}">
                <a16:creationId xmlns:a16="http://schemas.microsoft.com/office/drawing/2014/main" id="{0479929A-52C2-BA46-A9ED-3116FCCCD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8" y="5145088"/>
            <a:ext cx="236378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descr="A picture containing drawing&#10;&#10;Description automatically generated">
            <a:extLst>
              <a:ext uri="{FF2B5EF4-FFF2-40B4-BE49-F238E27FC236}">
                <a16:creationId xmlns:a16="http://schemas.microsoft.com/office/drawing/2014/main" id="{F55F2509-07A5-5F47-9ADF-BF1E48A8DB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106" r="16788"/>
          <a:stretch>
            <a:fillRect/>
          </a:stretch>
        </p:blipFill>
        <p:spPr bwMode="auto">
          <a:xfrm>
            <a:off x="938213" y="638175"/>
            <a:ext cx="14827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4">
            <a:extLst>
              <a:ext uri="{FF2B5EF4-FFF2-40B4-BE49-F238E27FC236}">
                <a16:creationId xmlns:a16="http://schemas.microsoft.com/office/drawing/2014/main" id="{8E861629-0C04-7C41-BC41-9E386089F4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3783013"/>
            <a:ext cx="236378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0" descr="A picture containing drawing, shirt&#10;&#10;Description automatically generated">
            <a:extLst>
              <a:ext uri="{FF2B5EF4-FFF2-40B4-BE49-F238E27FC236}">
                <a16:creationId xmlns:a16="http://schemas.microsoft.com/office/drawing/2014/main" id="{1D7A8EAC-D753-EC4A-A6E3-C392DF21ED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950" y="2203450"/>
            <a:ext cx="23622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8FE06014-CA69-554D-B1E4-602EC798034E}"/>
              </a:ext>
            </a:extLst>
          </p:cNvPr>
          <p:cNvSpPr>
            <a:spLocks noGrp="1" noRot="1" noChangeAspect="1" noMove="1" noResize="1" noEditPoints="1" noAdjustHandles="1" noChangeArrowheads="1" noChangeShapeType="1" noTextEdit="1"/>
          </p:cNvSpPr>
          <p:nvPr/>
        </p:nvSpPr>
        <p:spPr>
          <a:xfrm>
            <a:off x="3328988" y="492125"/>
            <a:ext cx="722312" cy="587375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itle 1">
            <a:extLst>
              <a:ext uri="{FF2B5EF4-FFF2-40B4-BE49-F238E27FC236}">
                <a16:creationId xmlns:a16="http://schemas.microsoft.com/office/drawing/2014/main" id="{F3794A6E-6B76-3546-B329-0ACB7C05FC10}"/>
              </a:ext>
            </a:extLst>
          </p:cNvPr>
          <p:cNvSpPr txBox="1">
            <a:spLocks/>
          </p:cNvSpPr>
          <p:nvPr/>
        </p:nvSpPr>
        <p:spPr>
          <a:xfrm>
            <a:off x="1054100" y="1039813"/>
            <a:ext cx="10687050" cy="1981200"/>
          </a:xfrm>
          <a:prstGeom prst="rect">
            <a:avLst/>
          </a:prstGeom>
        </p:spPr>
        <p:txBody>
          <a:bodyPr/>
          <a:lstStyle>
            <a:lvl1pPr algn="l" defTabSz="914400" rtl="0" eaLnBrk="1" latinLnBrk="0" hangingPunct="1">
              <a:spcBef>
                <a:spcPct val="0"/>
              </a:spcBef>
              <a:buNone/>
              <a:defRPr sz="3600" kern="1200">
                <a:ln>
                  <a:noFill/>
                </a:ln>
                <a:solidFill>
                  <a:schemeClr val="bg1"/>
                </a:solidFill>
                <a:effectLst/>
                <a:latin typeface="Arial" panose="020B0604020202020204" pitchFamily="34" charset="0"/>
                <a:ea typeface="+mj-ea"/>
                <a:cs typeface="Arial" panose="020B0604020202020204" pitchFamily="34" charset="0"/>
              </a:defRPr>
            </a:lvl1pPr>
          </a:lstStyle>
          <a:p>
            <a:pPr fontAlgn="auto">
              <a:spcAft>
                <a:spcPts val="0"/>
              </a:spcAft>
              <a:defRPr/>
            </a:pPr>
            <a:endParaRPr lang="en-US" sz="4400" dirty="0">
              <a:solidFill>
                <a:schemeClr val="tx1">
                  <a:lumMod val="75000"/>
                  <a:lumOff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E051F2-13F2-86FD-D20D-5D45CC204C69}"/>
              </a:ext>
            </a:extLst>
          </p:cNvPr>
          <p:cNvSpPr>
            <a:spLocks noGrp="1"/>
          </p:cNvSpPr>
          <p:nvPr>
            <p:ph idx="1"/>
          </p:nvPr>
        </p:nvSpPr>
        <p:spPr>
          <a:xfrm>
            <a:off x="1012277" y="1089371"/>
            <a:ext cx="10170729" cy="5577472"/>
          </a:xfrm>
        </p:spPr>
        <p:txBody>
          <a:bodyPr>
            <a:normAutofit fontScale="62500" lnSpcReduction="20000"/>
          </a:bodyPr>
          <a:lstStyle/>
          <a:p>
            <a:pPr>
              <a:lnSpc>
                <a:spcPct val="100000"/>
              </a:lnSpc>
              <a:spcBef>
                <a:spcPts val="1500"/>
              </a:spcBef>
              <a:spcAft>
                <a:spcPts val="500"/>
              </a:spcAft>
            </a:pPr>
            <a:r>
              <a:rPr lang="en-US" sz="4200" dirty="0">
                <a:solidFill>
                  <a:srgbClr val="000000"/>
                </a:solidFill>
                <a:ea typeface="Calibri" panose="020F0502020204030204" pitchFamily="34" charset="0"/>
                <a:cs typeface="Calibri" panose="020F0502020204030204" pitchFamily="34" charset="0"/>
              </a:rPr>
              <a:t>In 2019, the WHO alerted on the invasion of Africa by An. </a:t>
            </a:r>
            <a:r>
              <a:rPr lang="en-US" sz="4200" dirty="0" err="1">
                <a:solidFill>
                  <a:srgbClr val="000000"/>
                </a:solidFill>
                <a:ea typeface="Calibri" panose="020F0502020204030204" pitchFamily="34" charset="0"/>
                <a:cs typeface="Calibri" panose="020F0502020204030204" pitchFamily="34" charset="0"/>
              </a:rPr>
              <a:t>stephensi</a:t>
            </a:r>
            <a:r>
              <a:rPr lang="en-US" sz="4200" dirty="0">
                <a:solidFill>
                  <a:srgbClr val="000000"/>
                </a:solidFill>
                <a:ea typeface="Calibri" panose="020F0502020204030204" pitchFamily="34" charset="0"/>
                <a:cs typeface="Calibri" panose="020F0502020204030204" pitchFamily="34" charset="0"/>
              </a:rPr>
              <a:t> </a:t>
            </a:r>
          </a:p>
          <a:p>
            <a:pPr>
              <a:lnSpc>
                <a:spcPct val="100000"/>
              </a:lnSpc>
              <a:spcBef>
                <a:spcPts val="1500"/>
              </a:spcBef>
              <a:spcAft>
                <a:spcPts val="500"/>
              </a:spcAft>
            </a:pPr>
            <a:r>
              <a:rPr lang="en-US" sz="4200" dirty="0">
                <a:solidFill>
                  <a:srgbClr val="000000"/>
                </a:solidFill>
                <a:ea typeface="Calibri" panose="020F0502020204030204" pitchFamily="34" charset="0"/>
                <a:cs typeface="Calibri" panose="020F0502020204030204" pitchFamily="34" charset="0"/>
              </a:rPr>
              <a:t>Competent malaria vector, highly efficient vector of </a:t>
            </a:r>
            <a:r>
              <a:rPr lang="en-US" sz="4200" i="1" dirty="0">
                <a:solidFill>
                  <a:srgbClr val="000000"/>
                </a:solidFill>
                <a:ea typeface="Calibri" panose="020F0502020204030204" pitchFamily="34" charset="0"/>
                <a:cs typeface="Calibri" panose="020F0502020204030204" pitchFamily="34" charset="0"/>
              </a:rPr>
              <a:t>P. falciparum</a:t>
            </a:r>
            <a:r>
              <a:rPr lang="en-US" sz="4200" dirty="0">
                <a:solidFill>
                  <a:srgbClr val="000000"/>
                </a:solidFill>
                <a:ea typeface="Calibri" panose="020F0502020204030204" pitchFamily="34" charset="0"/>
                <a:cs typeface="Calibri" panose="020F0502020204030204" pitchFamily="34" charset="0"/>
              </a:rPr>
              <a:t> and </a:t>
            </a:r>
            <a:r>
              <a:rPr lang="en-US" sz="4200" i="1" dirty="0">
                <a:solidFill>
                  <a:srgbClr val="000000"/>
                </a:solidFill>
                <a:ea typeface="Calibri" panose="020F0502020204030204" pitchFamily="34" charset="0"/>
                <a:cs typeface="Calibri" panose="020F0502020204030204" pitchFamily="34" charset="0"/>
              </a:rPr>
              <a:t>P. vivax</a:t>
            </a:r>
            <a:endParaRPr lang="en-US" sz="4200" dirty="0">
              <a:solidFill>
                <a:srgbClr val="000000"/>
              </a:solidFill>
              <a:ea typeface="Calibri" panose="020F0502020204030204" pitchFamily="34" charset="0"/>
              <a:cs typeface="Calibri" panose="020F0502020204030204" pitchFamily="34" charset="0"/>
            </a:endParaRPr>
          </a:p>
          <a:p>
            <a:pPr>
              <a:lnSpc>
                <a:spcPct val="100000"/>
              </a:lnSpc>
              <a:spcBef>
                <a:spcPts val="1500"/>
              </a:spcBef>
              <a:spcAft>
                <a:spcPts val="500"/>
              </a:spcAft>
            </a:pPr>
            <a:r>
              <a:rPr lang="en-US" sz="4200" dirty="0">
                <a:solidFill>
                  <a:srgbClr val="000000"/>
                </a:solidFill>
                <a:ea typeface="Calibri" panose="020F0502020204030204" pitchFamily="34" charset="0"/>
                <a:cs typeface="Calibri" panose="020F0502020204030204" pitchFamily="34" charset="0"/>
              </a:rPr>
              <a:t>Unique because it is adapted to breed in non-traditional breeding sites of the usual An. speci</a:t>
            </a:r>
            <a:r>
              <a:rPr lang="en-US" sz="4000" dirty="0">
                <a:solidFill>
                  <a:srgbClr val="000000"/>
                </a:solidFill>
                <a:ea typeface="Calibri" panose="020F0502020204030204" pitchFamily="34" charset="0"/>
                <a:cs typeface="Calibri" panose="020F0502020204030204" pitchFamily="34" charset="0"/>
              </a:rPr>
              <a:t>es </a:t>
            </a:r>
          </a:p>
          <a:p>
            <a:pPr lvl="1">
              <a:lnSpc>
                <a:spcPct val="100000"/>
              </a:lnSpc>
              <a:spcBef>
                <a:spcPts val="700"/>
              </a:spcBef>
              <a:spcAft>
                <a:spcPts val="500"/>
              </a:spcAft>
            </a:pPr>
            <a:r>
              <a:rPr lang="en-US" sz="2900" dirty="0">
                <a:solidFill>
                  <a:srgbClr val="000000"/>
                </a:solidFill>
                <a:ea typeface="Calibri" panose="020F0502020204030204" pitchFamily="34" charset="0"/>
                <a:cs typeface="Calibri" panose="020F0502020204030204" pitchFamily="34" charset="0"/>
              </a:rPr>
              <a:t>Ponds</a:t>
            </a:r>
          </a:p>
          <a:p>
            <a:pPr lvl="1">
              <a:lnSpc>
                <a:spcPct val="100000"/>
              </a:lnSpc>
              <a:spcBef>
                <a:spcPts val="700"/>
              </a:spcBef>
              <a:spcAft>
                <a:spcPts val="500"/>
              </a:spcAft>
            </a:pPr>
            <a:r>
              <a:rPr lang="en-US" sz="2900" dirty="0">
                <a:solidFill>
                  <a:srgbClr val="000000"/>
                </a:solidFill>
                <a:ea typeface="Calibri" panose="020F0502020204030204" pitchFamily="34" charset="0"/>
                <a:cs typeface="Calibri" panose="020F0502020204030204" pitchFamily="34" charset="0"/>
              </a:rPr>
              <a:t>Swamps </a:t>
            </a:r>
          </a:p>
          <a:p>
            <a:pPr lvl="1">
              <a:lnSpc>
                <a:spcPct val="100000"/>
              </a:lnSpc>
              <a:spcBef>
                <a:spcPts val="700"/>
              </a:spcBef>
              <a:spcAft>
                <a:spcPts val="500"/>
              </a:spcAft>
            </a:pPr>
            <a:r>
              <a:rPr lang="en-US" sz="2900" dirty="0">
                <a:solidFill>
                  <a:srgbClr val="000000"/>
                </a:solidFill>
                <a:ea typeface="Calibri" panose="020F0502020204030204" pitchFamily="34" charset="0"/>
                <a:cs typeface="Calibri" panose="020F0502020204030204" pitchFamily="34" charset="0"/>
              </a:rPr>
              <a:t>Marshy areas</a:t>
            </a:r>
          </a:p>
          <a:p>
            <a:pPr lvl="1">
              <a:lnSpc>
                <a:spcPct val="100000"/>
              </a:lnSpc>
              <a:spcBef>
                <a:spcPts val="700"/>
              </a:spcBef>
              <a:spcAft>
                <a:spcPts val="500"/>
              </a:spcAft>
            </a:pPr>
            <a:r>
              <a:rPr lang="en-US" sz="2900" dirty="0">
                <a:solidFill>
                  <a:srgbClr val="000000"/>
                </a:solidFill>
                <a:ea typeface="Calibri" panose="020F0502020204030204" pitchFamily="34" charset="0"/>
                <a:cs typeface="Calibri" panose="020F0502020204030204" pitchFamily="34" charset="0"/>
              </a:rPr>
              <a:t>Artificial containers and other man-made containers spots</a:t>
            </a:r>
          </a:p>
          <a:p>
            <a:pPr lvl="1">
              <a:lnSpc>
                <a:spcPct val="100000"/>
              </a:lnSpc>
              <a:spcBef>
                <a:spcPts val="700"/>
              </a:spcBef>
              <a:spcAft>
                <a:spcPts val="500"/>
              </a:spcAft>
            </a:pPr>
            <a:r>
              <a:rPr lang="en-US" sz="2900" dirty="0">
                <a:solidFill>
                  <a:srgbClr val="000000"/>
                </a:solidFill>
                <a:ea typeface="Calibri" panose="020F0502020204030204" pitchFamily="34" charset="0"/>
                <a:cs typeface="Calibri" panose="020F0502020204030204" pitchFamily="34" charset="0"/>
              </a:rPr>
              <a:t>Can practically breed in almost all sources of water </a:t>
            </a:r>
          </a:p>
          <a:p>
            <a:pPr>
              <a:lnSpc>
                <a:spcPct val="100000"/>
              </a:lnSpc>
              <a:spcBef>
                <a:spcPts val="1500"/>
              </a:spcBef>
              <a:spcAft>
                <a:spcPts val="500"/>
              </a:spcAft>
            </a:pPr>
            <a:r>
              <a:rPr lang="en-US" sz="4200" dirty="0">
                <a:solidFill>
                  <a:srgbClr val="000000"/>
                </a:solidFill>
                <a:ea typeface="Calibri" panose="020F0502020204030204" pitchFamily="34" charset="0"/>
                <a:cs typeface="Calibri" panose="020F0502020204030204" pitchFamily="34" charset="0"/>
              </a:rPr>
              <a:t>Can survive extremely high temperatures during the dry season, when transmission usually declines</a:t>
            </a:r>
            <a:endParaRPr lang="en-US" sz="4200" dirty="0"/>
          </a:p>
        </p:txBody>
      </p:sp>
      <p:sp>
        <p:nvSpPr>
          <p:cNvPr id="4" name="Title 2">
            <a:extLst>
              <a:ext uri="{FF2B5EF4-FFF2-40B4-BE49-F238E27FC236}">
                <a16:creationId xmlns:a16="http://schemas.microsoft.com/office/drawing/2014/main" id="{9E1886BA-21C9-1606-1B06-51154FCC6750}"/>
              </a:ext>
            </a:extLst>
          </p:cNvPr>
          <p:cNvSpPr txBox="1">
            <a:spLocks/>
          </p:cNvSpPr>
          <p:nvPr/>
        </p:nvSpPr>
        <p:spPr>
          <a:xfrm>
            <a:off x="440515" y="191157"/>
            <a:ext cx="9155431" cy="652142"/>
          </a:xfrm>
          <a:prstGeom prst="rect">
            <a:avLst/>
          </a:prstGeom>
          <a:noFill/>
        </p:spPr>
        <p:txBody>
          <a:bodyPr vert="horz" lIns="68580" tIns="34290" rIns="68580" bIns="34290" rtlCol="0" anchor="ctr">
            <a:normAutofit/>
          </a:bodyPr>
          <a:lstStyle>
            <a:lvl1pPr algn="l" defTabSz="914400" rtl="0" eaLnBrk="1" latinLnBrk="0" hangingPunct="1">
              <a:lnSpc>
                <a:spcPct val="90000"/>
              </a:lnSpc>
              <a:spcBef>
                <a:spcPct val="0"/>
              </a:spcBef>
              <a:buNone/>
              <a:defRPr sz="1800" kern="1200">
                <a:solidFill>
                  <a:schemeClr val="tx1"/>
                </a:solidFill>
                <a:latin typeface="+mj-lt"/>
                <a:ea typeface="+mj-ea"/>
                <a:cs typeface="+mj-cs"/>
              </a:defRPr>
            </a:lvl1pPr>
          </a:lstStyle>
          <a:p>
            <a:r>
              <a:rPr lang="en-US" altLang="en-US" sz="3600" b="1" i="1" dirty="0"/>
              <a:t>Anopheles </a:t>
            </a:r>
            <a:r>
              <a:rPr lang="en-US" altLang="en-US" sz="3600" b="1" dirty="0" err="1"/>
              <a:t>stephensi</a:t>
            </a:r>
            <a:r>
              <a:rPr lang="en-US" altLang="en-US" sz="3600" b="1" dirty="0"/>
              <a:t> - 1/2</a:t>
            </a:r>
            <a:endParaRPr lang="x-none" sz="3600" b="1" dirty="0">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1199253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E051F2-13F2-86FD-D20D-5D45CC204C69}"/>
              </a:ext>
            </a:extLst>
          </p:cNvPr>
          <p:cNvSpPr>
            <a:spLocks noGrp="1"/>
          </p:cNvSpPr>
          <p:nvPr>
            <p:ph idx="1"/>
          </p:nvPr>
        </p:nvSpPr>
        <p:spPr>
          <a:xfrm>
            <a:off x="1775461" y="1143000"/>
            <a:ext cx="9891022" cy="5029200"/>
          </a:xfrm>
        </p:spPr>
        <p:txBody>
          <a:bodyPr>
            <a:noAutofit/>
          </a:bodyPr>
          <a:lstStyle/>
          <a:p>
            <a:pPr marL="0" algn="just">
              <a:lnSpc>
                <a:spcPct val="100000"/>
              </a:lnSpc>
              <a:spcBef>
                <a:spcPts val="1500"/>
              </a:spcBef>
              <a:spcAft>
                <a:spcPts val="500"/>
              </a:spcAft>
            </a:pPr>
            <a:r>
              <a:rPr lang="en-US" sz="2600" i="1" dirty="0">
                <a:ea typeface="Calibri" panose="020F0502020204030204" pitchFamily="34" charset="0"/>
                <a:cs typeface="Calibri" panose="020F0502020204030204" pitchFamily="34" charset="0"/>
              </a:rPr>
              <a:t>An. </a:t>
            </a:r>
            <a:r>
              <a:rPr lang="en-US" sz="2600" i="1" dirty="0" err="1">
                <a:ea typeface="Calibri" panose="020F0502020204030204" pitchFamily="34" charset="0"/>
                <a:cs typeface="Calibri" panose="020F0502020204030204" pitchFamily="34" charset="0"/>
              </a:rPr>
              <a:t>stephensi</a:t>
            </a:r>
            <a:r>
              <a:rPr lang="en-US" sz="2600" dirty="0">
                <a:ea typeface="Calibri" panose="020F0502020204030204" pitchFamily="34" charset="0"/>
                <a:cs typeface="Calibri" panose="020F0502020204030204" pitchFamily="34" charset="0"/>
              </a:rPr>
              <a:t> has shown resistance to multiple insecticide classes in many locations, including Africa</a:t>
            </a:r>
          </a:p>
          <a:p>
            <a:pPr marL="0" algn="just">
              <a:lnSpc>
                <a:spcPct val="100000"/>
              </a:lnSpc>
              <a:spcBef>
                <a:spcPts val="1500"/>
              </a:spcBef>
              <a:spcAft>
                <a:spcPts val="500"/>
              </a:spcAft>
            </a:pPr>
            <a:r>
              <a:rPr lang="en-US" sz="2600" dirty="0">
                <a:ea typeface="Calibri" panose="020F0502020204030204" pitchFamily="34" charset="0"/>
                <a:cs typeface="Calibri" panose="020F0502020204030204" pitchFamily="34" charset="0"/>
              </a:rPr>
              <a:t>Until 2011, </a:t>
            </a:r>
            <a:r>
              <a:rPr lang="en-US" sz="2600" i="1" dirty="0">
                <a:ea typeface="Calibri" panose="020F0502020204030204" pitchFamily="34" charset="0"/>
                <a:cs typeface="Calibri" panose="020F0502020204030204" pitchFamily="34" charset="0"/>
              </a:rPr>
              <a:t>An. </a:t>
            </a:r>
            <a:r>
              <a:rPr lang="en-US" sz="2600" i="1" dirty="0" err="1">
                <a:ea typeface="Calibri" panose="020F0502020204030204" pitchFamily="34" charset="0"/>
                <a:cs typeface="Calibri" panose="020F0502020204030204" pitchFamily="34" charset="0"/>
              </a:rPr>
              <a:t>stephensi</a:t>
            </a:r>
            <a:r>
              <a:rPr lang="en-US" sz="2600" dirty="0">
                <a:ea typeface="Calibri" panose="020F0502020204030204" pitchFamily="34" charset="0"/>
                <a:cs typeface="Calibri" panose="020F0502020204030204" pitchFamily="34" charset="0"/>
              </a:rPr>
              <a:t> was confined parts of Southern Asia and the Arabian Peninsula</a:t>
            </a:r>
          </a:p>
          <a:p>
            <a:pPr marL="0" algn="just">
              <a:lnSpc>
                <a:spcPct val="100000"/>
              </a:lnSpc>
              <a:spcBef>
                <a:spcPts val="1500"/>
              </a:spcBef>
              <a:spcAft>
                <a:spcPts val="500"/>
              </a:spcAft>
            </a:pPr>
            <a:r>
              <a:rPr lang="en-US" sz="2600" dirty="0">
                <a:ea typeface="Calibri" panose="020F0502020204030204" pitchFamily="34" charset="0"/>
                <a:cs typeface="Calibri" panose="020F0502020204030204" pitchFamily="34" charset="0"/>
              </a:rPr>
              <a:t> Since then, the vector has been collected in Djibouti (2012), Ethiopia &amp; Sudan (2016), Sri Lanka (2017), Somalia (2019), Nigeria (2020) and Yemen (2021), Kenya (20203)</a:t>
            </a:r>
          </a:p>
          <a:p>
            <a:pPr marL="0" algn="just">
              <a:lnSpc>
                <a:spcPct val="100000"/>
              </a:lnSpc>
              <a:spcBef>
                <a:spcPts val="1500"/>
              </a:spcBef>
              <a:spcAft>
                <a:spcPts val="500"/>
              </a:spcAft>
            </a:pPr>
            <a:r>
              <a:rPr lang="en-US" sz="2600" dirty="0">
                <a:ea typeface="Calibri" panose="020F0502020204030204" pitchFamily="34" charset="0"/>
                <a:cs typeface="Calibri" panose="020F0502020204030204" pitchFamily="34" charset="0"/>
              </a:rPr>
              <a:t>In March 2023, </a:t>
            </a:r>
            <a:r>
              <a:rPr lang="en-US" sz="2600" i="1" dirty="0">
                <a:ea typeface="Calibri" panose="020F0502020204030204" pitchFamily="34" charset="0"/>
                <a:cs typeface="Calibri" panose="020F0502020204030204" pitchFamily="34" charset="0"/>
              </a:rPr>
              <a:t>Ghana confirmed An. </a:t>
            </a:r>
            <a:r>
              <a:rPr lang="en-US" sz="2600" i="1" dirty="0" err="1">
                <a:ea typeface="Calibri" panose="020F0502020204030204" pitchFamily="34" charset="0"/>
                <a:cs typeface="Calibri" panose="020F0502020204030204" pitchFamily="34" charset="0"/>
              </a:rPr>
              <a:t>stephensi</a:t>
            </a:r>
            <a:r>
              <a:rPr lang="en-US" sz="2600" dirty="0">
                <a:ea typeface="Calibri" panose="020F0502020204030204" pitchFamily="34" charset="0"/>
                <a:cs typeface="Calibri" panose="020F0502020204030204" pitchFamily="34" charset="0"/>
              </a:rPr>
              <a:t>, in Tuba and Dansoman, all urban areas of GAR</a:t>
            </a:r>
            <a:endParaRPr lang="en-US" sz="2600" dirty="0">
              <a:ea typeface="Calibri" panose="020F0502020204030204" pitchFamily="34" charset="0"/>
              <a:cs typeface="Times New Roman" panose="02020603050405020304" pitchFamily="18" charset="0"/>
            </a:endParaRPr>
          </a:p>
        </p:txBody>
      </p:sp>
      <p:sp>
        <p:nvSpPr>
          <p:cNvPr id="8" name="Title 2">
            <a:extLst>
              <a:ext uri="{FF2B5EF4-FFF2-40B4-BE49-F238E27FC236}">
                <a16:creationId xmlns:a16="http://schemas.microsoft.com/office/drawing/2014/main" id="{C29A496F-6B52-CE9B-0294-93FC87565492}"/>
              </a:ext>
            </a:extLst>
          </p:cNvPr>
          <p:cNvSpPr txBox="1">
            <a:spLocks/>
          </p:cNvSpPr>
          <p:nvPr/>
        </p:nvSpPr>
        <p:spPr>
          <a:xfrm>
            <a:off x="1512570" y="0"/>
            <a:ext cx="9155431" cy="652142"/>
          </a:xfrm>
          <a:prstGeom prst="rect">
            <a:avLst/>
          </a:prstGeom>
          <a:noFill/>
        </p:spPr>
        <p:txBody>
          <a:bodyPr vert="horz" lIns="68580" tIns="34290" rIns="68580" bIns="34290" rtlCol="0" anchor="ctr">
            <a:normAutofit/>
          </a:bodyPr>
          <a:lstStyle>
            <a:lvl1pPr algn="l" defTabSz="914400" rtl="0" eaLnBrk="1" latinLnBrk="0" hangingPunct="1">
              <a:lnSpc>
                <a:spcPct val="90000"/>
              </a:lnSpc>
              <a:spcBef>
                <a:spcPct val="0"/>
              </a:spcBef>
              <a:buNone/>
              <a:defRPr sz="1800" kern="1200">
                <a:solidFill>
                  <a:schemeClr val="tx1"/>
                </a:solidFill>
                <a:latin typeface="+mj-lt"/>
                <a:ea typeface="+mj-ea"/>
                <a:cs typeface="+mj-cs"/>
              </a:defRPr>
            </a:lvl1pPr>
          </a:lstStyle>
          <a:p>
            <a:r>
              <a:rPr lang="en-US" altLang="en-US" sz="3600" b="1" i="1" dirty="0"/>
              <a:t>Anopheles </a:t>
            </a:r>
            <a:r>
              <a:rPr lang="en-US" altLang="en-US" sz="3600" b="1" dirty="0" err="1"/>
              <a:t>stephensi</a:t>
            </a:r>
            <a:r>
              <a:rPr lang="en-US" altLang="en-US" sz="3600" b="1" dirty="0"/>
              <a:t> - 2/2</a:t>
            </a:r>
            <a:endParaRPr lang="x-none" sz="3600" b="1" dirty="0">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1032021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644056"/>
            <a:ext cx="11130455" cy="5784481"/>
          </a:xfrm>
        </p:spPr>
        <p:txBody>
          <a:bodyPr>
            <a:noAutofit/>
          </a:bodyPr>
          <a:lstStyle/>
          <a:p>
            <a:pPr marL="457200" marR="559435" indent="0" algn="just">
              <a:lnSpc>
                <a:spcPct val="115000"/>
              </a:lnSpc>
              <a:spcBef>
                <a:spcPts val="1500"/>
              </a:spcBef>
              <a:spcAft>
                <a:spcPts val="400"/>
              </a:spcAft>
              <a:buNone/>
            </a:pPr>
            <a:r>
              <a:rPr lang="en-US" sz="2700" i="1" dirty="0">
                <a:solidFill>
                  <a:srgbClr val="000000"/>
                </a:solidFill>
                <a:ea typeface="Calibri" panose="020F0502020204030204" pitchFamily="34" charset="0"/>
              </a:rPr>
              <a:t> </a:t>
            </a:r>
            <a:endParaRPr lang="en-US" sz="2700" dirty="0">
              <a:solidFill>
                <a:srgbClr val="737473"/>
              </a:solidFill>
              <a:ea typeface="Calibri" panose="020F0502020204030204" pitchFamily="34" charset="0"/>
            </a:endParaRPr>
          </a:p>
          <a:p>
            <a:pPr marR="559435" algn="just">
              <a:lnSpc>
                <a:spcPct val="115000"/>
              </a:lnSpc>
              <a:spcBef>
                <a:spcPts val="1500"/>
              </a:spcBef>
              <a:spcAft>
                <a:spcPts val="400"/>
              </a:spcAft>
              <a:buFont typeface="Wingdings" panose="05000000000000000000" pitchFamily="2" charset="2"/>
              <a:buChar char="§"/>
            </a:pPr>
            <a:r>
              <a:rPr lang="en-US" sz="2700" dirty="0">
                <a:solidFill>
                  <a:srgbClr val="000000"/>
                </a:solidFill>
                <a:ea typeface="Calibri" panose="020F0502020204030204" pitchFamily="34" charset="0"/>
                <a:cs typeface="Times New Roman" panose="02020603050405020304" pitchFamily="18" charset="0"/>
              </a:rPr>
              <a:t>Removal of breeding sites </a:t>
            </a:r>
            <a:r>
              <a:rPr lang="en-US" sz="2700" dirty="0">
                <a:solidFill>
                  <a:srgbClr val="000000"/>
                </a:solidFill>
                <a:ea typeface="Times New Roman" panose="02020603050405020304" pitchFamily="18" charset="0"/>
              </a:rPr>
              <a:t>in and around homes</a:t>
            </a:r>
            <a:r>
              <a:rPr lang="en-US" sz="2700" dirty="0">
                <a:solidFill>
                  <a:srgbClr val="000000"/>
                </a:solidFill>
                <a:ea typeface="Calibri" panose="020F0502020204030204" pitchFamily="34" charset="0"/>
                <a:cs typeface="Times New Roman" panose="02020603050405020304" pitchFamily="18" charset="0"/>
              </a:rPr>
              <a:t>, including filling/covering disused wells</a:t>
            </a:r>
          </a:p>
          <a:p>
            <a:pPr marR="559435" algn="just">
              <a:lnSpc>
                <a:spcPct val="115000"/>
              </a:lnSpc>
              <a:spcBef>
                <a:spcPts val="1500"/>
              </a:spcBef>
              <a:spcAft>
                <a:spcPts val="400"/>
              </a:spcAft>
              <a:buFont typeface="Wingdings" panose="05000000000000000000" pitchFamily="2" charset="2"/>
              <a:buChar char="§"/>
            </a:pPr>
            <a:r>
              <a:rPr lang="en-US" sz="2700" dirty="0">
                <a:solidFill>
                  <a:srgbClr val="000000"/>
                </a:solidFill>
                <a:ea typeface="Calibri" panose="020F0502020204030204" pitchFamily="34" charset="0"/>
                <a:cs typeface="Times New Roman" panose="02020603050405020304" pitchFamily="18" charset="0"/>
              </a:rPr>
              <a:t>Modify breeding sites to prevent mosquito access  e.g. cover water containers  </a:t>
            </a:r>
          </a:p>
          <a:p>
            <a:pPr marR="559435" algn="just">
              <a:lnSpc>
                <a:spcPct val="115000"/>
              </a:lnSpc>
              <a:spcBef>
                <a:spcPts val="1500"/>
              </a:spcBef>
              <a:spcAft>
                <a:spcPts val="400"/>
              </a:spcAft>
              <a:buFont typeface="Wingdings" panose="05000000000000000000" pitchFamily="2" charset="2"/>
              <a:buChar char="§"/>
            </a:pPr>
            <a:r>
              <a:rPr lang="en-US" sz="2700" dirty="0">
                <a:solidFill>
                  <a:srgbClr val="000000"/>
                </a:solidFill>
                <a:ea typeface="Times New Roman" panose="02020603050405020304" pitchFamily="18" charset="0"/>
              </a:rPr>
              <a:t>Sleep under insecticide treated nets to protect against indoor mosquito bites</a:t>
            </a:r>
          </a:p>
          <a:p>
            <a:pPr marR="559435" algn="just">
              <a:lnSpc>
                <a:spcPct val="115000"/>
              </a:lnSpc>
              <a:spcBef>
                <a:spcPts val="1500"/>
              </a:spcBef>
              <a:spcAft>
                <a:spcPts val="400"/>
              </a:spcAft>
              <a:buFont typeface="Wingdings" panose="05000000000000000000" pitchFamily="2" charset="2"/>
              <a:buChar char="§"/>
            </a:pPr>
            <a:r>
              <a:rPr lang="en-US" sz="2700" dirty="0">
                <a:solidFill>
                  <a:srgbClr val="000000"/>
                </a:solidFill>
                <a:ea typeface="Times New Roman" panose="02020603050405020304" pitchFamily="18" charset="0"/>
              </a:rPr>
              <a:t>Use repellants and wear protective clothing to protect against outdoor mosquito bites</a:t>
            </a:r>
            <a:endParaRPr lang="en-US" sz="2700" dirty="0">
              <a:solidFill>
                <a:srgbClr val="737473"/>
              </a:solidFill>
              <a:ea typeface="Calibri" panose="020F0502020204030204" pitchFamily="34" charset="0"/>
            </a:endParaRPr>
          </a:p>
          <a:p>
            <a:pPr algn="just">
              <a:spcBef>
                <a:spcPts val="1500"/>
              </a:spcBef>
              <a:spcAft>
                <a:spcPts val="400"/>
              </a:spcAft>
              <a:buFont typeface="Wingdings" panose="05000000000000000000" pitchFamily="2" charset="2"/>
              <a:buChar char="§"/>
            </a:pPr>
            <a:endParaRPr lang="en-US" sz="2700" dirty="0"/>
          </a:p>
        </p:txBody>
      </p:sp>
      <p:sp>
        <p:nvSpPr>
          <p:cNvPr id="4" name="Title 2">
            <a:extLst>
              <a:ext uri="{FF2B5EF4-FFF2-40B4-BE49-F238E27FC236}">
                <a16:creationId xmlns:a16="http://schemas.microsoft.com/office/drawing/2014/main" id="{5CD98CAC-189B-EDA6-B34D-2540DA22BB8D}"/>
              </a:ext>
            </a:extLst>
          </p:cNvPr>
          <p:cNvSpPr txBox="1">
            <a:spLocks/>
          </p:cNvSpPr>
          <p:nvPr/>
        </p:nvSpPr>
        <p:spPr>
          <a:xfrm>
            <a:off x="451947" y="0"/>
            <a:ext cx="10216054" cy="644056"/>
          </a:xfrm>
          <a:prstGeom prst="rect">
            <a:avLst/>
          </a:prstGeom>
          <a:noFill/>
        </p:spPr>
        <p:txBody>
          <a:bodyPr vert="horz" lIns="68580" tIns="34290" rIns="68580" bIns="34290" rtlCol="0" anchor="ctr">
            <a:normAutofit/>
          </a:bodyPr>
          <a:lstStyle>
            <a:lvl1pPr algn="l" defTabSz="914400" rtl="0" eaLnBrk="1" latinLnBrk="0" hangingPunct="1">
              <a:lnSpc>
                <a:spcPct val="90000"/>
              </a:lnSpc>
              <a:spcBef>
                <a:spcPct val="0"/>
              </a:spcBef>
              <a:buNone/>
              <a:defRPr sz="1800" kern="1200">
                <a:solidFill>
                  <a:schemeClr val="tx1"/>
                </a:solidFill>
                <a:latin typeface="+mj-lt"/>
                <a:ea typeface="+mj-ea"/>
                <a:cs typeface="+mj-cs"/>
              </a:defRPr>
            </a:lvl1pPr>
          </a:lstStyle>
          <a:p>
            <a:pPr>
              <a:spcBef>
                <a:spcPct val="0"/>
              </a:spcBef>
              <a:buClrTx/>
              <a:buFontTx/>
              <a:buNone/>
            </a:pPr>
            <a:r>
              <a:rPr lang="en-GB" altLang="en-US" sz="3600" b="1" dirty="0"/>
              <a:t>What Ghanaians  MUST DO</a:t>
            </a:r>
          </a:p>
        </p:txBody>
      </p:sp>
    </p:spTree>
    <p:extLst>
      <p:ext uri="{BB962C8B-B14F-4D97-AF65-F5344CB8AC3E}">
        <p14:creationId xmlns:p14="http://schemas.microsoft.com/office/powerpoint/2010/main" val="3097198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7916" y="404823"/>
            <a:ext cx="8633637" cy="5443084"/>
          </a:xfrm>
        </p:spPr>
        <p:txBody>
          <a:bodyPr>
            <a:noAutofit/>
          </a:bodyPr>
          <a:lstStyle/>
          <a:p>
            <a:pPr marL="457200" marR="559435" indent="0" algn="just">
              <a:lnSpc>
                <a:spcPct val="115000"/>
              </a:lnSpc>
              <a:spcBef>
                <a:spcPts val="1500"/>
              </a:spcBef>
              <a:spcAft>
                <a:spcPts val="500"/>
              </a:spcAft>
              <a:buNone/>
            </a:pPr>
            <a:r>
              <a:rPr lang="en-US" sz="2400" i="1" dirty="0">
                <a:solidFill>
                  <a:srgbClr val="000000"/>
                </a:solidFill>
                <a:ea typeface="Calibri" panose="020F0502020204030204" pitchFamily="34" charset="0"/>
              </a:rPr>
              <a:t> </a:t>
            </a:r>
            <a:endParaRPr lang="en-US" sz="2400" dirty="0">
              <a:solidFill>
                <a:srgbClr val="737473"/>
              </a:solidFill>
              <a:ea typeface="Calibri" panose="020F0502020204030204" pitchFamily="34" charset="0"/>
            </a:endParaRPr>
          </a:p>
          <a:p>
            <a:pPr marR="559435" algn="just">
              <a:lnSpc>
                <a:spcPct val="115000"/>
              </a:lnSpc>
              <a:spcBef>
                <a:spcPts val="1500"/>
              </a:spcBef>
              <a:spcAft>
                <a:spcPts val="500"/>
              </a:spcAft>
              <a:buFont typeface="Wingdings" panose="05000000000000000000" pitchFamily="2" charset="2"/>
              <a:buChar char="§"/>
            </a:pPr>
            <a:r>
              <a:rPr lang="en-US" dirty="0">
                <a:solidFill>
                  <a:srgbClr val="000000"/>
                </a:solidFill>
                <a:ea typeface="Times New Roman" panose="02020603050405020304" pitchFamily="18" charset="0"/>
              </a:rPr>
              <a:t>Ensure</a:t>
            </a:r>
            <a:r>
              <a:rPr lang="en-US" dirty="0">
                <a:solidFill>
                  <a:srgbClr val="000000"/>
                </a:solidFill>
                <a:effectLst/>
                <a:ea typeface="Times New Roman" panose="02020603050405020304" pitchFamily="18" charset="0"/>
              </a:rPr>
              <a:t> windows and door screens are intact</a:t>
            </a:r>
            <a:endParaRPr lang="en-US" dirty="0">
              <a:effectLst/>
              <a:ea typeface="Times New Roman" panose="02020603050405020304" pitchFamily="18" charset="0"/>
            </a:endParaRPr>
          </a:p>
          <a:p>
            <a:pPr marR="559435" algn="just">
              <a:lnSpc>
                <a:spcPct val="115000"/>
              </a:lnSpc>
              <a:spcBef>
                <a:spcPts val="1500"/>
              </a:spcBef>
              <a:spcAft>
                <a:spcPts val="500"/>
              </a:spcAft>
              <a:buFont typeface="Wingdings" panose="05000000000000000000" pitchFamily="2" charset="2"/>
              <a:buChar char="§"/>
            </a:pPr>
            <a:r>
              <a:rPr lang="en-US" dirty="0">
                <a:solidFill>
                  <a:srgbClr val="000000"/>
                </a:solidFill>
                <a:ea typeface="Calibri" panose="020F0502020204030204" pitchFamily="34" charset="0"/>
              </a:rPr>
              <a:t>Use/adhere to other existing </a:t>
            </a:r>
            <a:r>
              <a:rPr lang="en-US" b="1" dirty="0">
                <a:solidFill>
                  <a:srgbClr val="000000"/>
                </a:solidFill>
                <a:ea typeface="Calibri" panose="020F0502020204030204" pitchFamily="34" charset="0"/>
              </a:rPr>
              <a:t>interventions  (ITNs)</a:t>
            </a:r>
          </a:p>
          <a:p>
            <a:pPr marR="559435" lvl="1" algn="just">
              <a:lnSpc>
                <a:spcPct val="115000"/>
              </a:lnSpc>
              <a:spcBef>
                <a:spcPts val="1500"/>
              </a:spcBef>
              <a:spcAft>
                <a:spcPts val="500"/>
              </a:spcAft>
              <a:buFont typeface="Wingdings" panose="05000000000000000000" pitchFamily="2" charset="2"/>
              <a:buChar char="§"/>
            </a:pPr>
            <a:r>
              <a:rPr lang="en-US" sz="2200" dirty="0">
                <a:solidFill>
                  <a:srgbClr val="000000"/>
                </a:solidFill>
                <a:ea typeface="Calibri" panose="020F0502020204030204" pitchFamily="34" charset="0"/>
              </a:rPr>
              <a:t>Report to health facility promptly with fever</a:t>
            </a:r>
          </a:p>
          <a:p>
            <a:pPr marR="559435" lvl="1" algn="just">
              <a:lnSpc>
                <a:spcPct val="115000"/>
              </a:lnSpc>
              <a:spcBef>
                <a:spcPts val="1500"/>
              </a:spcBef>
              <a:spcAft>
                <a:spcPts val="500"/>
              </a:spcAft>
              <a:buFont typeface="Wingdings" panose="05000000000000000000" pitchFamily="2" charset="2"/>
              <a:buChar char="§"/>
            </a:pPr>
            <a:r>
              <a:rPr lang="en-US" sz="2200" dirty="0">
                <a:solidFill>
                  <a:srgbClr val="000000"/>
                </a:solidFill>
                <a:ea typeface="Calibri" panose="020F0502020204030204" pitchFamily="34" charset="0"/>
              </a:rPr>
              <a:t>Get tested before treating malaria</a:t>
            </a:r>
          </a:p>
          <a:p>
            <a:pPr marR="559435" lvl="1" algn="just">
              <a:lnSpc>
                <a:spcPct val="115000"/>
              </a:lnSpc>
              <a:spcBef>
                <a:spcPts val="1500"/>
              </a:spcBef>
              <a:spcAft>
                <a:spcPts val="500"/>
              </a:spcAft>
              <a:buFont typeface="Wingdings" panose="05000000000000000000" pitchFamily="2" charset="2"/>
              <a:buChar char="§"/>
            </a:pPr>
            <a:r>
              <a:rPr lang="en-US" sz="2200" dirty="0">
                <a:solidFill>
                  <a:srgbClr val="000000"/>
                </a:solidFill>
                <a:ea typeface="Calibri" panose="020F0502020204030204" pitchFamily="34" charset="0"/>
              </a:rPr>
              <a:t>Take medications according to prescription</a:t>
            </a:r>
          </a:p>
          <a:p>
            <a:pPr marR="559435" lvl="1" algn="just">
              <a:lnSpc>
                <a:spcPct val="115000"/>
              </a:lnSpc>
              <a:spcBef>
                <a:spcPts val="1500"/>
              </a:spcBef>
              <a:spcAft>
                <a:spcPts val="500"/>
              </a:spcAft>
              <a:buFont typeface="Wingdings" panose="05000000000000000000" pitchFamily="2" charset="2"/>
              <a:buChar char="§"/>
            </a:pPr>
            <a:r>
              <a:rPr lang="en-US" sz="2200" dirty="0">
                <a:solidFill>
                  <a:srgbClr val="000000"/>
                </a:solidFill>
                <a:ea typeface="Calibri" panose="020F0502020204030204" pitchFamily="34" charset="0"/>
              </a:rPr>
              <a:t>Take SP to protect mother and baby when pregnant</a:t>
            </a:r>
          </a:p>
          <a:p>
            <a:pPr marR="559435" lvl="1" algn="just">
              <a:lnSpc>
                <a:spcPct val="115000"/>
              </a:lnSpc>
              <a:spcBef>
                <a:spcPts val="1500"/>
              </a:spcBef>
              <a:spcAft>
                <a:spcPts val="500"/>
              </a:spcAft>
              <a:buFont typeface="Wingdings" panose="05000000000000000000" pitchFamily="2" charset="2"/>
              <a:buChar char="§"/>
            </a:pPr>
            <a:endParaRPr lang="en-US" dirty="0">
              <a:solidFill>
                <a:srgbClr val="737473"/>
              </a:solidFill>
              <a:ea typeface="Calibri" panose="020F0502020204030204" pitchFamily="34" charset="0"/>
            </a:endParaRPr>
          </a:p>
          <a:p>
            <a:pPr marR="559435" algn="just">
              <a:lnSpc>
                <a:spcPct val="115000"/>
              </a:lnSpc>
              <a:spcBef>
                <a:spcPts val="1500"/>
              </a:spcBef>
              <a:spcAft>
                <a:spcPts val="500"/>
              </a:spcAft>
              <a:buFont typeface="Wingdings" panose="05000000000000000000" pitchFamily="2" charset="2"/>
              <a:buChar char="§"/>
            </a:pPr>
            <a:endParaRPr lang="en-US" sz="2400" dirty="0">
              <a:solidFill>
                <a:srgbClr val="737473"/>
              </a:solidFill>
              <a:ea typeface="Calibri" panose="020F0502020204030204" pitchFamily="34" charset="0"/>
            </a:endParaRPr>
          </a:p>
          <a:p>
            <a:pPr marR="559435" algn="just">
              <a:lnSpc>
                <a:spcPct val="115000"/>
              </a:lnSpc>
              <a:spcBef>
                <a:spcPts val="1500"/>
              </a:spcBef>
              <a:spcAft>
                <a:spcPts val="500"/>
              </a:spcAft>
              <a:buFont typeface="Wingdings" panose="05000000000000000000" pitchFamily="2" charset="2"/>
              <a:buChar char="§"/>
            </a:pPr>
            <a:endParaRPr lang="en-US" sz="2400" dirty="0">
              <a:solidFill>
                <a:srgbClr val="737473"/>
              </a:solidFill>
              <a:ea typeface="Calibri" panose="020F0502020204030204" pitchFamily="34" charset="0"/>
            </a:endParaRPr>
          </a:p>
          <a:p>
            <a:pPr algn="just">
              <a:spcBef>
                <a:spcPts val="1500"/>
              </a:spcBef>
              <a:spcAft>
                <a:spcPts val="500"/>
              </a:spcAft>
              <a:buFont typeface="Wingdings" panose="05000000000000000000" pitchFamily="2" charset="2"/>
              <a:buChar char="§"/>
            </a:pPr>
            <a:endParaRPr lang="en-US" sz="2400" dirty="0"/>
          </a:p>
        </p:txBody>
      </p:sp>
      <p:sp>
        <p:nvSpPr>
          <p:cNvPr id="2" name="Title 2">
            <a:extLst>
              <a:ext uri="{FF2B5EF4-FFF2-40B4-BE49-F238E27FC236}">
                <a16:creationId xmlns:a16="http://schemas.microsoft.com/office/drawing/2014/main" id="{1100EE72-4402-8CE1-9DAF-9BA4E6CA10D7}"/>
              </a:ext>
            </a:extLst>
          </p:cNvPr>
          <p:cNvSpPr txBox="1">
            <a:spLocks/>
          </p:cNvSpPr>
          <p:nvPr/>
        </p:nvSpPr>
        <p:spPr>
          <a:xfrm>
            <a:off x="451947" y="0"/>
            <a:ext cx="10216054" cy="644056"/>
          </a:xfrm>
          <a:prstGeom prst="rect">
            <a:avLst/>
          </a:prstGeom>
          <a:noFill/>
        </p:spPr>
        <p:txBody>
          <a:bodyPr vert="horz" lIns="68580" tIns="34290" rIns="68580" bIns="34290" rtlCol="0" anchor="ctr">
            <a:normAutofit/>
          </a:bodyPr>
          <a:lstStyle>
            <a:lvl1pPr algn="l" defTabSz="914400" rtl="0" eaLnBrk="1" latinLnBrk="0" hangingPunct="1">
              <a:lnSpc>
                <a:spcPct val="90000"/>
              </a:lnSpc>
              <a:spcBef>
                <a:spcPct val="0"/>
              </a:spcBef>
              <a:buNone/>
              <a:defRPr sz="1800" kern="1200">
                <a:solidFill>
                  <a:schemeClr val="tx1"/>
                </a:solidFill>
                <a:latin typeface="+mj-lt"/>
                <a:ea typeface="+mj-ea"/>
                <a:cs typeface="+mj-cs"/>
              </a:defRPr>
            </a:lvl1pPr>
          </a:lstStyle>
          <a:p>
            <a:pPr>
              <a:spcBef>
                <a:spcPct val="0"/>
              </a:spcBef>
              <a:buClrTx/>
              <a:buFontTx/>
              <a:buNone/>
            </a:pPr>
            <a:r>
              <a:rPr lang="en-GB" altLang="en-US" sz="3600" b="1" dirty="0"/>
              <a:t>What Ghanaians  MUST DO</a:t>
            </a:r>
          </a:p>
        </p:txBody>
      </p:sp>
    </p:spTree>
    <p:extLst>
      <p:ext uri="{BB962C8B-B14F-4D97-AF65-F5344CB8AC3E}">
        <p14:creationId xmlns:p14="http://schemas.microsoft.com/office/powerpoint/2010/main" val="2725844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3876C47-F35A-EA44-96A0-26F29CAD7DCA}"/>
              </a:ext>
            </a:extLst>
          </p:cNvPr>
          <p:cNvSpPr>
            <a:spLocks noGrp="1" noChangeArrowheads="1"/>
          </p:cNvSpPr>
          <p:nvPr>
            <p:ph type="title"/>
          </p:nvPr>
        </p:nvSpPr>
        <p:spPr/>
        <p:txBody>
          <a:bodyPr/>
          <a:lstStyle/>
          <a:p>
            <a:pPr eaLnBrk="1" hangingPunct="1"/>
            <a:r>
              <a:rPr lang="en-US" altLang="en-US" b="1"/>
              <a:t> Insecticide Treated Nets (ITNs)</a:t>
            </a:r>
          </a:p>
        </p:txBody>
      </p:sp>
      <p:sp>
        <p:nvSpPr>
          <p:cNvPr id="20483" name="Content Placeholder 2">
            <a:extLst>
              <a:ext uri="{FF2B5EF4-FFF2-40B4-BE49-F238E27FC236}">
                <a16:creationId xmlns:a16="http://schemas.microsoft.com/office/drawing/2014/main" id="{8C0EEEA9-D767-7D40-9B87-98C8CEB7C2A4}"/>
              </a:ext>
            </a:extLst>
          </p:cNvPr>
          <p:cNvSpPr>
            <a:spLocks noGrp="1" noChangeArrowheads="1"/>
          </p:cNvSpPr>
          <p:nvPr>
            <p:ph idx="1"/>
          </p:nvPr>
        </p:nvSpPr>
        <p:spPr>
          <a:xfrm>
            <a:off x="838200" y="1690688"/>
            <a:ext cx="10515600" cy="4351337"/>
          </a:xfrm>
        </p:spPr>
        <p:txBody>
          <a:bodyPr/>
          <a:lstStyle/>
          <a:p>
            <a:pPr eaLnBrk="1" hangingPunct="1">
              <a:spcBef>
                <a:spcPts val="1200"/>
              </a:spcBef>
              <a:spcAft>
                <a:spcPts val="600"/>
              </a:spcAft>
            </a:pPr>
            <a:r>
              <a:rPr lang="en-US" altLang="en-US"/>
              <a:t>ITNs are mosquito nets impregnated with insecticide</a:t>
            </a:r>
          </a:p>
          <a:p>
            <a:pPr eaLnBrk="1" hangingPunct="1">
              <a:spcBef>
                <a:spcPts val="1200"/>
              </a:spcBef>
              <a:spcAft>
                <a:spcPts val="600"/>
              </a:spcAft>
            </a:pPr>
            <a:r>
              <a:rPr lang="en-GB" altLang="en-US"/>
              <a:t>They are factory treated type of ITN which does not need to be re-treated </a:t>
            </a:r>
          </a:p>
          <a:p>
            <a:pPr eaLnBrk="1" hangingPunct="1">
              <a:spcBef>
                <a:spcPts val="1200"/>
              </a:spcBef>
              <a:spcAft>
                <a:spcPts val="600"/>
              </a:spcAft>
            </a:pPr>
            <a:r>
              <a:rPr lang="en-GB" altLang="en-US"/>
              <a:t>The insecticides lasts for about 3 years</a:t>
            </a:r>
          </a:p>
          <a:p>
            <a:pPr eaLnBrk="1" hangingPunct="1">
              <a:spcBef>
                <a:spcPts val="1200"/>
              </a:spcBef>
              <a:spcAft>
                <a:spcPts val="600"/>
              </a:spcAft>
            </a:pPr>
            <a:r>
              <a:rPr lang="en-GB" altLang="en-US"/>
              <a:t>ITNs should be washed for a maximum of 20 times in 3 years </a:t>
            </a:r>
          </a:p>
          <a:p>
            <a:pPr eaLnBrk="1" hangingPunct="1">
              <a:spcBef>
                <a:spcPts val="1200"/>
              </a:spcBef>
              <a:spcAft>
                <a:spcPts val="600"/>
              </a:spcAft>
            </a:pPr>
            <a:r>
              <a:rPr lang="en-GB" altLang="en-US"/>
              <a:t>The insecticides used for ITNs are approved to be safe by the World Health Organization (WHO) and the Ministry of Health.</a:t>
            </a:r>
          </a:p>
          <a:p>
            <a:pPr eaLnBrk="1" hangingPunct="1">
              <a:buFont typeface="Wingdings" pitchFamily="2" charset="2"/>
              <a:buChar char="q"/>
            </a:pP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2BC57CA-A545-604A-BC2F-508EA47EF220}"/>
              </a:ext>
            </a:extLst>
          </p:cNvPr>
          <p:cNvSpPr>
            <a:spLocks noGrp="1" noChangeArrowheads="1"/>
          </p:cNvSpPr>
          <p:nvPr>
            <p:ph type="title"/>
          </p:nvPr>
        </p:nvSpPr>
        <p:spPr>
          <a:xfrm>
            <a:off x="609600" y="517525"/>
            <a:ext cx="10972800" cy="661988"/>
          </a:xfrm>
        </p:spPr>
        <p:txBody>
          <a:bodyPr/>
          <a:lstStyle/>
          <a:p>
            <a:pPr eaLnBrk="1" hangingPunct="1"/>
            <a:r>
              <a:rPr lang="en-GB" altLang="en-US" b="1"/>
              <a:t>How do ITNs prevent Malaria</a:t>
            </a:r>
            <a:r>
              <a:rPr lang="en-GB" altLang="en-US" b="1" i="1"/>
              <a:t>?</a:t>
            </a:r>
            <a:endParaRPr lang="en-US" altLang="en-US" b="1"/>
          </a:p>
        </p:txBody>
      </p:sp>
      <p:sp>
        <p:nvSpPr>
          <p:cNvPr id="22531" name="Content Placeholder 2">
            <a:extLst>
              <a:ext uri="{FF2B5EF4-FFF2-40B4-BE49-F238E27FC236}">
                <a16:creationId xmlns:a16="http://schemas.microsoft.com/office/drawing/2014/main" id="{ED7393D6-0E4C-A645-ABC2-17F8CFACB7AB}"/>
              </a:ext>
            </a:extLst>
          </p:cNvPr>
          <p:cNvSpPr>
            <a:spLocks noGrp="1" noChangeArrowheads="1"/>
          </p:cNvSpPr>
          <p:nvPr>
            <p:ph sz="half" idx="1"/>
          </p:nvPr>
        </p:nvSpPr>
        <p:spPr>
          <a:xfrm>
            <a:off x="609600" y="1600200"/>
            <a:ext cx="5768975" cy="4740275"/>
          </a:xfrm>
        </p:spPr>
        <p:txBody>
          <a:bodyPr/>
          <a:lstStyle/>
          <a:p>
            <a:pPr eaLnBrk="1" hangingPunct="1">
              <a:spcBef>
                <a:spcPts val="1200"/>
              </a:spcBef>
              <a:spcAft>
                <a:spcPts val="600"/>
              </a:spcAft>
            </a:pPr>
            <a:r>
              <a:rPr lang="en-GB" altLang="en-US"/>
              <a:t>ITNs provide both a physical and chemical barrier between humans and the Anopheles mosquito, thereby preventing the malaria parasite from being transmitted through the mosquito bite.</a:t>
            </a:r>
          </a:p>
          <a:p>
            <a:pPr eaLnBrk="1" hangingPunct="1">
              <a:spcBef>
                <a:spcPts val="1200"/>
              </a:spcBef>
              <a:spcAft>
                <a:spcPts val="600"/>
              </a:spcAft>
            </a:pPr>
            <a:r>
              <a:rPr lang="en-GB" altLang="en-US"/>
              <a:t>Any mosquitoes that come into contact with the ITNs either repelled, disabled and or killed by the insecticide used in treating the net.</a:t>
            </a:r>
          </a:p>
        </p:txBody>
      </p:sp>
      <p:pic>
        <p:nvPicPr>
          <p:cNvPr id="22532" name="Content Placeholder 3" descr="A person lying on a bed&#10;&#10;Description automatically generated">
            <a:extLst>
              <a:ext uri="{FF2B5EF4-FFF2-40B4-BE49-F238E27FC236}">
                <a16:creationId xmlns:a16="http://schemas.microsoft.com/office/drawing/2014/main" id="{C19CA82C-3763-5B42-93A4-7B59873CE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431" b="6989"/>
          <a:stretch>
            <a:fillRect/>
          </a:stretch>
        </p:blipFill>
        <p:spPr bwMode="auto">
          <a:xfrm>
            <a:off x="6743700" y="1600200"/>
            <a:ext cx="5038725"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33" name="Object 5">
            <a:extLst>
              <a:ext uri="{FF2B5EF4-FFF2-40B4-BE49-F238E27FC236}">
                <a16:creationId xmlns:a16="http://schemas.microsoft.com/office/drawing/2014/main" id="{B51868D1-4781-604C-A613-C80F0C61CFF6}"/>
              </a:ext>
            </a:extLst>
          </p:cNvPr>
          <p:cNvGraphicFramePr>
            <a:graphicFrameLocks noChangeAspect="1"/>
          </p:cNvGraphicFramePr>
          <p:nvPr/>
        </p:nvGraphicFramePr>
        <p:xfrm>
          <a:off x="9659938" y="3541713"/>
          <a:ext cx="1590675" cy="1012825"/>
        </p:xfrm>
        <a:graphic>
          <a:graphicData uri="http://schemas.openxmlformats.org/presentationml/2006/ole">
            <mc:AlternateContent xmlns:mc="http://schemas.openxmlformats.org/markup-compatibility/2006">
              <mc:Choice xmlns:v="urn:schemas-microsoft-com:vml" Requires="v">
                <p:oleObj name="Photo Editor Photo" r:id="rId4" imgW="1231900" imgH="984250" progId="MSPhotoEd.3">
                  <p:embed/>
                </p:oleObj>
              </mc:Choice>
              <mc:Fallback>
                <p:oleObj name="Photo Editor Photo" r:id="rId4" imgW="1231900" imgH="984250" progId="MSPhotoEd.3">
                  <p:embed/>
                  <p:pic>
                    <p:nvPicPr>
                      <p:cNvPr id="22533" name="Object 5">
                        <a:extLst>
                          <a:ext uri="{FF2B5EF4-FFF2-40B4-BE49-F238E27FC236}">
                            <a16:creationId xmlns:a16="http://schemas.microsoft.com/office/drawing/2014/main" id="{B51868D1-4781-604C-A613-C80F0C61CF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9938" y="3541713"/>
                        <a:ext cx="15906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0857B35-A1E5-1A43-B56A-28DA49DF9B9B}"/>
              </a:ext>
            </a:extLst>
          </p:cNvPr>
          <p:cNvSpPr>
            <a:spLocks noGrp="1" noChangeArrowheads="1"/>
          </p:cNvSpPr>
          <p:nvPr>
            <p:ph type="title"/>
          </p:nvPr>
        </p:nvSpPr>
        <p:spPr>
          <a:xfrm>
            <a:off x="841375" y="220663"/>
            <a:ext cx="10506075" cy="990600"/>
          </a:xfrm>
        </p:spPr>
        <p:txBody>
          <a:bodyPr anchor="b"/>
          <a:lstStyle/>
          <a:p>
            <a:pPr eaLnBrk="1" hangingPunct="1"/>
            <a:r>
              <a:rPr lang="en-GB" altLang="en-US" b="1">
                <a:ea typeface="ＭＳ Ｐゴシック" panose="020B0600070205080204" pitchFamily="34" charset="-128"/>
              </a:rPr>
              <a:t>Continuous Distribution of ITNs</a:t>
            </a:r>
          </a:p>
        </p:txBody>
      </p:sp>
      <p:sp>
        <p:nvSpPr>
          <p:cNvPr id="24579" name="Content Placeholder 2">
            <a:extLst>
              <a:ext uri="{FF2B5EF4-FFF2-40B4-BE49-F238E27FC236}">
                <a16:creationId xmlns:a16="http://schemas.microsoft.com/office/drawing/2014/main" id="{050D059B-F8CF-6041-8F2D-258A52DA6A9C}"/>
              </a:ext>
            </a:extLst>
          </p:cNvPr>
          <p:cNvSpPr>
            <a:spLocks noGrp="1" noChangeArrowheads="1"/>
          </p:cNvSpPr>
          <p:nvPr>
            <p:ph idx="1"/>
          </p:nvPr>
        </p:nvSpPr>
        <p:spPr>
          <a:xfrm>
            <a:off x="841375" y="1597025"/>
            <a:ext cx="10509250" cy="4411663"/>
          </a:xfrm>
        </p:spPr>
        <p:txBody>
          <a:bodyPr/>
          <a:lstStyle/>
          <a:p>
            <a:pPr eaLnBrk="1" hangingPunct="1">
              <a:lnSpc>
                <a:spcPct val="100000"/>
              </a:lnSpc>
              <a:spcBef>
                <a:spcPts val="1200"/>
              </a:spcBef>
              <a:spcAft>
                <a:spcPts val="600"/>
              </a:spcAft>
            </a:pPr>
            <a:r>
              <a:rPr lang="en-GB" altLang="en-US">
                <a:ea typeface="ＭＳ Ｐゴシック" panose="020B0600070205080204" pitchFamily="34" charset="-128"/>
              </a:rPr>
              <a:t>Previous Malaria prevention strategies focused on high ownership and use of ITNs by the vulnerable groups </a:t>
            </a:r>
          </a:p>
          <a:p>
            <a:pPr eaLnBrk="1" hangingPunct="1">
              <a:lnSpc>
                <a:spcPct val="100000"/>
              </a:lnSpc>
              <a:spcBef>
                <a:spcPts val="1200"/>
              </a:spcBef>
              <a:spcAft>
                <a:spcPts val="600"/>
              </a:spcAft>
            </a:pPr>
            <a:r>
              <a:rPr lang="en-GB" altLang="en-US">
                <a:ea typeface="ＭＳ Ｐゴシック" panose="020B0600070205080204" pitchFamily="34" charset="-128"/>
              </a:rPr>
              <a:t>More recently the goal has shifted to “Universal Coverage” where every person in malarious regions sleeps under an ITN</a:t>
            </a:r>
          </a:p>
          <a:p>
            <a:pPr eaLnBrk="1" hangingPunct="1">
              <a:lnSpc>
                <a:spcPct val="100000"/>
              </a:lnSpc>
              <a:spcBef>
                <a:spcPts val="1200"/>
              </a:spcBef>
              <a:spcAft>
                <a:spcPts val="600"/>
              </a:spcAft>
            </a:pPr>
            <a:r>
              <a:rPr lang="en-GB" altLang="en-US">
                <a:ea typeface="ＭＳ Ｐゴシック" panose="020B0600070205080204" pitchFamily="34" charset="-128"/>
              </a:rPr>
              <a:t>In addition to providing personal protection to the population covered, it is expected that ITNs will lead to a decline in malaria transmission.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7E91BE6-7E28-3245-BD4A-B720481AD2BB}"/>
              </a:ext>
            </a:extLst>
          </p:cNvPr>
          <p:cNvSpPr>
            <a:spLocks noGrp="1" noChangeArrowheads="1"/>
          </p:cNvSpPr>
          <p:nvPr>
            <p:ph type="title"/>
          </p:nvPr>
        </p:nvSpPr>
        <p:spPr>
          <a:xfrm>
            <a:off x="390525" y="427038"/>
            <a:ext cx="11661775" cy="795337"/>
          </a:xfrm>
        </p:spPr>
        <p:txBody>
          <a:bodyPr anchor="b"/>
          <a:lstStyle/>
          <a:p>
            <a:pPr eaLnBrk="1" hangingPunct="1"/>
            <a:r>
              <a:rPr lang="en-US" altLang="en-US" b="1">
                <a:ea typeface="ＭＳ Ｐゴシック" panose="020B0600070205080204" pitchFamily="34" charset="-128"/>
              </a:rPr>
              <a:t>Objectives of Continuous Distribution</a:t>
            </a:r>
          </a:p>
        </p:txBody>
      </p:sp>
      <p:sp>
        <p:nvSpPr>
          <p:cNvPr id="25603" name="Rectangle 3">
            <a:extLst>
              <a:ext uri="{FF2B5EF4-FFF2-40B4-BE49-F238E27FC236}">
                <a16:creationId xmlns:a16="http://schemas.microsoft.com/office/drawing/2014/main" id="{DB0C1CF7-B5B4-FE40-BFF7-D29E0AD00E84}"/>
              </a:ext>
            </a:extLst>
          </p:cNvPr>
          <p:cNvSpPr>
            <a:spLocks noGrp="1" noChangeArrowheads="1"/>
          </p:cNvSpPr>
          <p:nvPr>
            <p:ph idx="1"/>
          </p:nvPr>
        </p:nvSpPr>
        <p:spPr>
          <a:xfrm>
            <a:off x="568325" y="1641475"/>
            <a:ext cx="10902950" cy="4868863"/>
          </a:xfrm>
        </p:spPr>
        <p:txBody>
          <a:bodyPr/>
          <a:lstStyle/>
          <a:p>
            <a:pPr eaLnBrk="1" hangingPunct="1">
              <a:spcBef>
                <a:spcPts val="1175"/>
              </a:spcBef>
              <a:spcAft>
                <a:spcPts val="600"/>
              </a:spcAft>
              <a:buClr>
                <a:schemeClr val="tx2"/>
              </a:buClr>
            </a:pPr>
            <a:r>
              <a:rPr lang="en-GB" altLang="en-US">
                <a:ea typeface="ＭＳ Ｐゴシック" panose="020B0600070205080204" pitchFamily="34" charset="-128"/>
              </a:rPr>
              <a:t>Increase access to ITNs on a continuous basis between mass campaigns</a:t>
            </a:r>
          </a:p>
          <a:p>
            <a:pPr eaLnBrk="1" hangingPunct="1">
              <a:spcBef>
                <a:spcPts val="1175"/>
              </a:spcBef>
              <a:spcAft>
                <a:spcPts val="600"/>
              </a:spcAft>
              <a:buClr>
                <a:schemeClr val="tx2"/>
              </a:buClr>
            </a:pPr>
            <a:r>
              <a:rPr lang="en-GB" altLang="en-US">
                <a:ea typeface="ＭＳ Ｐゴシック" panose="020B0600070205080204" pitchFamily="34" charset="-128"/>
              </a:rPr>
              <a:t>Provide ITN for replacement and </a:t>
            </a:r>
            <a:r>
              <a:rPr lang="ja-JP" altLang="en-GB">
                <a:solidFill>
                  <a:srgbClr val="FF0000"/>
                </a:solidFill>
                <a:ea typeface="ＭＳ Ｐゴシック" panose="020B0600070205080204" pitchFamily="34" charset="-128"/>
              </a:rPr>
              <a:t>“</a:t>
            </a:r>
            <a:r>
              <a:rPr lang="en-GB" altLang="ja-JP">
                <a:solidFill>
                  <a:srgbClr val="FF0000"/>
                </a:solidFill>
                <a:ea typeface="ＭＳ Ｐゴシック" panose="020B0600070205080204" pitchFamily="34" charset="-128"/>
              </a:rPr>
              <a:t>add-on</a:t>
            </a:r>
            <a:r>
              <a:rPr lang="ja-JP" altLang="en-GB">
                <a:solidFill>
                  <a:srgbClr val="FF0000"/>
                </a:solidFill>
                <a:ea typeface="ＭＳ Ｐゴシック" panose="020B0600070205080204" pitchFamily="34" charset="-128"/>
              </a:rPr>
              <a:t>”</a:t>
            </a:r>
            <a:r>
              <a:rPr lang="en-GB" altLang="ja-JP">
                <a:solidFill>
                  <a:srgbClr val="FF0000"/>
                </a:solidFill>
                <a:ea typeface="ＭＳ Ｐゴシック" panose="020B0600070205080204" pitchFamily="34" charset="-128"/>
              </a:rPr>
              <a:t> </a:t>
            </a:r>
            <a:r>
              <a:rPr lang="en-GB" altLang="ja-JP">
                <a:ea typeface="ＭＳ Ｐゴシック" panose="020B0600070205080204" pitchFamily="34" charset="-128"/>
              </a:rPr>
              <a:t>to sustain </a:t>
            </a:r>
            <a:r>
              <a:rPr lang="ja-JP" altLang="en-GB">
                <a:ea typeface="ＭＳ Ｐゴシック" panose="020B0600070205080204" pitchFamily="34" charset="-128"/>
              </a:rPr>
              <a:t>“</a:t>
            </a:r>
            <a:r>
              <a:rPr lang="en-GB" altLang="ja-JP">
                <a:ea typeface="ＭＳ Ｐゴシック" panose="020B0600070205080204" pitchFamily="34" charset="-128"/>
              </a:rPr>
              <a:t>universal coverage</a:t>
            </a:r>
            <a:r>
              <a:rPr lang="ja-JP" altLang="en-GB">
                <a:ea typeface="ＭＳ Ｐゴシック" panose="020B0600070205080204" pitchFamily="34" charset="-128"/>
              </a:rPr>
              <a:t>”</a:t>
            </a:r>
            <a:endParaRPr lang="en-GB" altLang="ja-JP">
              <a:ea typeface="ＭＳ Ｐゴシック" panose="020B0600070205080204" pitchFamily="34" charset="-128"/>
            </a:endParaRPr>
          </a:p>
          <a:p>
            <a:pPr eaLnBrk="1" hangingPunct="1">
              <a:spcBef>
                <a:spcPts val="1175"/>
              </a:spcBef>
              <a:spcAft>
                <a:spcPts val="600"/>
              </a:spcAft>
              <a:buClr>
                <a:schemeClr val="tx2"/>
              </a:buClr>
            </a:pPr>
            <a:r>
              <a:rPr lang="en-GB" altLang="en-US">
                <a:ea typeface="ＭＳ Ｐゴシック" panose="020B0600070205080204" pitchFamily="34" charset="-128"/>
              </a:rPr>
              <a:t>Avoid oversupply (spill-over) by combining </a:t>
            </a:r>
            <a:r>
              <a:rPr lang="ja-JP" altLang="en-GB">
                <a:ea typeface="ＭＳ Ｐゴシック" panose="020B0600070205080204" pitchFamily="34" charset="-128"/>
              </a:rPr>
              <a:t>“</a:t>
            </a:r>
            <a:r>
              <a:rPr lang="en-GB" altLang="ja-JP">
                <a:ea typeface="ＭＳ Ｐゴシック" panose="020B0600070205080204" pitchFamily="34" charset="-128"/>
              </a:rPr>
              <a:t>push</a:t>
            </a:r>
            <a:r>
              <a:rPr lang="ja-JP" altLang="en-GB">
                <a:ea typeface="ＭＳ Ｐゴシック" panose="020B0600070205080204" pitchFamily="34" charset="-128"/>
              </a:rPr>
              <a:t>”</a:t>
            </a:r>
            <a:r>
              <a:rPr lang="en-GB" altLang="ja-JP">
                <a:ea typeface="ＭＳ Ｐゴシック" panose="020B0600070205080204" pitchFamily="34" charset="-128"/>
              </a:rPr>
              <a:t> and </a:t>
            </a:r>
            <a:r>
              <a:rPr lang="ja-JP" altLang="en-GB">
                <a:ea typeface="ＭＳ Ｐゴシック" panose="020B0600070205080204" pitchFamily="34" charset="-128"/>
              </a:rPr>
              <a:t>“</a:t>
            </a:r>
            <a:r>
              <a:rPr lang="en-GB" altLang="ja-JP">
                <a:ea typeface="ＭＳ Ｐゴシック" panose="020B0600070205080204" pitchFamily="34" charset="-128"/>
              </a:rPr>
              <a:t>pull</a:t>
            </a:r>
            <a:r>
              <a:rPr lang="ja-JP" altLang="en-GB">
                <a:ea typeface="ＭＳ Ｐゴシック" panose="020B0600070205080204" pitchFamily="34" charset="-128"/>
              </a:rPr>
              <a:t>”</a:t>
            </a:r>
            <a:r>
              <a:rPr lang="en-GB" altLang="ja-JP">
                <a:ea typeface="ＭＳ Ｐゴシック" panose="020B0600070205080204" pitchFamily="34" charset="-128"/>
              </a:rPr>
              <a:t> strategies </a:t>
            </a:r>
          </a:p>
          <a:p>
            <a:pPr eaLnBrk="1" hangingPunct="1">
              <a:spcBef>
                <a:spcPts val="1175"/>
              </a:spcBef>
              <a:spcAft>
                <a:spcPts val="600"/>
              </a:spcAft>
              <a:buClr>
                <a:schemeClr val="tx2"/>
              </a:buClr>
            </a:pPr>
            <a:r>
              <a:rPr lang="en-GB" altLang="en-US">
                <a:ea typeface="ＭＳ Ｐゴシック" panose="020B0600070205080204" pitchFamily="34" charset="-128"/>
              </a:rPr>
              <a:t>Use the household as entry point for ITN with intra-family or intra-community redistribution based on need</a:t>
            </a:r>
          </a:p>
          <a:p>
            <a:pPr eaLnBrk="1" hangingPunct="1">
              <a:spcBef>
                <a:spcPts val="1175"/>
              </a:spcBef>
              <a:spcAft>
                <a:spcPts val="600"/>
              </a:spcAft>
              <a:buClr>
                <a:schemeClr val="tx2"/>
              </a:buClr>
            </a:pPr>
            <a:r>
              <a:rPr lang="en-GB" altLang="en-US">
                <a:ea typeface="ＭＳ Ｐゴシック" panose="020B0600070205080204" pitchFamily="34" charset="-128"/>
              </a:rPr>
              <a:t>Utilize all suitable channels with combinations of free, subsidized and at cost nets where possible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A86959E-6B3C-6548-BFBB-543A623D020F}"/>
              </a:ext>
            </a:extLst>
          </p:cNvPr>
          <p:cNvSpPr>
            <a:spLocks noGrp="1" noChangeArrowheads="1"/>
          </p:cNvSpPr>
          <p:nvPr>
            <p:ph type="title"/>
          </p:nvPr>
        </p:nvSpPr>
        <p:spPr>
          <a:xfrm>
            <a:off x="722313" y="601173"/>
            <a:ext cx="10682287" cy="768350"/>
          </a:xfrm>
        </p:spPr>
        <p:txBody>
          <a:bodyPr anchor="b"/>
          <a:lstStyle/>
          <a:p>
            <a:pPr eaLnBrk="1" hangingPunct="1"/>
            <a:r>
              <a:rPr lang="en-US" altLang="en-US" b="1" dirty="0"/>
              <a:t>Ghana’s ITN Continuous Distribution (CD) Strategy</a:t>
            </a:r>
          </a:p>
        </p:txBody>
      </p:sp>
      <p:sp>
        <p:nvSpPr>
          <p:cNvPr id="26627" name="Content Placeholder 2">
            <a:extLst>
              <a:ext uri="{FF2B5EF4-FFF2-40B4-BE49-F238E27FC236}">
                <a16:creationId xmlns:a16="http://schemas.microsoft.com/office/drawing/2014/main" id="{13C4AE61-6368-704E-9215-FA7F3EE95C40}"/>
              </a:ext>
            </a:extLst>
          </p:cNvPr>
          <p:cNvSpPr>
            <a:spLocks noGrp="1" noChangeArrowheads="1"/>
          </p:cNvSpPr>
          <p:nvPr>
            <p:ph idx="1"/>
          </p:nvPr>
        </p:nvSpPr>
        <p:spPr>
          <a:xfrm>
            <a:off x="1001713" y="1665288"/>
            <a:ext cx="10112375" cy="4826000"/>
          </a:xfrm>
        </p:spPr>
        <p:txBody>
          <a:bodyPr/>
          <a:lstStyle/>
          <a:p>
            <a:pPr eaLnBrk="1" hangingPunct="1">
              <a:spcBef>
                <a:spcPts val="1200"/>
              </a:spcBef>
              <a:spcAft>
                <a:spcPts val="600"/>
              </a:spcAft>
            </a:pPr>
            <a:r>
              <a:rPr lang="en-GB" altLang="en-US">
                <a:ea typeface="ＭＳ Ｐゴシック" panose="020B0600070205080204" pitchFamily="34" charset="-128"/>
              </a:rPr>
              <a:t>Ghana has conducted four (4) mass distribution of ITNs since 2010/11 towards achieving universal coverage. </a:t>
            </a:r>
            <a:endParaRPr lang="en-US" altLang="en-US">
              <a:ea typeface="ＭＳ Ｐゴシック" panose="020B0600070205080204" pitchFamily="34" charset="-128"/>
            </a:endParaRPr>
          </a:p>
          <a:p>
            <a:pPr eaLnBrk="1" hangingPunct="1">
              <a:spcBef>
                <a:spcPts val="1200"/>
              </a:spcBef>
              <a:spcAft>
                <a:spcPts val="600"/>
              </a:spcAft>
            </a:pPr>
            <a:r>
              <a:rPr lang="en-GB" altLang="en-US">
                <a:ea typeface="ＭＳ Ｐゴシック" panose="020B0600070205080204" pitchFamily="34" charset="-128"/>
              </a:rPr>
              <a:t>To maintain universal coverage, Ghana aims at targeting a variety of population groups. </a:t>
            </a:r>
            <a:endParaRPr lang="en-GB" altLang="en-US">
              <a:ea typeface="ＭＳ Ｐゴシック" panose="020B0600070205080204" pitchFamily="34" charset="-128"/>
              <a:cs typeface="Calibri" panose="020F0502020204030204" pitchFamily="34" charset="0"/>
            </a:endParaRPr>
          </a:p>
          <a:p>
            <a:pPr eaLnBrk="1" hangingPunct="1">
              <a:spcBef>
                <a:spcPts val="1200"/>
              </a:spcBef>
              <a:spcAft>
                <a:spcPts val="600"/>
              </a:spcAft>
            </a:pPr>
            <a:r>
              <a:rPr lang="en-GB" altLang="en-US">
                <a:ea typeface="ＭＳ Ｐゴシック" panose="020B0600070205080204" pitchFamily="34" charset="-128"/>
              </a:rPr>
              <a:t>To use different channels to ‘push’ nets into households periodically throughout the growth of the household from couple to family and beyond</a:t>
            </a:r>
          </a:p>
          <a:p>
            <a:pPr eaLnBrk="1" hangingPunct="1"/>
            <a:endParaRPr lang="en-US" altLang="en-US" sz="2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770DD41-8B39-2047-B7AE-266180288A36}"/>
              </a:ext>
            </a:extLst>
          </p:cNvPr>
          <p:cNvSpPr/>
          <p:nvPr/>
        </p:nvSpPr>
        <p:spPr>
          <a:xfrm>
            <a:off x="1653967" y="4398160"/>
            <a:ext cx="2427031" cy="862029"/>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Continuous Distribution (CD) Strategy</a:t>
            </a:r>
          </a:p>
        </p:txBody>
      </p:sp>
      <p:sp>
        <p:nvSpPr>
          <p:cNvPr id="22" name="Rounded Rectangle 21">
            <a:extLst>
              <a:ext uri="{FF2B5EF4-FFF2-40B4-BE49-F238E27FC236}">
                <a16:creationId xmlns:a16="http://schemas.microsoft.com/office/drawing/2014/main" id="{DB2DE80A-563A-AF42-A566-CEB9C36D8A8C}"/>
              </a:ext>
            </a:extLst>
          </p:cNvPr>
          <p:cNvSpPr/>
          <p:nvPr/>
        </p:nvSpPr>
        <p:spPr>
          <a:xfrm>
            <a:off x="6302521" y="1062054"/>
            <a:ext cx="5638354" cy="68030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B3C5578D-F8D8-764A-AA82-AB762737C9B9}"/>
              </a:ext>
            </a:extLst>
          </p:cNvPr>
          <p:cNvSpPr txBox="1"/>
          <p:nvPr/>
        </p:nvSpPr>
        <p:spPr>
          <a:xfrm>
            <a:off x="6553647" y="1140881"/>
            <a:ext cx="5638353" cy="400110"/>
          </a:xfrm>
          <a:prstGeom prst="rect">
            <a:avLst/>
          </a:prstGeom>
          <a:noFill/>
        </p:spPr>
        <p:txBody>
          <a:bodyPr wrap="square" rtlCol="0">
            <a:spAutoFit/>
          </a:bodyPr>
          <a:lstStyle/>
          <a:p>
            <a:r>
              <a:rPr lang="en-US" sz="2000" b="1" dirty="0">
                <a:solidFill>
                  <a:schemeClr val="bg1"/>
                </a:solidFill>
                <a:latin typeface="Calibri" panose="020F0502020204030204" pitchFamily="34" charset="0"/>
                <a:cs typeface="Calibri" panose="020F0502020204030204" pitchFamily="34" charset="0"/>
              </a:rPr>
              <a:t>Health Facility ( all year round every year)</a:t>
            </a:r>
          </a:p>
        </p:txBody>
      </p:sp>
      <p:sp>
        <p:nvSpPr>
          <p:cNvPr id="24" name="Rounded Rectangle 23">
            <a:extLst>
              <a:ext uri="{FF2B5EF4-FFF2-40B4-BE49-F238E27FC236}">
                <a16:creationId xmlns:a16="http://schemas.microsoft.com/office/drawing/2014/main" id="{9B3FAD4F-1860-2043-8A0C-37F871D35DFF}"/>
              </a:ext>
            </a:extLst>
          </p:cNvPr>
          <p:cNvSpPr/>
          <p:nvPr/>
        </p:nvSpPr>
        <p:spPr>
          <a:xfrm>
            <a:off x="6314635" y="2019560"/>
            <a:ext cx="5638354" cy="68030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38AA080-73F7-6642-AAB9-B6EAC0A4A3E1}"/>
              </a:ext>
            </a:extLst>
          </p:cNvPr>
          <p:cNvSpPr txBox="1"/>
          <p:nvPr/>
        </p:nvSpPr>
        <p:spPr>
          <a:xfrm>
            <a:off x="6627146" y="1981943"/>
            <a:ext cx="5230314" cy="707886"/>
          </a:xfrm>
          <a:prstGeom prst="rect">
            <a:avLst/>
          </a:prstGeom>
          <a:noFill/>
        </p:spPr>
        <p:txBody>
          <a:bodyPr wrap="square" rtlCol="0">
            <a:spAutoFit/>
          </a:bodyPr>
          <a:lstStyle/>
          <a:p>
            <a:r>
              <a:rPr lang="en-US" sz="2000" b="1" dirty="0">
                <a:solidFill>
                  <a:schemeClr val="bg1"/>
                </a:solidFill>
                <a:latin typeface="Calibri" panose="020F0502020204030204" pitchFamily="34" charset="0"/>
                <a:cs typeface="Calibri" panose="020F0502020204030204" pitchFamily="34" charset="0"/>
              </a:rPr>
              <a:t>School Based ( Every year except mass campaign year)</a:t>
            </a:r>
          </a:p>
        </p:txBody>
      </p:sp>
      <p:sp>
        <p:nvSpPr>
          <p:cNvPr id="30" name="Rectangle 29">
            <a:extLst>
              <a:ext uri="{FF2B5EF4-FFF2-40B4-BE49-F238E27FC236}">
                <a16:creationId xmlns:a16="http://schemas.microsoft.com/office/drawing/2014/main" id="{AAFCB05E-3EDF-444B-A00A-9B0C9A0F8D65}"/>
              </a:ext>
            </a:extLst>
          </p:cNvPr>
          <p:cNvSpPr/>
          <p:nvPr/>
        </p:nvSpPr>
        <p:spPr>
          <a:xfrm>
            <a:off x="1581303" y="2956814"/>
            <a:ext cx="2427031" cy="862029"/>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Mass Campaign strategy every 3 years</a:t>
            </a:r>
          </a:p>
        </p:txBody>
      </p:sp>
      <p:sp>
        <p:nvSpPr>
          <p:cNvPr id="31" name="Triangle 30">
            <a:extLst>
              <a:ext uri="{FF2B5EF4-FFF2-40B4-BE49-F238E27FC236}">
                <a16:creationId xmlns:a16="http://schemas.microsoft.com/office/drawing/2014/main" id="{8BBBB419-4513-4648-95A0-BF44D9A61655}"/>
              </a:ext>
            </a:extLst>
          </p:cNvPr>
          <p:cNvSpPr/>
          <p:nvPr/>
        </p:nvSpPr>
        <p:spPr>
          <a:xfrm>
            <a:off x="678426" y="945309"/>
            <a:ext cx="4232787" cy="1743489"/>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ITN DISTRIBUTION STRATEGIES</a:t>
            </a:r>
          </a:p>
          <a:p>
            <a:pPr algn="ctr"/>
            <a:endParaRPr lang="en-US" sz="2000" b="1" dirty="0"/>
          </a:p>
          <a:p>
            <a:pPr algn="ctr"/>
            <a:endParaRPr lang="en-US" sz="2000" b="1" dirty="0"/>
          </a:p>
        </p:txBody>
      </p:sp>
      <p:sp>
        <p:nvSpPr>
          <p:cNvPr id="32" name="Rectangle 31">
            <a:extLst>
              <a:ext uri="{FF2B5EF4-FFF2-40B4-BE49-F238E27FC236}">
                <a16:creationId xmlns:a16="http://schemas.microsoft.com/office/drawing/2014/main" id="{27384963-9A11-D149-A927-3D1A1CF7EA1C}"/>
              </a:ext>
            </a:extLst>
          </p:cNvPr>
          <p:cNvSpPr/>
          <p:nvPr/>
        </p:nvSpPr>
        <p:spPr>
          <a:xfrm>
            <a:off x="678426" y="2772248"/>
            <a:ext cx="4232787" cy="3311052"/>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2">
            <a:extLst>
              <a:ext uri="{FF2B5EF4-FFF2-40B4-BE49-F238E27FC236}">
                <a16:creationId xmlns:a16="http://schemas.microsoft.com/office/drawing/2014/main" id="{801D8A2C-0F37-CB48-A3BF-5632B8703926}"/>
              </a:ext>
            </a:extLst>
          </p:cNvPr>
          <p:cNvSpPr txBox="1">
            <a:spLocks/>
          </p:cNvSpPr>
          <p:nvPr/>
        </p:nvSpPr>
        <p:spPr>
          <a:xfrm>
            <a:off x="0" y="-7663"/>
            <a:ext cx="12192000" cy="869522"/>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latin typeface="Century Gothic" panose="020B0502020202020204" pitchFamily="34" charset="0"/>
                <a:cs typeface="Calibri" panose="020F0502020204030204" pitchFamily="34" charset="0"/>
              </a:rPr>
              <a:t>ITN Distribution (Going Forward)</a:t>
            </a:r>
            <a:r>
              <a:rPr lang="en-GB" sz="4000" b="1" dirty="0">
                <a:solidFill>
                  <a:schemeClr val="bg1"/>
                </a:solidFill>
                <a:latin typeface="Century Gothic" panose="020B0502020202020204" pitchFamily="34" charset="0"/>
                <a:cs typeface="Calibri" panose="020F0502020204030204" pitchFamily="34" charset="0"/>
              </a:rPr>
              <a:t> </a:t>
            </a:r>
            <a:endParaRPr lang="x-none" sz="4000" b="1" dirty="0">
              <a:solidFill>
                <a:schemeClr val="bg1"/>
              </a:solidFill>
              <a:latin typeface="Century Gothic" panose="020B050202020202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304DFE33-E698-3023-43BB-8A8A0D1C9139}"/>
              </a:ext>
            </a:extLst>
          </p:cNvPr>
          <p:cNvSpPr/>
          <p:nvPr/>
        </p:nvSpPr>
        <p:spPr>
          <a:xfrm>
            <a:off x="6129442" y="5325934"/>
            <a:ext cx="5924553" cy="1300687"/>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30287E7-9A94-DD48-4569-AB275D924859}"/>
              </a:ext>
            </a:extLst>
          </p:cNvPr>
          <p:cNvSpPr txBox="1"/>
          <p:nvPr/>
        </p:nvSpPr>
        <p:spPr>
          <a:xfrm>
            <a:off x="6291593" y="5662251"/>
            <a:ext cx="5429880"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Everyone currently on treatment (started treatment from November/December 2022</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First TB patients</a:t>
            </a:r>
          </a:p>
          <a:p>
            <a:pPr lvl="1"/>
            <a:endParaRPr lang="en-US" sz="1600" dirty="0">
              <a:latin typeface="Calibri" panose="020F0502020204030204" pitchFamily="34" charset="0"/>
              <a:cs typeface="Calibri" panose="020F0502020204030204" pitchFamily="34" charset="0"/>
            </a:endParaRPr>
          </a:p>
        </p:txBody>
      </p:sp>
      <p:sp>
        <p:nvSpPr>
          <p:cNvPr id="4" name="Rounded Rectangle 3">
            <a:extLst>
              <a:ext uri="{FF2B5EF4-FFF2-40B4-BE49-F238E27FC236}">
                <a16:creationId xmlns:a16="http://schemas.microsoft.com/office/drawing/2014/main" id="{D4B33C5A-24FA-82E0-A040-5123CE97F35A}"/>
              </a:ext>
            </a:extLst>
          </p:cNvPr>
          <p:cNvSpPr/>
          <p:nvPr/>
        </p:nvSpPr>
        <p:spPr>
          <a:xfrm>
            <a:off x="6347348" y="4974901"/>
            <a:ext cx="5615829" cy="68030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TB Clinics</a:t>
            </a:r>
          </a:p>
        </p:txBody>
      </p:sp>
      <p:sp>
        <p:nvSpPr>
          <p:cNvPr id="5" name="Rectangle 4">
            <a:extLst>
              <a:ext uri="{FF2B5EF4-FFF2-40B4-BE49-F238E27FC236}">
                <a16:creationId xmlns:a16="http://schemas.microsoft.com/office/drawing/2014/main" id="{C4F90337-E816-11D3-1C1D-5E70821FE584}"/>
              </a:ext>
            </a:extLst>
          </p:cNvPr>
          <p:cNvSpPr/>
          <p:nvPr/>
        </p:nvSpPr>
        <p:spPr>
          <a:xfrm>
            <a:off x="6103408" y="3387399"/>
            <a:ext cx="5924553" cy="1300687"/>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7961D18-9273-4D8C-70C9-CB01295CE155}"/>
              </a:ext>
            </a:extLst>
          </p:cNvPr>
          <p:cNvSpPr txBox="1"/>
          <p:nvPr/>
        </p:nvSpPr>
        <p:spPr>
          <a:xfrm>
            <a:off x="6380110" y="3713473"/>
            <a:ext cx="5429880"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Existing patients (all patients on ART)</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Every new patient</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New nets every three years</a:t>
            </a:r>
          </a:p>
          <a:p>
            <a:pPr lvl="1"/>
            <a:endParaRPr lang="en-US" sz="1600" dirty="0">
              <a:latin typeface="Calibri" panose="020F0502020204030204" pitchFamily="34" charset="0"/>
              <a:cs typeface="Calibri" panose="020F0502020204030204" pitchFamily="34" charset="0"/>
            </a:endParaRPr>
          </a:p>
        </p:txBody>
      </p:sp>
      <p:sp>
        <p:nvSpPr>
          <p:cNvPr id="7" name="Rounded Rectangle 6">
            <a:extLst>
              <a:ext uri="{FF2B5EF4-FFF2-40B4-BE49-F238E27FC236}">
                <a16:creationId xmlns:a16="http://schemas.microsoft.com/office/drawing/2014/main" id="{48BD165A-3495-C17C-5959-1FA02BC0B219}"/>
              </a:ext>
            </a:extLst>
          </p:cNvPr>
          <p:cNvSpPr/>
          <p:nvPr/>
        </p:nvSpPr>
        <p:spPr>
          <a:xfrm>
            <a:off x="6332465" y="3036366"/>
            <a:ext cx="5638354" cy="68030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HIV/AIDS Clinics</a:t>
            </a:r>
          </a:p>
        </p:txBody>
      </p:sp>
      <p:cxnSp>
        <p:nvCxnSpPr>
          <p:cNvPr id="13" name="Straight Connector 12">
            <a:extLst>
              <a:ext uri="{FF2B5EF4-FFF2-40B4-BE49-F238E27FC236}">
                <a16:creationId xmlns:a16="http://schemas.microsoft.com/office/drawing/2014/main" id="{29CA4E62-EFE6-C183-F91C-62C2978D45F0}"/>
              </a:ext>
            </a:extLst>
          </p:cNvPr>
          <p:cNvCxnSpPr>
            <a:cxnSpLocks/>
          </p:cNvCxnSpPr>
          <p:nvPr/>
        </p:nvCxnSpPr>
        <p:spPr>
          <a:xfrm>
            <a:off x="4080998" y="4688086"/>
            <a:ext cx="1349646"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A4A2F155-356C-D87E-F7BE-A42660ED0518}"/>
              </a:ext>
            </a:extLst>
          </p:cNvPr>
          <p:cNvCxnSpPr>
            <a:cxnSpLocks/>
          </p:cNvCxnSpPr>
          <p:nvPr/>
        </p:nvCxnSpPr>
        <p:spPr>
          <a:xfrm flipV="1">
            <a:off x="5430644" y="1351424"/>
            <a:ext cx="0" cy="3347813"/>
          </a:xfrm>
          <a:prstGeom prst="line">
            <a:avLst/>
          </a:prstGeom>
          <a:ln w="28575"/>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A837DC2D-61A2-CC6D-F460-4F31B9E5A02F}"/>
              </a:ext>
            </a:extLst>
          </p:cNvPr>
          <p:cNvCxnSpPr/>
          <p:nvPr/>
        </p:nvCxnSpPr>
        <p:spPr>
          <a:xfrm>
            <a:off x="5430644" y="1351424"/>
            <a:ext cx="860949"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D26E7FDF-FC40-BF63-0010-5BE3DA4D1C1D}"/>
              </a:ext>
            </a:extLst>
          </p:cNvPr>
          <p:cNvCxnSpPr>
            <a:cxnSpLocks/>
          </p:cNvCxnSpPr>
          <p:nvPr/>
        </p:nvCxnSpPr>
        <p:spPr>
          <a:xfrm>
            <a:off x="5411350" y="6083300"/>
            <a:ext cx="718092"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471FCA32-022E-57C7-204D-351988F141CB}"/>
              </a:ext>
            </a:extLst>
          </p:cNvPr>
          <p:cNvCxnSpPr>
            <a:cxnSpLocks/>
            <a:endCxn id="5" idx="1"/>
          </p:cNvCxnSpPr>
          <p:nvPr/>
        </p:nvCxnSpPr>
        <p:spPr>
          <a:xfrm>
            <a:off x="5430642" y="4037742"/>
            <a:ext cx="672766" cy="1"/>
          </a:xfrm>
          <a:prstGeom prst="line">
            <a:avLst/>
          </a:prstGeom>
          <a:ln w="28575"/>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D8DA430A-6A5E-E058-FF51-FC340242A2AD}"/>
              </a:ext>
            </a:extLst>
          </p:cNvPr>
          <p:cNvCxnSpPr/>
          <p:nvPr/>
        </p:nvCxnSpPr>
        <p:spPr>
          <a:xfrm>
            <a:off x="5430643" y="2361834"/>
            <a:ext cx="860949"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38" name="Straight Connector 37">
            <a:extLst>
              <a:ext uri="{FF2B5EF4-FFF2-40B4-BE49-F238E27FC236}">
                <a16:creationId xmlns:a16="http://schemas.microsoft.com/office/drawing/2014/main" id="{BFA0B1A9-54D1-AD5C-84F6-0358DF47FB04}"/>
              </a:ext>
            </a:extLst>
          </p:cNvPr>
          <p:cNvCxnSpPr>
            <a:cxnSpLocks/>
          </p:cNvCxnSpPr>
          <p:nvPr/>
        </p:nvCxnSpPr>
        <p:spPr>
          <a:xfrm flipV="1">
            <a:off x="5430642" y="4599525"/>
            <a:ext cx="0" cy="1475119"/>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5694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55AC417-AB4E-E943-B97D-3D962E7DDC87}"/>
              </a:ext>
            </a:extLst>
          </p:cNvPr>
          <p:cNvSpPr>
            <a:spLocks noGrp="1" noChangeArrowheads="1"/>
          </p:cNvSpPr>
          <p:nvPr>
            <p:ph type="title"/>
          </p:nvPr>
        </p:nvSpPr>
        <p:spPr>
          <a:xfrm>
            <a:off x="1011238" y="-174625"/>
            <a:ext cx="10169525" cy="1393825"/>
          </a:xfrm>
        </p:spPr>
        <p:txBody>
          <a:bodyPr/>
          <a:lstStyle/>
          <a:p>
            <a:pPr eaLnBrk="1" hangingPunct="1"/>
            <a:r>
              <a:rPr lang="en-US" altLang="en-US" b="1"/>
              <a:t>Outline of Presentation</a:t>
            </a:r>
          </a:p>
        </p:txBody>
      </p:sp>
      <p:sp>
        <p:nvSpPr>
          <p:cNvPr id="7171" name="Content Placeholder 4">
            <a:extLst>
              <a:ext uri="{FF2B5EF4-FFF2-40B4-BE49-F238E27FC236}">
                <a16:creationId xmlns:a16="http://schemas.microsoft.com/office/drawing/2014/main" id="{E235F107-A641-D342-A00D-2F8C615848A5}"/>
              </a:ext>
            </a:extLst>
          </p:cNvPr>
          <p:cNvSpPr>
            <a:spLocks noGrp="1" noChangeArrowheads="1"/>
          </p:cNvSpPr>
          <p:nvPr>
            <p:ph idx="1"/>
          </p:nvPr>
        </p:nvSpPr>
        <p:spPr>
          <a:xfrm>
            <a:off x="1127125" y="968375"/>
            <a:ext cx="10167938" cy="5697538"/>
          </a:xfrm>
        </p:spPr>
        <p:txBody>
          <a:bodyPr/>
          <a:lstStyle/>
          <a:p>
            <a:pPr eaLnBrk="1" hangingPunct="1">
              <a:spcBef>
                <a:spcPts val="600"/>
              </a:spcBef>
              <a:spcAft>
                <a:spcPts val="600"/>
              </a:spcAft>
            </a:pPr>
            <a:r>
              <a:rPr lang="en-US" altLang="en-US" sz="3000" dirty="0"/>
              <a:t>Introduction to School-Based ITN Distribution</a:t>
            </a:r>
          </a:p>
          <a:p>
            <a:pPr eaLnBrk="1" hangingPunct="1">
              <a:spcBef>
                <a:spcPts val="600"/>
              </a:spcBef>
              <a:spcAft>
                <a:spcPts val="600"/>
              </a:spcAft>
            </a:pPr>
            <a:r>
              <a:rPr lang="en-US" altLang="en-US" sz="3000" dirty="0"/>
              <a:t>Training Objectives and Outcomes</a:t>
            </a:r>
          </a:p>
          <a:p>
            <a:pPr eaLnBrk="1" hangingPunct="1">
              <a:spcBef>
                <a:spcPts val="600"/>
              </a:spcBef>
              <a:spcAft>
                <a:spcPts val="600"/>
              </a:spcAft>
            </a:pPr>
            <a:r>
              <a:rPr lang="en-US" altLang="en-US" sz="3000" dirty="0"/>
              <a:t>Overview of Malaria</a:t>
            </a:r>
          </a:p>
          <a:p>
            <a:pPr lvl="1" eaLnBrk="1" hangingPunct="1">
              <a:spcBef>
                <a:spcPts val="600"/>
              </a:spcBef>
              <a:spcAft>
                <a:spcPts val="600"/>
              </a:spcAft>
            </a:pPr>
            <a:r>
              <a:rPr lang="en-US" altLang="en-US" sz="2600" dirty="0"/>
              <a:t>Insecticide Treated Nets (ITNs)</a:t>
            </a:r>
          </a:p>
          <a:p>
            <a:pPr lvl="1" eaLnBrk="1" hangingPunct="1">
              <a:spcBef>
                <a:spcPts val="600"/>
              </a:spcBef>
              <a:spcAft>
                <a:spcPts val="600"/>
              </a:spcAft>
            </a:pPr>
            <a:r>
              <a:rPr lang="en-US" altLang="en-US" sz="2600" dirty="0"/>
              <a:t>Continuous Distribution of ITNs</a:t>
            </a:r>
          </a:p>
          <a:p>
            <a:pPr eaLnBrk="1" hangingPunct="1">
              <a:spcBef>
                <a:spcPts val="600"/>
              </a:spcBef>
              <a:spcAft>
                <a:spcPts val="600"/>
              </a:spcAft>
            </a:pPr>
            <a:r>
              <a:rPr lang="en-US" altLang="en-US" sz="3000" dirty="0"/>
              <a:t>Communication and Social Mobilization</a:t>
            </a:r>
          </a:p>
          <a:p>
            <a:pPr eaLnBrk="1" hangingPunct="1">
              <a:spcBef>
                <a:spcPts val="600"/>
              </a:spcBef>
              <a:spcAft>
                <a:spcPts val="600"/>
              </a:spcAft>
            </a:pPr>
            <a:r>
              <a:rPr lang="en-US" altLang="en-US" sz="3000" dirty="0"/>
              <a:t>Organizing and Managing the School ITN Distribution Activities</a:t>
            </a:r>
          </a:p>
          <a:p>
            <a:pPr eaLnBrk="1" hangingPunct="1">
              <a:spcBef>
                <a:spcPts val="600"/>
              </a:spcBef>
              <a:spcAft>
                <a:spcPts val="600"/>
              </a:spcAft>
            </a:pPr>
            <a:r>
              <a:rPr lang="en-US" altLang="en-US" sz="3000" dirty="0"/>
              <a:t>Monitoring and Record Keeping; Use of Net4Schs application </a:t>
            </a:r>
          </a:p>
          <a:p>
            <a:pPr eaLnBrk="1" hangingPunct="1">
              <a:spcBef>
                <a:spcPts val="600"/>
              </a:spcBef>
              <a:spcAft>
                <a:spcPts val="600"/>
              </a:spcAft>
            </a:pPr>
            <a:r>
              <a:rPr lang="en-US" altLang="en-US" sz="3000" dirty="0"/>
              <a:t>Roles and Responsibilities</a:t>
            </a:r>
          </a:p>
          <a:p>
            <a:pPr eaLnBrk="1" hangingPunct="1">
              <a:spcBef>
                <a:spcPts val="600"/>
              </a:spcBef>
              <a:spcAft>
                <a:spcPts val="600"/>
              </a:spcAft>
            </a:pPr>
            <a:r>
              <a:rPr lang="en-US" altLang="en-US" sz="3000" dirty="0"/>
              <a:t>Micro Planning and Logistics </a:t>
            </a:r>
          </a:p>
          <a:p>
            <a:pPr eaLnBrk="1" hangingPunct="1">
              <a:spcBef>
                <a:spcPts val="600"/>
              </a:spcBef>
            </a:pPr>
            <a:endParaRPr lang="en-US" altLang="en-US"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088BB44-B34F-F04A-9238-A4C9BD44CAD3}"/>
              </a:ext>
            </a:extLst>
          </p:cNvPr>
          <p:cNvSpPr>
            <a:spLocks noGrp="1"/>
          </p:cNvSpPr>
          <p:nvPr>
            <p:ph type="title"/>
          </p:nvPr>
        </p:nvSpPr>
        <p:spPr>
          <a:xfrm>
            <a:off x="609600" y="427038"/>
            <a:ext cx="10972800" cy="762000"/>
          </a:xfrm>
        </p:spPr>
        <p:txBody>
          <a:bodyPr rtlCol="0">
            <a:normAutofit fontScale="90000"/>
          </a:bodyPr>
          <a:lstStyle/>
          <a:p>
            <a:pPr>
              <a:defRPr/>
            </a:pPr>
            <a:br>
              <a:rPr lang="en-US" altLang="en-US" sz="4000" b="1" dirty="0"/>
            </a:br>
            <a:r>
              <a:rPr lang="en-US" altLang="en-US" sz="4000" b="1" dirty="0"/>
              <a:t>Key Channels </a:t>
            </a:r>
            <a:br>
              <a:rPr lang="en-US" altLang="en-US" b="1" dirty="0"/>
            </a:br>
            <a:endParaRPr lang="en-US" altLang="en-US" b="1" dirty="0"/>
          </a:p>
        </p:txBody>
      </p:sp>
      <p:graphicFrame>
        <p:nvGraphicFramePr>
          <p:cNvPr id="4" name="Content Placeholder 2">
            <a:extLst>
              <a:ext uri="{FF2B5EF4-FFF2-40B4-BE49-F238E27FC236}">
                <a16:creationId xmlns:a16="http://schemas.microsoft.com/office/drawing/2014/main" id="{25B29409-8FEF-1C41-A1DD-6E59813E780A}"/>
              </a:ext>
            </a:extLst>
          </p:cNvPr>
          <p:cNvGraphicFramePr>
            <a:graphicFrameLocks noGrp="1"/>
          </p:cNvGraphicFramePr>
          <p:nvPr>
            <p:ph idx="1"/>
          </p:nvPr>
        </p:nvGraphicFramePr>
        <p:xfrm>
          <a:off x="304799" y="1524000"/>
          <a:ext cx="11462657" cy="490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a:extLst>
              <a:ext uri="{FF2B5EF4-FFF2-40B4-BE49-F238E27FC236}">
                <a16:creationId xmlns:a16="http://schemas.microsoft.com/office/drawing/2014/main" id="{A3B8772F-ACC8-4645-8467-E5A089923B49}"/>
              </a:ext>
            </a:extLst>
          </p:cNvPr>
          <p:cNvSpPr>
            <a:spLocks noGrp="1" noChangeArrowheads="1"/>
          </p:cNvSpPr>
          <p:nvPr>
            <p:ph type="title"/>
          </p:nvPr>
        </p:nvSpPr>
        <p:spPr/>
        <p:txBody>
          <a:bodyPr anchor="ctr"/>
          <a:lstStyle/>
          <a:p>
            <a:pPr algn="ctr" eaLnBrk="1" hangingPunct="1"/>
            <a:r>
              <a:rPr lang="en-US" altLang="en-US" sz="6600" b="1" dirty="0"/>
              <a:t>COMMUNICATION AND SOCIAL MOBILIZATION</a:t>
            </a:r>
          </a:p>
        </p:txBody>
      </p:sp>
      <p:sp>
        <p:nvSpPr>
          <p:cNvPr id="69635" name="Text Placeholder 4">
            <a:extLst>
              <a:ext uri="{FF2B5EF4-FFF2-40B4-BE49-F238E27FC236}">
                <a16:creationId xmlns:a16="http://schemas.microsoft.com/office/drawing/2014/main" id="{07CC68D5-DC78-3D45-8DCB-E68F2616160D}"/>
              </a:ext>
            </a:extLst>
          </p:cNvPr>
          <p:cNvSpPr>
            <a:spLocks noGrp="1" noChangeArrowheads="1"/>
          </p:cNvSpPr>
          <p:nvPr>
            <p:ph type="body" idx="1"/>
          </p:nvPr>
        </p:nvSpPr>
        <p:spPr/>
        <p:txBody>
          <a:bodyPr anchor="ctr"/>
          <a:lstStyle/>
          <a:p>
            <a:pPr algn="ctr" eaLnBrk="1" hangingPunct="1"/>
            <a:br>
              <a:rPr lang="en-US" altLang="en-US" sz="1500">
                <a:solidFill>
                  <a:srgbClr val="FFFFFF"/>
                </a:solidFill>
              </a:rPr>
            </a:br>
            <a:endParaRPr lang="en-US" altLang="en-US" sz="1500">
              <a:solidFill>
                <a:srgbClr val="FFFFFF"/>
              </a:solidFill>
            </a:endParaRPr>
          </a:p>
        </p:txBody>
      </p:sp>
    </p:spTree>
    <p:extLst>
      <p:ext uri="{BB962C8B-B14F-4D97-AF65-F5344CB8AC3E}">
        <p14:creationId xmlns:p14="http://schemas.microsoft.com/office/powerpoint/2010/main" val="534204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72E6EA2-BCCE-0B4D-96F3-B7BE1DD4AF62}"/>
              </a:ext>
            </a:extLst>
          </p:cNvPr>
          <p:cNvSpPr>
            <a:spLocks noGrp="1" noChangeArrowheads="1"/>
          </p:cNvSpPr>
          <p:nvPr>
            <p:ph type="title"/>
          </p:nvPr>
        </p:nvSpPr>
        <p:spPr>
          <a:xfrm>
            <a:off x="555625" y="365125"/>
            <a:ext cx="11382375" cy="803275"/>
          </a:xfrm>
        </p:spPr>
        <p:txBody>
          <a:bodyPr anchor="b"/>
          <a:lstStyle/>
          <a:p>
            <a:pPr eaLnBrk="1" hangingPunct="1"/>
            <a:r>
              <a:rPr lang="en-US" altLang="en-US" b="1">
                <a:ea typeface="ＭＳ Ｐゴシック" panose="020B0600070205080204" pitchFamily="34" charset="-128"/>
              </a:rPr>
              <a:t>Communication and Social Mobilization</a:t>
            </a:r>
          </a:p>
        </p:txBody>
      </p:sp>
      <p:sp>
        <p:nvSpPr>
          <p:cNvPr id="28675" name="Content Placeholder 2">
            <a:extLst>
              <a:ext uri="{FF2B5EF4-FFF2-40B4-BE49-F238E27FC236}">
                <a16:creationId xmlns:a16="http://schemas.microsoft.com/office/drawing/2014/main" id="{4F6BC82C-8469-7B4C-9106-91EDF126A908}"/>
              </a:ext>
            </a:extLst>
          </p:cNvPr>
          <p:cNvSpPr>
            <a:spLocks noGrp="1" noChangeArrowheads="1"/>
          </p:cNvSpPr>
          <p:nvPr>
            <p:ph idx="1"/>
          </p:nvPr>
        </p:nvSpPr>
        <p:spPr>
          <a:xfrm>
            <a:off x="860425" y="1450975"/>
            <a:ext cx="10648950" cy="5297488"/>
          </a:xfrm>
        </p:spPr>
        <p:txBody>
          <a:bodyPr/>
          <a:lstStyle/>
          <a:p>
            <a:pPr eaLnBrk="1" hangingPunct="1">
              <a:spcBef>
                <a:spcPts val="1175"/>
              </a:spcBef>
              <a:spcAft>
                <a:spcPts val="600"/>
              </a:spcAft>
            </a:pPr>
            <a:r>
              <a:rPr lang="en-US" altLang="en-US">
                <a:ea typeface="ＭＳ Ｐゴシック" panose="020B0600070205080204" pitchFamily="34" charset="-128"/>
              </a:rPr>
              <a:t>School net use and care Social Behavior Change Communication (SBCC) is an important component of the ITN distribution campaign</a:t>
            </a:r>
          </a:p>
          <a:p>
            <a:pPr eaLnBrk="1" hangingPunct="1">
              <a:spcBef>
                <a:spcPts val="1200"/>
              </a:spcBef>
              <a:spcAft>
                <a:spcPts val="600"/>
              </a:spcAft>
            </a:pPr>
            <a:r>
              <a:rPr lang="en-US" altLang="en-US">
                <a:ea typeface="ＭＳ Ｐゴシック" panose="020B0600070205080204" pitchFamily="34" charset="-128"/>
              </a:rPr>
              <a:t>School Health Teams (SHTs) have been trained in over 23,894 schools on malaria prevention, ITN use and care</a:t>
            </a:r>
          </a:p>
          <a:p>
            <a:pPr eaLnBrk="1" hangingPunct="1">
              <a:spcBef>
                <a:spcPts val="1175"/>
              </a:spcBef>
              <a:spcAft>
                <a:spcPts val="600"/>
              </a:spcAft>
            </a:pPr>
            <a:r>
              <a:rPr lang="en-US" altLang="en-US">
                <a:ea typeface="ＭＳ Ｐゴシック" panose="020B0600070205080204" pitchFamily="34" charset="-128"/>
              </a:rPr>
              <a:t>Activities and specific messages have been designed targeting 4 main audiences (Pupils, Teachers, Parents &amp; Community leaders)</a:t>
            </a:r>
          </a:p>
          <a:p>
            <a:pPr eaLnBrk="1" hangingPunct="1">
              <a:spcBef>
                <a:spcPts val="1175"/>
              </a:spcBef>
              <a:spcAft>
                <a:spcPts val="600"/>
              </a:spcAft>
            </a:pPr>
            <a:r>
              <a:rPr lang="en-US" altLang="en-US">
                <a:ea typeface="ＭＳ Ｐゴシック" panose="020B0600070205080204" pitchFamily="34" charset="-128"/>
              </a:rPr>
              <a:t>SBCC recommended materials have been identified</a:t>
            </a:r>
          </a:p>
          <a:p>
            <a:pPr eaLnBrk="1" hangingPunct="1">
              <a:spcBef>
                <a:spcPts val="1175"/>
              </a:spcBef>
              <a:spcAft>
                <a:spcPts val="600"/>
              </a:spcAft>
            </a:pPr>
            <a:r>
              <a:rPr lang="en-US" altLang="en-US">
                <a:ea typeface="ＭＳ Ｐゴシック" panose="020B0600070205080204" pitchFamily="34" charset="-128"/>
              </a:rPr>
              <a:t>Ensure continuous implementation of the SBCC program in schools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75129E4-D3C7-3A40-997B-42B9D2511927}"/>
              </a:ext>
            </a:extLst>
          </p:cNvPr>
          <p:cNvSpPr>
            <a:spLocks noGrp="1" noChangeArrowheads="1"/>
          </p:cNvSpPr>
          <p:nvPr>
            <p:ph type="title"/>
          </p:nvPr>
        </p:nvSpPr>
        <p:spPr>
          <a:xfrm>
            <a:off x="841375" y="427038"/>
            <a:ext cx="11155363" cy="738187"/>
          </a:xfrm>
        </p:spPr>
        <p:txBody>
          <a:bodyPr anchor="b"/>
          <a:lstStyle/>
          <a:p>
            <a:pPr eaLnBrk="1" hangingPunct="1"/>
            <a:r>
              <a:rPr lang="en-US" altLang="en-US" b="1">
                <a:ea typeface="ＭＳ Ｐゴシック" panose="020B0600070205080204" pitchFamily="34" charset="-128"/>
              </a:rPr>
              <a:t>Frequently Asked Questions (FAQs) about ITNs</a:t>
            </a:r>
            <a:endParaRPr lang="en-US" altLang="en-US" b="1"/>
          </a:p>
        </p:txBody>
      </p:sp>
      <p:sp>
        <p:nvSpPr>
          <p:cNvPr id="29699" name="Content Placeholder 2">
            <a:extLst>
              <a:ext uri="{FF2B5EF4-FFF2-40B4-BE49-F238E27FC236}">
                <a16:creationId xmlns:a16="http://schemas.microsoft.com/office/drawing/2014/main" id="{CD4003A4-FD20-AD4A-9BBC-A63E6652EA1F}"/>
              </a:ext>
            </a:extLst>
          </p:cNvPr>
          <p:cNvSpPr>
            <a:spLocks noGrp="1" noChangeArrowheads="1"/>
          </p:cNvSpPr>
          <p:nvPr>
            <p:ph idx="1"/>
          </p:nvPr>
        </p:nvSpPr>
        <p:spPr>
          <a:xfrm>
            <a:off x="841375" y="1589088"/>
            <a:ext cx="11155363" cy="5146675"/>
          </a:xfrm>
        </p:spPr>
        <p:txBody>
          <a:bodyPr/>
          <a:lstStyle/>
          <a:p>
            <a:pPr eaLnBrk="1" hangingPunct="1">
              <a:spcBef>
                <a:spcPts val="1200"/>
              </a:spcBef>
              <a:spcAft>
                <a:spcPts val="600"/>
              </a:spcAft>
            </a:pPr>
            <a:r>
              <a:rPr lang="en-US" altLang="en-US" dirty="0">
                <a:ea typeface="ＭＳ Ｐゴシック" panose="020B0600070205080204" pitchFamily="34" charset="-128"/>
              </a:rPr>
              <a:t>How do ITNs work?</a:t>
            </a:r>
          </a:p>
          <a:p>
            <a:pPr eaLnBrk="1" hangingPunct="1">
              <a:spcBef>
                <a:spcPts val="1200"/>
              </a:spcBef>
              <a:spcAft>
                <a:spcPts val="600"/>
              </a:spcAft>
            </a:pPr>
            <a:r>
              <a:rPr lang="en-US" altLang="en-US" dirty="0">
                <a:ea typeface="ＭＳ Ｐゴシック" panose="020B0600070205080204" pitchFamily="34" charset="-128"/>
              </a:rPr>
              <a:t>Why do I see mosquitoes around my net?</a:t>
            </a:r>
          </a:p>
          <a:p>
            <a:pPr eaLnBrk="1" hangingPunct="1">
              <a:spcBef>
                <a:spcPts val="1200"/>
              </a:spcBef>
              <a:spcAft>
                <a:spcPts val="600"/>
              </a:spcAft>
            </a:pPr>
            <a:r>
              <a:rPr lang="en-US" altLang="en-US" dirty="0">
                <a:ea typeface="ＭＳ Ｐゴシック" panose="020B0600070205080204" pitchFamily="34" charset="-128"/>
              </a:rPr>
              <a:t>How do I hang my ITN?</a:t>
            </a:r>
          </a:p>
          <a:p>
            <a:pPr eaLnBrk="1" hangingPunct="1">
              <a:spcBef>
                <a:spcPts val="1200"/>
              </a:spcBef>
              <a:spcAft>
                <a:spcPts val="600"/>
              </a:spcAft>
            </a:pPr>
            <a:r>
              <a:rPr lang="en-US" altLang="en-US" dirty="0">
                <a:ea typeface="ＭＳ Ｐゴシック" panose="020B0600070205080204" pitchFamily="34" charset="-128"/>
              </a:rPr>
              <a:t>When should a ITN be used?</a:t>
            </a:r>
          </a:p>
          <a:p>
            <a:pPr eaLnBrk="1" hangingPunct="1">
              <a:spcBef>
                <a:spcPts val="1200"/>
              </a:spcBef>
              <a:spcAft>
                <a:spcPts val="600"/>
              </a:spcAft>
            </a:pPr>
            <a:r>
              <a:rPr lang="en-US" altLang="en-US" dirty="0">
                <a:ea typeface="ＭＳ Ｐゴシック" panose="020B0600070205080204" pitchFamily="34" charset="-128"/>
              </a:rPr>
              <a:t>Are young children safe under an ITN?</a:t>
            </a:r>
          </a:p>
          <a:p>
            <a:pPr eaLnBrk="1" hangingPunct="1">
              <a:spcBef>
                <a:spcPts val="1200"/>
              </a:spcBef>
              <a:spcAft>
                <a:spcPts val="600"/>
              </a:spcAft>
            </a:pPr>
            <a:r>
              <a:rPr lang="en-GB" altLang="en-US" dirty="0">
                <a:ea typeface="ＭＳ Ｐゴシック" panose="020B0600070205080204" pitchFamily="34" charset="-128"/>
              </a:rPr>
              <a:t>Are pregnant woman and unborn babies safe under an ITN?</a:t>
            </a:r>
          </a:p>
          <a:p>
            <a:pPr eaLnBrk="1" hangingPunct="1">
              <a:spcBef>
                <a:spcPts val="1200"/>
              </a:spcBef>
              <a:spcAft>
                <a:spcPts val="600"/>
              </a:spcAft>
            </a:pPr>
            <a:r>
              <a:rPr lang="en-GB" altLang="en-US" dirty="0">
                <a:ea typeface="ＭＳ Ｐゴシック" panose="020B0600070205080204" pitchFamily="34" charset="-128"/>
              </a:rPr>
              <a:t>What about the side effects people get from newly- opened ITNs?</a:t>
            </a:r>
          </a:p>
          <a:p>
            <a:pPr eaLnBrk="1" hangingPunct="1">
              <a:spcBef>
                <a:spcPts val="1200"/>
              </a:spcBef>
              <a:spcAft>
                <a:spcPts val="600"/>
              </a:spcAft>
            </a:pPr>
            <a:r>
              <a:rPr lang="en-GB" altLang="en-US" dirty="0">
                <a:ea typeface="ＭＳ Ｐゴシック" panose="020B0600070205080204" pitchFamily="34" charset="-128"/>
              </a:rPr>
              <a:t>How should I care for my ITNs?</a:t>
            </a:r>
          </a:p>
          <a:p>
            <a:pPr eaLnBrk="1" hangingPunct="1"/>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05B3127-8943-5242-947B-3078730464E8}"/>
              </a:ext>
            </a:extLst>
          </p:cNvPr>
          <p:cNvSpPr>
            <a:spLocks noGrp="1" noChangeArrowheads="1"/>
          </p:cNvSpPr>
          <p:nvPr>
            <p:ph type="title"/>
          </p:nvPr>
        </p:nvSpPr>
        <p:spPr/>
        <p:txBody>
          <a:bodyPr/>
          <a:lstStyle/>
          <a:p>
            <a:pPr eaLnBrk="1" hangingPunct="1"/>
            <a:r>
              <a:rPr lang="en-US" altLang="en-US" b="1"/>
              <a:t>Key Points to Note</a:t>
            </a:r>
          </a:p>
        </p:txBody>
      </p:sp>
      <p:sp>
        <p:nvSpPr>
          <p:cNvPr id="27651" name="Content Placeholder 2">
            <a:extLst>
              <a:ext uri="{FF2B5EF4-FFF2-40B4-BE49-F238E27FC236}">
                <a16:creationId xmlns:a16="http://schemas.microsoft.com/office/drawing/2014/main" id="{BE1A5B39-E393-7647-882F-E7F6C195E4D0}"/>
              </a:ext>
            </a:extLst>
          </p:cNvPr>
          <p:cNvSpPr>
            <a:spLocks noGrp="1"/>
          </p:cNvSpPr>
          <p:nvPr>
            <p:ph idx="1"/>
          </p:nvPr>
        </p:nvSpPr>
        <p:spPr>
          <a:xfrm>
            <a:off x="1031875" y="1690688"/>
            <a:ext cx="10515600" cy="4960937"/>
          </a:xfrm>
        </p:spPr>
        <p:txBody>
          <a:bodyPr rtlCol="0">
            <a:normAutofit/>
          </a:bodyPr>
          <a:lstStyle/>
          <a:p>
            <a:pPr marL="480060" indent="-457200" eaLnBrk="1" fontAlgn="auto" hangingPunct="1">
              <a:spcBef>
                <a:spcPts val="1200"/>
              </a:spcBef>
              <a:spcAft>
                <a:spcPts val="600"/>
              </a:spcAft>
              <a:defRPr/>
            </a:pPr>
            <a:r>
              <a:rPr lang="en-US" altLang="en-US" dirty="0"/>
              <a:t>All school children/pupils should be included in SBCC activities to ensure all children/pupils understand malaria prevention and ITN use and care. </a:t>
            </a:r>
          </a:p>
          <a:p>
            <a:pPr marL="480060" indent="-457200" eaLnBrk="1" fontAlgn="auto" hangingPunct="1">
              <a:spcBef>
                <a:spcPts val="1200"/>
              </a:spcBef>
              <a:spcAft>
                <a:spcPts val="600"/>
              </a:spcAft>
              <a:defRPr/>
            </a:pPr>
            <a:r>
              <a:rPr lang="en-US" altLang="en-US" dirty="0"/>
              <a:t>All key stakeholders such as circuit supervisors, head teachers/teachers, parents and community leaders should support the promotion of ITNs use and care in the communities</a:t>
            </a:r>
          </a:p>
          <a:p>
            <a:pPr marL="480060" indent="-457200" eaLnBrk="1" fontAlgn="auto" hangingPunct="1">
              <a:spcBef>
                <a:spcPts val="1200"/>
              </a:spcBef>
              <a:spcAft>
                <a:spcPts val="600"/>
              </a:spcAft>
              <a:defRPr/>
            </a:pPr>
            <a:r>
              <a:rPr lang="en-US" altLang="en-US" dirty="0"/>
              <a:t>Integrate malaria education in PTA/SMC meetings and other community programs especially the benefits and proper use and care of ITNs</a:t>
            </a:r>
          </a:p>
          <a:p>
            <a:pPr eaLnBrk="1" fontAlgn="auto" hangingPunct="1">
              <a:spcBef>
                <a:spcPts val="1200"/>
              </a:spcBef>
              <a:spcAft>
                <a:spcPts val="600"/>
              </a:spcAft>
              <a:buFont typeface="Wingdings" panose="05000000000000000000" pitchFamily="2" charset="2"/>
              <a:buNone/>
              <a:defRPr/>
            </a:pP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a:extLst>
              <a:ext uri="{FF2B5EF4-FFF2-40B4-BE49-F238E27FC236}">
                <a16:creationId xmlns:a16="http://schemas.microsoft.com/office/drawing/2014/main" id="{A3B8772F-ACC8-4645-8467-E5A089923B49}"/>
              </a:ext>
            </a:extLst>
          </p:cNvPr>
          <p:cNvSpPr>
            <a:spLocks noGrp="1" noChangeArrowheads="1"/>
          </p:cNvSpPr>
          <p:nvPr>
            <p:ph type="title"/>
          </p:nvPr>
        </p:nvSpPr>
        <p:spPr/>
        <p:txBody>
          <a:bodyPr anchor="ctr"/>
          <a:lstStyle/>
          <a:p>
            <a:pPr algn="ctr" eaLnBrk="1" hangingPunct="1"/>
            <a:r>
              <a:rPr lang="en-US" altLang="en-US" sz="6600" b="1" dirty="0"/>
              <a:t>Organizing And Managing The School-based </a:t>
            </a:r>
            <a:r>
              <a:rPr lang="en-US" altLang="en-US" sz="6600" b="1" dirty="0" err="1"/>
              <a:t>Itn</a:t>
            </a:r>
            <a:r>
              <a:rPr lang="en-US" altLang="en-US" sz="6600" b="1" dirty="0"/>
              <a:t> Distribution Activities</a:t>
            </a:r>
          </a:p>
        </p:txBody>
      </p:sp>
      <p:sp>
        <p:nvSpPr>
          <p:cNvPr id="69635" name="Text Placeholder 4">
            <a:extLst>
              <a:ext uri="{FF2B5EF4-FFF2-40B4-BE49-F238E27FC236}">
                <a16:creationId xmlns:a16="http://schemas.microsoft.com/office/drawing/2014/main" id="{07CC68D5-DC78-3D45-8DCB-E68F2616160D}"/>
              </a:ext>
            </a:extLst>
          </p:cNvPr>
          <p:cNvSpPr>
            <a:spLocks noGrp="1" noChangeArrowheads="1"/>
          </p:cNvSpPr>
          <p:nvPr>
            <p:ph type="body" idx="1"/>
          </p:nvPr>
        </p:nvSpPr>
        <p:spPr/>
        <p:txBody>
          <a:bodyPr anchor="ctr"/>
          <a:lstStyle/>
          <a:p>
            <a:pPr algn="ctr" eaLnBrk="1" hangingPunct="1"/>
            <a:br>
              <a:rPr lang="en-US" altLang="en-US" sz="1500">
                <a:solidFill>
                  <a:srgbClr val="FFFFFF"/>
                </a:solidFill>
              </a:rPr>
            </a:br>
            <a:endParaRPr lang="en-US" altLang="en-US" sz="1500">
              <a:solidFill>
                <a:srgbClr val="FFFFFF"/>
              </a:solidFill>
            </a:endParaRPr>
          </a:p>
        </p:txBody>
      </p:sp>
    </p:spTree>
    <p:extLst>
      <p:ext uri="{BB962C8B-B14F-4D97-AF65-F5344CB8AC3E}">
        <p14:creationId xmlns:p14="http://schemas.microsoft.com/office/powerpoint/2010/main" val="952139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a:extLst>
              <a:ext uri="{FF2B5EF4-FFF2-40B4-BE49-F238E27FC236}">
                <a16:creationId xmlns:a16="http://schemas.microsoft.com/office/drawing/2014/main" id="{A183A535-6685-5F49-896C-F5F70578D429}"/>
              </a:ext>
            </a:extLst>
          </p:cNvPr>
          <p:cNvSpPr>
            <a:spLocks noGrp="1" noChangeArrowheads="1"/>
          </p:cNvSpPr>
          <p:nvPr>
            <p:ph type="title"/>
          </p:nvPr>
        </p:nvSpPr>
        <p:spPr>
          <a:xfrm>
            <a:off x="609600" y="160338"/>
            <a:ext cx="10972800" cy="1143000"/>
          </a:xfrm>
        </p:spPr>
        <p:txBody>
          <a:bodyPr/>
          <a:lstStyle/>
          <a:p>
            <a:pPr eaLnBrk="1" hangingPunct="1"/>
            <a:r>
              <a:rPr lang="en-US" altLang="en-US" b="1" dirty="0"/>
              <a:t>Organizing and Managing the School-Based ITN Distribution Activities</a:t>
            </a:r>
          </a:p>
        </p:txBody>
      </p:sp>
      <p:pic>
        <p:nvPicPr>
          <p:cNvPr id="32771" name="Picture 2" descr="A group of people wearing masks&#10;&#10;Description automatically generated with medium confidence">
            <a:extLst>
              <a:ext uri="{FF2B5EF4-FFF2-40B4-BE49-F238E27FC236}">
                <a16:creationId xmlns:a16="http://schemas.microsoft.com/office/drawing/2014/main" id="{BF06EF64-D83E-E84E-992F-5B427CB57C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5263" y="1600200"/>
            <a:ext cx="48212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A picture containing indoor, person, window&#10;&#10;Description automatically generated">
            <a:extLst>
              <a:ext uri="{FF2B5EF4-FFF2-40B4-BE49-F238E27FC236}">
                <a16:creationId xmlns:a16="http://schemas.microsoft.com/office/drawing/2014/main" id="{B1B2B255-549C-BD49-98C4-6CFBFB61A1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325" y="1600200"/>
            <a:ext cx="51466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ndAc>
      <p:stSnd>
        <p:snd r:embed="rId3" name="explode.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a:extLst>
              <a:ext uri="{FF2B5EF4-FFF2-40B4-BE49-F238E27FC236}">
                <a16:creationId xmlns:a16="http://schemas.microsoft.com/office/drawing/2014/main" id="{65AB7D5E-1450-1D4C-A139-7692B8CFC331}"/>
              </a:ext>
            </a:extLst>
          </p:cNvPr>
          <p:cNvSpPr>
            <a:spLocks noGrp="1" noChangeArrowheads="1"/>
          </p:cNvSpPr>
          <p:nvPr>
            <p:ph type="title"/>
          </p:nvPr>
        </p:nvSpPr>
        <p:spPr>
          <a:xfrm>
            <a:off x="520700" y="455613"/>
            <a:ext cx="11437938" cy="708025"/>
          </a:xfrm>
        </p:spPr>
        <p:txBody>
          <a:bodyPr anchor="t"/>
          <a:lstStyle/>
          <a:p>
            <a:r>
              <a:rPr lang="en-US" altLang="en-US" b="1"/>
              <a:t>School ITN Distribution Activity Flow</a:t>
            </a:r>
          </a:p>
        </p:txBody>
      </p:sp>
      <p:graphicFrame>
        <p:nvGraphicFramePr>
          <p:cNvPr id="2" name="Diagram 1">
            <a:extLst>
              <a:ext uri="{FF2B5EF4-FFF2-40B4-BE49-F238E27FC236}">
                <a16:creationId xmlns:a16="http://schemas.microsoft.com/office/drawing/2014/main" id="{E51C1AFC-178A-9246-B4D4-A5D30C9477BF}"/>
              </a:ext>
            </a:extLst>
          </p:cNvPr>
          <p:cNvGraphicFramePr/>
          <p:nvPr>
            <p:extLst>
              <p:ext uri="{D42A27DB-BD31-4B8C-83A1-F6EECF244321}">
                <p14:modId xmlns:p14="http://schemas.microsoft.com/office/powerpoint/2010/main" val="2185992524"/>
              </p:ext>
            </p:extLst>
          </p:nvPr>
        </p:nvGraphicFramePr>
        <p:xfrm>
          <a:off x="378749" y="556217"/>
          <a:ext cx="11579889" cy="6117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6EEC0E66-D74B-0440-A4ED-2435097E3C4E}"/>
              </a:ext>
            </a:extLst>
          </p:cNvPr>
          <p:cNvSpPr>
            <a:spLocks noGrp="1" noChangeArrowheads="1"/>
          </p:cNvSpPr>
          <p:nvPr>
            <p:ph type="title"/>
          </p:nvPr>
        </p:nvSpPr>
        <p:spPr>
          <a:xfrm>
            <a:off x="609600" y="274638"/>
            <a:ext cx="10972800" cy="1143000"/>
          </a:xfrm>
        </p:spPr>
        <p:txBody>
          <a:bodyPr/>
          <a:lstStyle/>
          <a:p>
            <a:r>
              <a:rPr lang="en-US" altLang="en-US" b="1"/>
              <a:t>When and How will the Distribution Take Place?</a:t>
            </a:r>
          </a:p>
        </p:txBody>
      </p:sp>
      <p:sp>
        <p:nvSpPr>
          <p:cNvPr id="35843" name="Content Placeholder 2">
            <a:extLst>
              <a:ext uri="{FF2B5EF4-FFF2-40B4-BE49-F238E27FC236}">
                <a16:creationId xmlns:a16="http://schemas.microsoft.com/office/drawing/2014/main" id="{6503A3AF-9172-BD41-ACD0-29F949F07E5A}"/>
              </a:ext>
            </a:extLst>
          </p:cNvPr>
          <p:cNvSpPr>
            <a:spLocks noGrp="1" noChangeArrowheads="1"/>
          </p:cNvSpPr>
          <p:nvPr>
            <p:ph idx="1"/>
          </p:nvPr>
        </p:nvSpPr>
        <p:spPr>
          <a:xfrm>
            <a:off x="609600" y="1776413"/>
            <a:ext cx="10504488" cy="4613275"/>
          </a:xfrm>
        </p:spPr>
        <p:txBody>
          <a:bodyPr/>
          <a:lstStyle/>
          <a:p>
            <a:pPr>
              <a:spcBef>
                <a:spcPts val="1200"/>
              </a:spcBef>
              <a:spcAft>
                <a:spcPts val="600"/>
              </a:spcAft>
            </a:pPr>
            <a:r>
              <a:rPr lang="en-GB" altLang="en-US" dirty="0">
                <a:solidFill>
                  <a:srgbClr val="FF0000"/>
                </a:solidFill>
              </a:rPr>
              <a:t>August 14-25, 2023 </a:t>
            </a:r>
          </a:p>
          <a:p>
            <a:pPr>
              <a:spcBef>
                <a:spcPts val="1200"/>
              </a:spcBef>
              <a:spcAft>
                <a:spcPts val="600"/>
              </a:spcAft>
            </a:pPr>
            <a:r>
              <a:rPr lang="cy-GB" altLang="en-US" dirty="0"/>
              <a:t>All Public and Private primary schools captured in EMIS database are involved</a:t>
            </a:r>
            <a:endParaRPr lang="en-US" altLang="en-US" dirty="0"/>
          </a:p>
          <a:p>
            <a:pPr>
              <a:spcBef>
                <a:spcPts val="1200"/>
              </a:spcBef>
              <a:spcAft>
                <a:spcPts val="600"/>
              </a:spcAft>
            </a:pPr>
            <a:r>
              <a:rPr lang="cy-GB" altLang="en-US" dirty="0"/>
              <a:t>3PLs will transport ITNs to all schools from the District Education Stores.  </a:t>
            </a:r>
          </a:p>
          <a:p>
            <a:pPr>
              <a:spcBef>
                <a:spcPts val="1200"/>
              </a:spcBef>
              <a:spcAft>
                <a:spcPts val="600"/>
              </a:spcAft>
            </a:pPr>
            <a:r>
              <a:rPr lang="cy-GB" altLang="en-US" dirty="0"/>
              <a:t>Distribution to P2 and P6 Pupils based on the </a:t>
            </a:r>
            <a:r>
              <a:rPr lang="cy-GB" altLang="en-US" i="1" dirty="0">
                <a:solidFill>
                  <a:srgbClr val="FF0000"/>
                </a:solidFill>
              </a:rPr>
              <a:t>number of pupils on roll </a:t>
            </a:r>
            <a:r>
              <a:rPr lang="cy-GB" altLang="en-US" dirty="0"/>
              <a:t>and not necessarily ITNs delivered by 3PLs.</a:t>
            </a:r>
          </a:p>
          <a:p>
            <a:pPr>
              <a:spcBef>
                <a:spcPts val="1200"/>
              </a:spcBef>
              <a:spcAft>
                <a:spcPts val="600"/>
              </a:spcAft>
            </a:pPr>
            <a:r>
              <a:rPr lang="cy-GB" altLang="en-US" dirty="0"/>
              <a:t>SISOs will monitor the excercise and re-distribute ITNs based on need. </a:t>
            </a:r>
          </a:p>
          <a:p>
            <a:pPr>
              <a:spcBef>
                <a:spcPts val="1200"/>
              </a:spcBef>
              <a:spcAft>
                <a:spcPts val="600"/>
              </a:spcAft>
            </a:pPr>
            <a:r>
              <a:rPr lang="cy-GB" altLang="en-US" dirty="0"/>
              <a:t>All excess nets will be returned to the district stores.</a:t>
            </a:r>
          </a:p>
          <a:p>
            <a:pPr>
              <a:spcBef>
                <a:spcPts val="1200"/>
              </a:spcBef>
              <a:spcAft>
                <a:spcPts val="600"/>
              </a:spcAft>
            </a:pPr>
            <a:endParaRPr lang="cy-GB" altLang="en-US" dirty="0"/>
          </a:p>
          <a:p>
            <a:pPr>
              <a:spcBef>
                <a:spcPts val="1200"/>
              </a:spcBef>
              <a:spcAft>
                <a:spcPts val="600"/>
              </a:spcAft>
              <a:buFont typeface="Wingdings" pitchFamily="2" charset="2"/>
              <a:buChar char="q"/>
            </a:pPr>
            <a:endParaRPr lang="en-US" altLang="en-US" dirty="0"/>
          </a:p>
          <a:p>
            <a:pPr>
              <a:spcBef>
                <a:spcPts val="1200"/>
              </a:spcBef>
              <a:spcAft>
                <a:spcPts val="600"/>
              </a:spcAft>
              <a:buFont typeface="Wingdings" pitchFamily="2" charset="2"/>
              <a:buChar char="q"/>
            </a:pPr>
            <a:endParaRPr lang="en-US" altLang="en-US" dirty="0"/>
          </a:p>
          <a:p>
            <a:pPr>
              <a:spcBef>
                <a:spcPts val="1200"/>
              </a:spcBef>
              <a:spcAft>
                <a:spcPts val="600"/>
              </a:spcAft>
              <a:buFont typeface="Wingdings" pitchFamily="2" charset="2"/>
              <a:buChar char="q"/>
            </a:pPr>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9226C60-98F1-D345-8785-22CF9E6D7EDC}"/>
              </a:ext>
            </a:extLst>
          </p:cNvPr>
          <p:cNvSpPr>
            <a:spLocks noGrp="1" noChangeArrowheads="1"/>
          </p:cNvSpPr>
          <p:nvPr>
            <p:ph type="title"/>
          </p:nvPr>
        </p:nvSpPr>
        <p:spPr>
          <a:xfrm>
            <a:off x="381000" y="144463"/>
            <a:ext cx="11811000" cy="1143000"/>
          </a:xfrm>
        </p:spPr>
        <p:txBody>
          <a:bodyPr/>
          <a:lstStyle/>
          <a:p>
            <a:pPr eaLnBrk="1" hangingPunct="1"/>
            <a:r>
              <a:rPr lang="en-US" altLang="en-US" b="1"/>
              <a:t>COVID-19 Adaptions for Distributing ITNs to Pupils</a:t>
            </a:r>
          </a:p>
        </p:txBody>
      </p:sp>
      <p:sp>
        <p:nvSpPr>
          <p:cNvPr id="37891" name="Content Placeholder 2">
            <a:extLst>
              <a:ext uri="{FF2B5EF4-FFF2-40B4-BE49-F238E27FC236}">
                <a16:creationId xmlns:a16="http://schemas.microsoft.com/office/drawing/2014/main" id="{1AAB9F69-C515-9E44-AECC-488AB009CCC5}"/>
              </a:ext>
            </a:extLst>
          </p:cNvPr>
          <p:cNvSpPr>
            <a:spLocks noGrp="1" noChangeArrowheads="1"/>
          </p:cNvSpPr>
          <p:nvPr>
            <p:ph idx="1"/>
          </p:nvPr>
        </p:nvSpPr>
        <p:spPr>
          <a:xfrm>
            <a:off x="571500" y="1287463"/>
            <a:ext cx="10672763" cy="5146675"/>
          </a:xfrm>
        </p:spPr>
        <p:txBody>
          <a:bodyPr/>
          <a:lstStyle/>
          <a:p>
            <a:pPr eaLnBrk="1" hangingPunct="1">
              <a:spcBef>
                <a:spcPts val="1200"/>
              </a:spcBef>
              <a:spcAft>
                <a:spcPts val="600"/>
              </a:spcAft>
            </a:pPr>
            <a:r>
              <a:rPr lang="en-US" altLang="en-US"/>
              <a:t>All officers involved in monitoring should always maintain at least 2 meters social distancing. </a:t>
            </a:r>
          </a:p>
          <a:p>
            <a:pPr eaLnBrk="1" hangingPunct="1">
              <a:spcBef>
                <a:spcPts val="1200"/>
              </a:spcBef>
              <a:spcAft>
                <a:spcPts val="600"/>
              </a:spcAft>
            </a:pPr>
            <a:r>
              <a:rPr lang="en-US" altLang="en-US"/>
              <a:t>Thoroughly clean hands with an alcohol-based sanitizer or wash them with soap and water before physically handling ITNs.</a:t>
            </a:r>
          </a:p>
          <a:p>
            <a:pPr eaLnBrk="1" hangingPunct="1">
              <a:spcBef>
                <a:spcPts val="1200"/>
              </a:spcBef>
              <a:spcAft>
                <a:spcPts val="600"/>
              </a:spcAft>
            </a:pPr>
            <a:r>
              <a:rPr lang="en-US" altLang="en-US"/>
              <a:t>Only class teacher or head teacher should be involved in distributing nets to school pupils.</a:t>
            </a:r>
          </a:p>
          <a:p>
            <a:pPr eaLnBrk="1" hangingPunct="1">
              <a:spcBef>
                <a:spcPts val="1200"/>
              </a:spcBef>
              <a:spcAft>
                <a:spcPts val="600"/>
              </a:spcAft>
            </a:pPr>
            <a:r>
              <a:rPr lang="en-US" altLang="en-US"/>
              <a:t>No officer on monitoring should be involved in distributing ITNs to school pupils</a:t>
            </a:r>
            <a:r>
              <a:rPr lang="en-US" altLang="en-US" i="1">
                <a:solidFill>
                  <a:srgbClr val="FF0000"/>
                </a:solidFill>
              </a:rPr>
              <a:t>.</a:t>
            </a:r>
          </a:p>
          <a:p>
            <a:pPr eaLnBrk="1" hangingPunct="1">
              <a:spcBef>
                <a:spcPts val="1200"/>
              </a:spcBef>
              <a:spcAft>
                <a:spcPts val="600"/>
              </a:spcAft>
            </a:pPr>
            <a:r>
              <a:rPr lang="en-US" altLang="en-US"/>
              <a:t>Head teachers should ensure social distancing for P6 pupils or parents who report to school for their nets.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9EF8FB7E-D390-7C47-9330-40C32A075070}"/>
              </a:ext>
            </a:extLst>
          </p:cNvPr>
          <p:cNvSpPr>
            <a:spLocks noGrp="1" noChangeArrowheads="1"/>
          </p:cNvSpPr>
          <p:nvPr>
            <p:ph type="title"/>
          </p:nvPr>
        </p:nvSpPr>
        <p:spPr>
          <a:xfrm>
            <a:off x="1116013" y="90488"/>
            <a:ext cx="10167937" cy="1181100"/>
          </a:xfrm>
        </p:spPr>
        <p:txBody>
          <a:bodyPr/>
          <a:lstStyle/>
          <a:p>
            <a:pPr eaLnBrk="1" hangingPunct="1"/>
            <a:r>
              <a:rPr lang="cy-GB" altLang="en-US" b="1">
                <a:ea typeface="ＭＳ Ｐゴシック" panose="020B0600070205080204" pitchFamily="34" charset="-128"/>
              </a:rPr>
              <a:t>Introduction</a:t>
            </a:r>
            <a:endParaRPr lang="en-US" altLang="en-US" b="1">
              <a:ea typeface="ＭＳ Ｐゴシック" panose="020B0600070205080204" pitchFamily="34" charset="-128"/>
            </a:endParaRPr>
          </a:p>
        </p:txBody>
      </p:sp>
      <p:sp>
        <p:nvSpPr>
          <p:cNvPr id="17410" name="Content Placeholder 2">
            <a:extLst>
              <a:ext uri="{FF2B5EF4-FFF2-40B4-BE49-F238E27FC236}">
                <a16:creationId xmlns:a16="http://schemas.microsoft.com/office/drawing/2014/main" id="{3F260D66-8005-E34E-86FF-33CDEA21966F}"/>
              </a:ext>
            </a:extLst>
          </p:cNvPr>
          <p:cNvSpPr>
            <a:spLocks noGrp="1"/>
          </p:cNvSpPr>
          <p:nvPr>
            <p:ph idx="1"/>
          </p:nvPr>
        </p:nvSpPr>
        <p:spPr>
          <a:xfrm>
            <a:off x="1011238" y="1271588"/>
            <a:ext cx="10548937" cy="5495925"/>
          </a:xfrm>
        </p:spPr>
        <p:txBody>
          <a:bodyPr rtlCol="0">
            <a:noAutofit/>
          </a:bodyPr>
          <a:lstStyle/>
          <a:p>
            <a:pPr eaLnBrk="1" fontAlgn="auto" hangingPunct="1">
              <a:spcBef>
                <a:spcPts val="1200"/>
              </a:spcBef>
              <a:spcAft>
                <a:spcPts val="600"/>
              </a:spcAft>
              <a:buFont typeface="Arial"/>
              <a:buChar char="•"/>
              <a:defRPr/>
            </a:pPr>
            <a:r>
              <a:rPr lang="en-GB" altLang="en-US" dirty="0">
                <a:ea typeface="ＭＳ Ｐゴシック"/>
              </a:rPr>
              <a:t>GHS/NMEP &amp; development partners are working towards reducing malaria related morbidity and  mortality by ensuring all children under five years, pregnant women and subsequently everybody own and sleep under an ITN every night and all-through the night</a:t>
            </a:r>
            <a:endParaRPr lang="en-GB" altLang="en-US" dirty="0">
              <a:ea typeface="ＭＳ Ｐゴシック" pitchFamily="34" charset="-128"/>
            </a:endParaRPr>
          </a:p>
          <a:p>
            <a:pPr eaLnBrk="1" fontAlgn="auto" hangingPunct="1">
              <a:spcBef>
                <a:spcPts val="1200"/>
              </a:spcBef>
              <a:spcAft>
                <a:spcPts val="600"/>
              </a:spcAft>
              <a:buFont typeface="Arial"/>
              <a:buChar char="•"/>
              <a:defRPr/>
            </a:pPr>
            <a:r>
              <a:rPr lang="en-US" altLang="en-US" dirty="0">
                <a:ea typeface="ＭＳ Ｐゴシック"/>
              </a:rPr>
              <a:t>School-based ITN distribution is a major step towards the achievement of this objective</a:t>
            </a:r>
            <a:endParaRPr lang="en-US" altLang="en-US" dirty="0">
              <a:ea typeface="ＭＳ Ｐゴシック" pitchFamily="34" charset="-128"/>
              <a:cs typeface="+mn-lt"/>
            </a:endParaRPr>
          </a:p>
          <a:p>
            <a:pPr eaLnBrk="1" fontAlgn="auto" hangingPunct="1">
              <a:spcBef>
                <a:spcPts val="1200"/>
              </a:spcBef>
              <a:spcAft>
                <a:spcPts val="600"/>
              </a:spcAft>
              <a:buFont typeface="Arial"/>
              <a:buChar char="•"/>
              <a:defRPr/>
            </a:pPr>
            <a:r>
              <a:rPr lang="en-US" dirty="0">
                <a:ea typeface="+mn-lt"/>
                <a:cs typeface="+mn-lt"/>
              </a:rPr>
              <a:t>Ghana has already conducted 8 annual rounds of school-based distribution since 2012. 9.2million ITNs have been distributed.</a:t>
            </a:r>
            <a:endParaRPr lang="en-US" dirty="0">
              <a:ea typeface="ＭＳ Ｐゴシック" pitchFamily="34" charset="-128"/>
              <a:cs typeface="Calibri"/>
            </a:endParaRPr>
          </a:p>
          <a:p>
            <a:pPr eaLnBrk="1" fontAlgn="auto" hangingPunct="1">
              <a:spcBef>
                <a:spcPts val="1200"/>
              </a:spcBef>
              <a:spcAft>
                <a:spcPts val="600"/>
              </a:spcAft>
              <a:buFont typeface="Arial"/>
              <a:buChar char="•"/>
              <a:defRPr/>
            </a:pPr>
            <a:r>
              <a:rPr lang="en-US" dirty="0">
                <a:ea typeface="+mn-lt"/>
                <a:cs typeface="+mn-lt"/>
              </a:rPr>
              <a:t>The 2023 distribution will utilize the Net4Sch App to report on ITNs distributed and for monitoring. The Net4sch App has successfully been used since 2020.</a:t>
            </a:r>
            <a:endParaRPr lang="en-US" dirty="0">
              <a:ea typeface="ＭＳ Ｐゴシック" pitchFamily="34" charset="-128"/>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itle 3">
            <a:extLst>
              <a:ext uri="{FF2B5EF4-FFF2-40B4-BE49-F238E27FC236}">
                <a16:creationId xmlns:a16="http://schemas.microsoft.com/office/drawing/2014/main" id="{33C268E0-F0E6-B740-B3EC-DA7BB7584A0D}"/>
              </a:ext>
            </a:extLst>
          </p:cNvPr>
          <p:cNvSpPr>
            <a:spLocks noGrp="1" noChangeArrowheads="1"/>
          </p:cNvSpPr>
          <p:nvPr>
            <p:ph type="title"/>
          </p:nvPr>
        </p:nvSpPr>
        <p:spPr/>
        <p:txBody>
          <a:bodyPr anchor="ctr"/>
          <a:lstStyle/>
          <a:p>
            <a:pPr algn="ctr" eaLnBrk="1" hangingPunct="1"/>
            <a:r>
              <a:rPr lang="en-US" altLang="en-US" sz="6600" b="1"/>
              <a:t>Monitoring and Reporting</a:t>
            </a:r>
          </a:p>
        </p:txBody>
      </p:sp>
      <p:sp>
        <p:nvSpPr>
          <p:cNvPr id="76802" name="Text Placeholder 4">
            <a:extLst>
              <a:ext uri="{FF2B5EF4-FFF2-40B4-BE49-F238E27FC236}">
                <a16:creationId xmlns:a16="http://schemas.microsoft.com/office/drawing/2014/main" id="{8AD2AFB0-BC36-6B4A-901D-D110CA621A62}"/>
              </a:ext>
            </a:extLst>
          </p:cNvPr>
          <p:cNvSpPr>
            <a:spLocks noGrp="1"/>
          </p:cNvSpPr>
          <p:nvPr>
            <p:ph type="body" idx="1"/>
          </p:nvPr>
        </p:nvSpPr>
        <p:spPr/>
        <p:txBody>
          <a:bodyPr rtlCol="0" anchor="ctr">
            <a:normAutofit fontScale="47500" lnSpcReduction="20000"/>
          </a:bodyPr>
          <a:lstStyle/>
          <a:p>
            <a:pPr algn="ctr" eaLnBrk="1" fontAlgn="auto" hangingPunct="1">
              <a:spcAft>
                <a:spcPts val="0"/>
              </a:spcAft>
              <a:defRPr/>
            </a:pPr>
            <a:endParaRPr lang="en-US" altLang="en-US" sz="2800" dirty="0">
              <a:solidFill>
                <a:srgbClr val="FFFFFF"/>
              </a:solidFill>
            </a:endParaRPr>
          </a:p>
          <a:p>
            <a:pPr algn="ctr" eaLnBrk="1" fontAlgn="auto" hangingPunct="1">
              <a:spcAft>
                <a:spcPts val="0"/>
              </a:spcAft>
              <a:defRPr/>
            </a:pPr>
            <a:r>
              <a:rPr lang="en-US" altLang="en-US" sz="14400" dirty="0">
                <a:solidFill>
                  <a:srgbClr val="FFFFFF"/>
                </a:solidFill>
              </a:rPr>
              <a:t> Form A and Net4SCHS App</a:t>
            </a:r>
          </a:p>
          <a:p>
            <a:pPr algn="ctr" eaLnBrk="1" fontAlgn="auto" hangingPunct="1">
              <a:spcAft>
                <a:spcPts val="0"/>
              </a:spcAft>
              <a:defRPr/>
            </a:pPr>
            <a:endParaRPr lang="en-US" altLang="en-US" sz="2800" dirty="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a:extLst>
              <a:ext uri="{FF2B5EF4-FFF2-40B4-BE49-F238E27FC236}">
                <a16:creationId xmlns:a16="http://schemas.microsoft.com/office/drawing/2014/main" id="{DCA09C28-BBAC-CB4E-8B25-9B6AFD169BE4}"/>
              </a:ext>
            </a:extLst>
          </p:cNvPr>
          <p:cNvSpPr>
            <a:spLocks noGrp="1" noChangeArrowheads="1"/>
          </p:cNvSpPr>
          <p:nvPr>
            <p:ph type="title"/>
          </p:nvPr>
        </p:nvSpPr>
        <p:spPr>
          <a:xfrm>
            <a:off x="609600" y="274638"/>
            <a:ext cx="10515600" cy="1325562"/>
          </a:xfrm>
        </p:spPr>
        <p:txBody>
          <a:bodyPr/>
          <a:lstStyle/>
          <a:p>
            <a:pPr eaLnBrk="1" hangingPunct="1"/>
            <a:r>
              <a:rPr lang="en-US" altLang="en-US" b="1"/>
              <a:t>School Distribution Form A </a:t>
            </a:r>
            <a:endParaRPr lang="en-US" altLang="en-US"/>
          </a:p>
        </p:txBody>
      </p:sp>
      <p:sp>
        <p:nvSpPr>
          <p:cNvPr id="5" name="Content Placeholder 4">
            <a:extLst>
              <a:ext uri="{FF2B5EF4-FFF2-40B4-BE49-F238E27FC236}">
                <a16:creationId xmlns:a16="http://schemas.microsoft.com/office/drawing/2014/main" id="{4354D4AA-5A64-0940-86D1-6FF5754882ED}"/>
              </a:ext>
            </a:extLst>
          </p:cNvPr>
          <p:cNvSpPr>
            <a:spLocks noGrp="1"/>
          </p:cNvSpPr>
          <p:nvPr>
            <p:ph sz="half" idx="1"/>
          </p:nvPr>
        </p:nvSpPr>
        <p:spPr>
          <a:xfrm>
            <a:off x="609600" y="1600200"/>
            <a:ext cx="6302375" cy="4800600"/>
          </a:xfrm>
        </p:spPr>
        <p:txBody>
          <a:bodyPr rtlCol="0">
            <a:normAutofit lnSpcReduction="10000"/>
          </a:bodyPr>
          <a:lstStyle/>
          <a:p>
            <a:pPr eaLnBrk="1" fontAlgn="auto" hangingPunct="1">
              <a:spcBef>
                <a:spcPts val="1200"/>
              </a:spcBef>
              <a:spcAft>
                <a:spcPts val="600"/>
              </a:spcAft>
              <a:defRPr/>
            </a:pPr>
            <a:r>
              <a:rPr lang="en-US" dirty="0"/>
              <a:t>Filled by Class Teacher</a:t>
            </a:r>
          </a:p>
          <a:p>
            <a:pPr eaLnBrk="1" fontAlgn="auto" hangingPunct="1">
              <a:spcBef>
                <a:spcPts val="1200"/>
              </a:spcBef>
              <a:spcAft>
                <a:spcPts val="600"/>
              </a:spcAft>
              <a:defRPr/>
            </a:pPr>
            <a:r>
              <a:rPr lang="en-US" dirty="0"/>
              <a:t>Should be Filled during the distribution period in accordance with class enrollment/register</a:t>
            </a:r>
          </a:p>
          <a:p>
            <a:pPr eaLnBrk="1" fontAlgn="auto" hangingPunct="1">
              <a:spcBef>
                <a:spcPts val="1200"/>
              </a:spcBef>
              <a:spcAft>
                <a:spcPts val="600"/>
              </a:spcAft>
              <a:defRPr/>
            </a:pPr>
            <a:r>
              <a:rPr lang="en-US" dirty="0"/>
              <a:t>Class Teacher, Head Teacher and Circuit supervisors should sign after distribution</a:t>
            </a:r>
          </a:p>
          <a:p>
            <a:pPr eaLnBrk="1" fontAlgn="auto" hangingPunct="1">
              <a:spcBef>
                <a:spcPts val="1200"/>
              </a:spcBef>
              <a:spcAft>
                <a:spcPts val="600"/>
              </a:spcAft>
              <a:defRPr/>
            </a:pPr>
            <a:r>
              <a:rPr lang="en-US" dirty="0"/>
              <a:t>The signed form should be kept at the school</a:t>
            </a:r>
          </a:p>
          <a:p>
            <a:pPr eaLnBrk="1" fontAlgn="auto" hangingPunct="1">
              <a:spcBef>
                <a:spcPts val="1200"/>
              </a:spcBef>
              <a:spcAft>
                <a:spcPts val="600"/>
              </a:spcAft>
              <a:defRPr/>
            </a:pPr>
            <a:r>
              <a:rPr lang="en-US" b="1" i="1" dirty="0">
                <a:solidFill>
                  <a:srgbClr val="FF0000"/>
                </a:solidFill>
              </a:rPr>
              <a:t>Form B, C, D &amp; E have all been converted into the Net4Schs App</a:t>
            </a:r>
          </a:p>
          <a:p>
            <a:pPr eaLnBrk="1" fontAlgn="auto" hangingPunct="1">
              <a:spcAft>
                <a:spcPts val="0"/>
              </a:spcAft>
              <a:defRPr/>
            </a:pPr>
            <a:endParaRPr lang="en-US" dirty="0"/>
          </a:p>
        </p:txBody>
      </p:sp>
      <p:graphicFrame>
        <p:nvGraphicFramePr>
          <p:cNvPr id="39940" name="Content Placeholder 7">
            <a:extLst>
              <a:ext uri="{FF2B5EF4-FFF2-40B4-BE49-F238E27FC236}">
                <a16:creationId xmlns:a16="http://schemas.microsoft.com/office/drawing/2014/main" id="{40AC667D-3E5C-8D4B-A849-A030B7E5B1EE}"/>
              </a:ext>
            </a:extLst>
          </p:cNvPr>
          <p:cNvGraphicFramePr>
            <a:graphicFrameLocks noGrp="1" noChangeAspect="1"/>
          </p:cNvGraphicFramePr>
          <p:nvPr>
            <p:ph sz="half" idx="2"/>
          </p:nvPr>
        </p:nvGraphicFramePr>
        <p:xfrm>
          <a:off x="7337425" y="458788"/>
          <a:ext cx="4527550" cy="5942012"/>
        </p:xfrm>
        <a:graphic>
          <a:graphicData uri="http://schemas.openxmlformats.org/presentationml/2006/ole">
            <mc:AlternateContent xmlns:mc="http://schemas.openxmlformats.org/markup-compatibility/2006">
              <mc:Choice xmlns:v="urn:schemas-microsoft-com:vml" Requires="v">
                <p:oleObj name="Acrobat Document" r:id="rId2" imgW="3365500" imgH="4356100" progId="Acrobat.Document.11">
                  <p:embed/>
                </p:oleObj>
              </mc:Choice>
              <mc:Fallback>
                <p:oleObj name="Acrobat Document" r:id="rId2" imgW="3365500" imgH="4356100" progId="Acrobat.Document.11">
                  <p:embed/>
                  <p:pic>
                    <p:nvPicPr>
                      <p:cNvPr id="39940" name="Content Placeholder 7">
                        <a:extLst>
                          <a:ext uri="{FF2B5EF4-FFF2-40B4-BE49-F238E27FC236}">
                            <a16:creationId xmlns:a16="http://schemas.microsoft.com/office/drawing/2014/main" id="{40AC667D-3E5C-8D4B-A849-A030B7E5B1EE}"/>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7425" y="458788"/>
                        <a:ext cx="4527550" cy="594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a:extLst>
              <a:ext uri="{FF2B5EF4-FFF2-40B4-BE49-F238E27FC236}">
                <a16:creationId xmlns:a16="http://schemas.microsoft.com/office/drawing/2014/main" id="{ECA5C253-D351-5A41-A703-E043BF8129B3}"/>
              </a:ext>
            </a:extLst>
          </p:cNvPr>
          <p:cNvSpPr/>
          <p:nvPr/>
        </p:nvSpPr>
        <p:spPr>
          <a:xfrm>
            <a:off x="5977217" y="3244334"/>
            <a:ext cx="237566" cy="369332"/>
          </a:xfrm>
          <a:prstGeom prst="rect">
            <a:avLst/>
          </a:prstGeom>
        </p:spPr>
        <p:txBody>
          <a:bodyPr wrap="none">
            <a:spAutoFit/>
          </a:bodyPr>
          <a:lstStyle/>
          <a:p>
            <a:r>
              <a:rPr lang="en-US" b="0" i="0" u="none" strike="noStrike" dirty="0">
                <a:solidFill>
                  <a:srgbClr val="000000"/>
                </a:solidFill>
                <a:effectLst/>
              </a:rPr>
              <a:t> </a:t>
            </a:r>
            <a:endParaRPr lang="en-US" dirty="0"/>
          </a:p>
        </p:txBody>
      </p:sp>
      <p:sp>
        <p:nvSpPr>
          <p:cNvPr id="4" name="Rectangle 3">
            <a:extLst>
              <a:ext uri="{FF2B5EF4-FFF2-40B4-BE49-F238E27FC236}">
                <a16:creationId xmlns:a16="http://schemas.microsoft.com/office/drawing/2014/main" id="{94B8AFC4-E091-154F-95C6-9F6B84F3016B}"/>
              </a:ext>
            </a:extLst>
          </p:cNvPr>
          <p:cNvSpPr/>
          <p:nvPr/>
        </p:nvSpPr>
        <p:spPr>
          <a:xfrm>
            <a:off x="5977217" y="3244334"/>
            <a:ext cx="237566" cy="369332"/>
          </a:xfrm>
          <a:prstGeom prst="rect">
            <a:avLst/>
          </a:prstGeom>
        </p:spPr>
        <p:txBody>
          <a:bodyPr wrap="none">
            <a:spAutoFit/>
          </a:bodyPr>
          <a:lstStyle/>
          <a:p>
            <a:r>
              <a:rPr lang="en-US" dirty="0">
                <a:solidFill>
                  <a:srgbClr val="000000"/>
                </a:solidFill>
              </a:rPr>
              <a:t>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26"/>
          <p:cNvPicPr preferRelativeResize="0"/>
          <p:nvPr/>
        </p:nvPicPr>
        <p:blipFill>
          <a:blip r:embed="rId3">
            <a:alphaModFix/>
          </a:blip>
          <a:stretch>
            <a:fillRect/>
          </a:stretch>
        </p:blipFill>
        <p:spPr>
          <a:xfrm>
            <a:off x="152400" y="152400"/>
            <a:ext cx="11530030" cy="65532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7"/>
          <p:cNvSpPr txBox="1">
            <a:spLocks noGrp="1"/>
          </p:cNvSpPr>
          <p:nvPr>
            <p:ph type="title"/>
          </p:nvPr>
        </p:nvSpPr>
        <p:spPr>
          <a:xfrm>
            <a:off x="3727450" y="139700"/>
            <a:ext cx="4549775" cy="8588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 ABOUT APP </a:t>
            </a:r>
            <a:endParaRPr/>
          </a:p>
        </p:txBody>
      </p:sp>
      <p:pic>
        <p:nvPicPr>
          <p:cNvPr id="98" name="Google Shape;98;p27"/>
          <p:cNvPicPr preferRelativeResize="0"/>
          <p:nvPr/>
        </p:nvPicPr>
        <p:blipFill rotWithShape="1">
          <a:blip r:embed="rId3">
            <a:alphaModFix/>
          </a:blip>
          <a:srcRect/>
          <a:stretch/>
        </p:blipFill>
        <p:spPr>
          <a:xfrm>
            <a:off x="1390650" y="1728787"/>
            <a:ext cx="4283075" cy="4283075"/>
          </a:xfrm>
          <a:prstGeom prst="rect">
            <a:avLst/>
          </a:prstGeom>
          <a:noFill/>
          <a:ln>
            <a:noFill/>
          </a:ln>
        </p:spPr>
      </p:pic>
      <p:grpSp>
        <p:nvGrpSpPr>
          <p:cNvPr id="99" name="Google Shape;99;p27"/>
          <p:cNvGrpSpPr/>
          <p:nvPr/>
        </p:nvGrpSpPr>
        <p:grpSpPr>
          <a:xfrm>
            <a:off x="3349625" y="606425"/>
            <a:ext cx="10218737" cy="6251575"/>
            <a:chOff x="3349625" y="606425"/>
            <a:chExt cx="10218737" cy="6251575"/>
          </a:xfrm>
        </p:grpSpPr>
        <p:pic>
          <p:nvPicPr>
            <p:cNvPr id="100" name="Google Shape;100;p27"/>
            <p:cNvPicPr preferRelativeResize="0"/>
            <p:nvPr/>
          </p:nvPicPr>
          <p:blipFill rotWithShape="1">
            <a:blip r:embed="rId4">
              <a:alphaModFix/>
            </a:blip>
            <a:srcRect/>
            <a:stretch/>
          </p:blipFill>
          <p:spPr>
            <a:xfrm>
              <a:off x="3349625" y="606425"/>
              <a:ext cx="10218737" cy="6251575"/>
            </a:xfrm>
            <a:prstGeom prst="rect">
              <a:avLst/>
            </a:prstGeom>
            <a:noFill/>
            <a:ln>
              <a:noFill/>
            </a:ln>
          </p:spPr>
        </p:pic>
        <p:pic>
          <p:nvPicPr>
            <p:cNvPr id="101" name="Google Shape;101;p27"/>
            <p:cNvPicPr preferRelativeResize="0"/>
            <p:nvPr/>
          </p:nvPicPr>
          <p:blipFill>
            <a:blip r:embed="rId5">
              <a:alphaModFix/>
            </a:blip>
            <a:stretch>
              <a:fillRect/>
            </a:stretch>
          </p:blipFill>
          <p:spPr>
            <a:xfrm>
              <a:off x="6798675" y="1352625"/>
              <a:ext cx="3286625" cy="4852800"/>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8"/>
          <p:cNvSpPr txBox="1">
            <a:spLocks noGrp="1"/>
          </p:cNvSpPr>
          <p:nvPr>
            <p:ph type="title"/>
          </p:nvPr>
        </p:nvSpPr>
        <p:spPr>
          <a:xfrm>
            <a:off x="184150" y="436562"/>
            <a:ext cx="6307137" cy="7080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SPLASH SCREEN </a:t>
            </a:r>
            <a:endParaRPr/>
          </a:p>
        </p:txBody>
      </p:sp>
      <p:sp>
        <p:nvSpPr>
          <p:cNvPr id="107" name="Google Shape;107;p28"/>
          <p:cNvSpPr txBox="1">
            <a:spLocks noGrp="1"/>
          </p:cNvSpPr>
          <p:nvPr>
            <p:ph type="body" idx="1"/>
          </p:nvPr>
        </p:nvSpPr>
        <p:spPr>
          <a:xfrm>
            <a:off x="184150" y="1362075"/>
            <a:ext cx="6589712" cy="435133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endParaRPr sz="2800" b="0" i="0" u="none">
              <a:solidFill>
                <a:srgbClr val="FF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b="0" i="0" u="none">
              <a:solidFill>
                <a:srgbClr val="FF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b="0" i="0" u="none">
              <a:solidFill>
                <a:srgbClr val="FF0000"/>
              </a:solidFill>
              <a:latin typeface="Calibri"/>
              <a:ea typeface="Calibri"/>
              <a:cs typeface="Calibri"/>
              <a:sym typeface="Calibri"/>
            </a:endParaRPr>
          </a:p>
          <a:p>
            <a:pPr marL="0" marR="0" lvl="0" indent="-177800" algn="l" rtl="0">
              <a:lnSpc>
                <a:spcPct val="115000"/>
              </a:lnSpc>
              <a:spcBef>
                <a:spcPts val="10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Splash screen appears after launch of </a:t>
            </a:r>
            <a:r>
              <a:rPr lang="en-US" sz="2800" b="1" i="0" u="none">
                <a:solidFill>
                  <a:schemeClr val="dk1"/>
                </a:solidFill>
                <a:latin typeface="Calibri"/>
                <a:ea typeface="Calibri"/>
                <a:cs typeface="Calibri"/>
                <a:sym typeface="Calibri"/>
              </a:rPr>
              <a:t>Net4Schs</a:t>
            </a:r>
            <a:r>
              <a:rPr lang="en-US" sz="2800" b="0" i="0" u="none">
                <a:solidFill>
                  <a:schemeClr val="dk1"/>
                </a:solidFill>
                <a:latin typeface="Calibri"/>
                <a:ea typeface="Calibri"/>
                <a:cs typeface="Calibri"/>
                <a:sym typeface="Calibri"/>
              </a:rPr>
              <a:t> app</a:t>
            </a:r>
            <a:endParaRPr/>
          </a:p>
        </p:txBody>
      </p:sp>
      <p:grpSp>
        <p:nvGrpSpPr>
          <p:cNvPr id="108" name="Google Shape;108;p28"/>
          <p:cNvGrpSpPr/>
          <p:nvPr/>
        </p:nvGrpSpPr>
        <p:grpSpPr>
          <a:xfrm>
            <a:off x="4132262" y="-55562"/>
            <a:ext cx="11125200" cy="6823075"/>
            <a:chOff x="4132262" y="-55562"/>
            <a:chExt cx="11125200" cy="6823075"/>
          </a:xfrm>
        </p:grpSpPr>
        <p:pic>
          <p:nvPicPr>
            <p:cNvPr id="109" name="Google Shape;109;p28"/>
            <p:cNvPicPr preferRelativeResize="0"/>
            <p:nvPr/>
          </p:nvPicPr>
          <p:blipFill rotWithShape="1">
            <a:blip r:embed="rId3">
              <a:alphaModFix/>
            </a:blip>
            <a:srcRect/>
            <a:stretch/>
          </p:blipFill>
          <p:spPr>
            <a:xfrm>
              <a:off x="4132262" y="-55562"/>
              <a:ext cx="11125200" cy="6823075"/>
            </a:xfrm>
            <a:prstGeom prst="rect">
              <a:avLst/>
            </a:prstGeom>
            <a:noFill/>
            <a:ln>
              <a:noFill/>
            </a:ln>
          </p:spPr>
        </p:pic>
        <p:pic>
          <p:nvPicPr>
            <p:cNvPr id="110" name="Google Shape;110;p28"/>
            <p:cNvPicPr preferRelativeResize="0"/>
            <p:nvPr/>
          </p:nvPicPr>
          <p:blipFill>
            <a:blip r:embed="rId4">
              <a:alphaModFix/>
            </a:blip>
            <a:stretch>
              <a:fillRect/>
            </a:stretch>
          </p:blipFill>
          <p:spPr>
            <a:xfrm>
              <a:off x="7878400" y="747500"/>
              <a:ext cx="3630700" cy="5315550"/>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9"/>
          <p:cNvSpPr txBox="1">
            <a:spLocks noGrp="1"/>
          </p:cNvSpPr>
          <p:nvPr>
            <p:ph type="title"/>
          </p:nvPr>
        </p:nvSpPr>
        <p:spPr>
          <a:xfrm>
            <a:off x="838200" y="161925"/>
            <a:ext cx="6405562" cy="7969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LOG IN</a:t>
            </a:r>
            <a:endParaRPr/>
          </a:p>
        </p:txBody>
      </p:sp>
      <p:sp>
        <p:nvSpPr>
          <p:cNvPr id="116" name="Google Shape;116;p29"/>
          <p:cNvSpPr txBox="1">
            <a:spLocks noGrp="1"/>
          </p:cNvSpPr>
          <p:nvPr>
            <p:ph type="body" idx="1"/>
          </p:nvPr>
        </p:nvSpPr>
        <p:spPr>
          <a:xfrm>
            <a:off x="195262" y="1441450"/>
            <a:ext cx="7048500" cy="435133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0" marR="0" lvl="0" indent="-177800" algn="l" rtl="0">
              <a:lnSpc>
                <a:spcPct val="115000"/>
              </a:lnSpc>
              <a:spcBef>
                <a:spcPts val="10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Credentials – Input correct </a:t>
            </a:r>
            <a:r>
              <a:rPr lang="en-US" sz="2800" b="1" i="0" u="none">
                <a:solidFill>
                  <a:schemeClr val="dk1"/>
                </a:solidFill>
                <a:latin typeface="Calibri"/>
                <a:ea typeface="Calibri"/>
                <a:cs typeface="Calibri"/>
                <a:sym typeface="Calibri"/>
              </a:rPr>
              <a:t>Username</a:t>
            </a:r>
            <a:r>
              <a:rPr lang="en-US" sz="2800" b="0" i="0" u="none">
                <a:solidFill>
                  <a:schemeClr val="dk1"/>
                </a:solidFill>
                <a:latin typeface="Calibri"/>
                <a:ea typeface="Calibri"/>
                <a:cs typeface="Calibri"/>
                <a:sym typeface="Calibri"/>
              </a:rPr>
              <a:t> and </a:t>
            </a:r>
            <a:r>
              <a:rPr lang="en-US" sz="2800" b="1" i="0" u="none">
                <a:solidFill>
                  <a:schemeClr val="dk1"/>
                </a:solidFill>
                <a:latin typeface="Calibri"/>
                <a:ea typeface="Calibri"/>
                <a:cs typeface="Calibri"/>
                <a:sym typeface="Calibri"/>
              </a:rPr>
              <a:t>Password</a:t>
            </a:r>
            <a:r>
              <a:rPr lang="en-US" sz="2800" b="0" i="0" u="none">
                <a:solidFill>
                  <a:schemeClr val="dk1"/>
                </a:solidFill>
                <a:latin typeface="Calibri"/>
                <a:ea typeface="Calibri"/>
                <a:cs typeface="Calibri"/>
                <a:sym typeface="Calibri"/>
              </a:rPr>
              <a:t> assigned to a user</a:t>
            </a:r>
            <a:endParaRPr/>
          </a:p>
          <a:p>
            <a:pPr marL="0" marR="0" lvl="0" indent="0" algn="l" rtl="0">
              <a:lnSpc>
                <a:spcPct val="115000"/>
              </a:lnSpc>
              <a:spcBef>
                <a:spcPts val="10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0" marR="0" lvl="0" indent="-177800" algn="l" rtl="0">
              <a:lnSpc>
                <a:spcPct val="115000"/>
              </a:lnSpc>
              <a:spcBef>
                <a:spcPts val="10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Tap on </a:t>
            </a:r>
            <a:r>
              <a:rPr lang="en-US" sz="2800" b="1" i="0" u="none">
                <a:solidFill>
                  <a:schemeClr val="dk1"/>
                </a:solidFill>
                <a:latin typeface="Calibri"/>
                <a:ea typeface="Calibri"/>
                <a:cs typeface="Calibri"/>
                <a:sym typeface="Calibri"/>
              </a:rPr>
              <a:t>LOG IN </a:t>
            </a:r>
            <a:r>
              <a:rPr lang="en-US" sz="2800" b="0" i="0" u="none">
                <a:solidFill>
                  <a:schemeClr val="dk1"/>
                </a:solidFill>
                <a:latin typeface="Calibri"/>
                <a:ea typeface="Calibri"/>
                <a:cs typeface="Calibri"/>
                <a:sym typeface="Calibri"/>
              </a:rPr>
              <a:t>with good internet access</a:t>
            </a:r>
            <a:endParaRPr sz="2800" b="0" i="0" u="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US"/>
              <a:t>Image with figures </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p:txBody>
      </p:sp>
      <p:grpSp>
        <p:nvGrpSpPr>
          <p:cNvPr id="117" name="Google Shape;117;p29"/>
          <p:cNvGrpSpPr/>
          <p:nvPr/>
        </p:nvGrpSpPr>
        <p:grpSpPr>
          <a:xfrm>
            <a:off x="3847012" y="-53700"/>
            <a:ext cx="11125200" cy="6911975"/>
            <a:chOff x="3763962" y="34925"/>
            <a:chExt cx="11125200" cy="6911975"/>
          </a:xfrm>
        </p:grpSpPr>
        <p:pic>
          <p:nvPicPr>
            <p:cNvPr id="118" name="Google Shape;118;p29"/>
            <p:cNvPicPr preferRelativeResize="0"/>
            <p:nvPr/>
          </p:nvPicPr>
          <p:blipFill rotWithShape="1">
            <a:blip r:embed="rId3">
              <a:alphaModFix/>
            </a:blip>
            <a:srcRect/>
            <a:stretch/>
          </p:blipFill>
          <p:spPr>
            <a:xfrm>
              <a:off x="3763962" y="34925"/>
              <a:ext cx="11125200" cy="6911975"/>
            </a:xfrm>
            <a:prstGeom prst="rect">
              <a:avLst/>
            </a:prstGeom>
            <a:noFill/>
            <a:ln>
              <a:noFill/>
            </a:ln>
          </p:spPr>
        </p:pic>
        <p:pic>
          <p:nvPicPr>
            <p:cNvPr id="119" name="Google Shape;119;p29"/>
            <p:cNvPicPr preferRelativeResize="0"/>
            <p:nvPr/>
          </p:nvPicPr>
          <p:blipFill>
            <a:blip r:embed="rId4">
              <a:alphaModFix/>
            </a:blip>
            <a:stretch>
              <a:fillRect/>
            </a:stretch>
          </p:blipFill>
          <p:spPr>
            <a:xfrm>
              <a:off x="7486850" y="854275"/>
              <a:ext cx="3618850" cy="5374876"/>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xfrm>
            <a:off x="1233487" y="123825"/>
            <a:ext cx="5133975" cy="673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DASHBOARD 1/2</a:t>
            </a:r>
            <a:endParaRPr/>
          </a:p>
        </p:txBody>
      </p:sp>
      <p:sp>
        <p:nvSpPr>
          <p:cNvPr id="126" name="Google Shape;126;p30"/>
          <p:cNvSpPr txBox="1">
            <a:spLocks noGrp="1"/>
          </p:cNvSpPr>
          <p:nvPr>
            <p:ph type="body" idx="1"/>
          </p:nvPr>
        </p:nvSpPr>
        <p:spPr>
          <a:xfrm>
            <a:off x="93662" y="911225"/>
            <a:ext cx="6916737" cy="5387975"/>
          </a:xfrm>
          <a:prstGeom prst="rect">
            <a:avLst/>
          </a:prstGeom>
          <a:noFill/>
          <a:ln>
            <a:noFill/>
          </a:ln>
        </p:spPr>
        <p:txBody>
          <a:bodyPr spcFirstLastPara="1" wrap="square" lIns="91425" tIns="45700" rIns="91425" bIns="45700" anchor="t" anchorCtr="0">
            <a:normAutofit fontScale="92500"/>
          </a:bodyPr>
          <a:lstStyle/>
          <a:p>
            <a:pPr marL="228600" marR="0" lvl="0" indent="-215265" algn="l" rtl="0">
              <a:lnSpc>
                <a:spcPct val="115000"/>
              </a:lnSpc>
              <a:spcBef>
                <a:spcPts val="0"/>
              </a:spcBef>
              <a:spcAft>
                <a:spcPts val="0"/>
              </a:spcAft>
              <a:buClr>
                <a:schemeClr val="dk1"/>
              </a:buClr>
              <a:buSzPct val="100000"/>
              <a:buFont typeface="Arial"/>
              <a:buChar char="•"/>
            </a:pPr>
            <a:r>
              <a:rPr lang="en-US" sz="2800" b="0" i="0" u="none">
                <a:solidFill>
                  <a:schemeClr val="dk1"/>
                </a:solidFill>
                <a:latin typeface="Calibri"/>
                <a:ea typeface="Calibri"/>
                <a:cs typeface="Calibri"/>
                <a:sym typeface="Calibri"/>
              </a:rPr>
              <a:t>Welcome </a:t>
            </a:r>
            <a:r>
              <a:rPr lang="en-US" sz="2800" b="1" i="0" u="none">
                <a:solidFill>
                  <a:schemeClr val="dk1"/>
                </a:solidFill>
                <a:latin typeface="Calibri"/>
                <a:ea typeface="Calibri"/>
                <a:cs typeface="Calibri"/>
                <a:sym typeface="Calibri"/>
              </a:rPr>
              <a:t>name</a:t>
            </a:r>
            <a:r>
              <a:rPr lang="en-US" sz="2800" b="0" i="0" u="none">
                <a:solidFill>
                  <a:schemeClr val="dk1"/>
                </a:solidFill>
                <a:latin typeface="Calibri"/>
                <a:ea typeface="Calibri"/>
                <a:cs typeface="Calibri"/>
                <a:sym typeface="Calibri"/>
              </a:rPr>
              <a:t> and </a:t>
            </a:r>
            <a:r>
              <a:rPr lang="en-US" sz="2800" b="1" i="0" u="none">
                <a:solidFill>
                  <a:schemeClr val="dk1"/>
                </a:solidFill>
                <a:latin typeface="Calibri"/>
                <a:ea typeface="Calibri"/>
                <a:cs typeface="Calibri"/>
                <a:sym typeface="Calibri"/>
              </a:rPr>
              <a:t>details</a:t>
            </a:r>
            <a:r>
              <a:rPr lang="en-US" sz="2800" b="0" i="0" u="none">
                <a:solidFill>
                  <a:schemeClr val="dk1"/>
                </a:solidFill>
                <a:latin typeface="Calibri"/>
                <a:ea typeface="Calibri"/>
                <a:cs typeface="Calibri"/>
                <a:sym typeface="Calibri"/>
              </a:rPr>
              <a:t> of work area is displayed on top of the dashboard</a:t>
            </a:r>
            <a:endParaRPr sz="2800" b="0" i="0" u="none">
              <a:solidFill>
                <a:schemeClr val="dk1"/>
              </a:solidFill>
              <a:latin typeface="Calibri"/>
              <a:ea typeface="Calibri"/>
              <a:cs typeface="Calibri"/>
              <a:sym typeface="Calibri"/>
            </a:endParaRPr>
          </a:p>
          <a:p>
            <a:pPr marL="228600" marR="0" lvl="0" indent="-50800" algn="l" rtl="0">
              <a:lnSpc>
                <a:spcPct val="115000"/>
              </a:lnSpc>
              <a:spcBef>
                <a:spcPts val="1000"/>
              </a:spcBef>
              <a:spcAft>
                <a:spcPts val="0"/>
              </a:spcAft>
              <a:buClr>
                <a:schemeClr val="dk1"/>
              </a:buClr>
              <a:buSzPct val="100000"/>
              <a:buFont typeface="Arial"/>
              <a:buNone/>
            </a:pPr>
            <a:endParaRPr sz="2800" b="0" i="0" u="none">
              <a:solidFill>
                <a:schemeClr val="dk1"/>
              </a:solidFill>
              <a:latin typeface="Calibri"/>
              <a:ea typeface="Calibri"/>
              <a:cs typeface="Calibri"/>
              <a:sym typeface="Calibri"/>
            </a:endParaRPr>
          </a:p>
          <a:p>
            <a:pPr marL="228600" marR="0" lvl="0" indent="-215265" algn="l" rtl="0">
              <a:lnSpc>
                <a:spcPct val="115000"/>
              </a:lnSpc>
              <a:spcBef>
                <a:spcPts val="1000"/>
              </a:spcBef>
              <a:spcAft>
                <a:spcPts val="0"/>
              </a:spcAft>
              <a:buClr>
                <a:schemeClr val="dk1"/>
              </a:buClr>
              <a:buSzPct val="100000"/>
              <a:buFont typeface="Arial"/>
              <a:buChar char="•"/>
            </a:pPr>
            <a:r>
              <a:rPr lang="en-US" sz="2800" b="0" i="0" u="none">
                <a:solidFill>
                  <a:schemeClr val="dk1"/>
                </a:solidFill>
                <a:latin typeface="Calibri"/>
                <a:ea typeface="Calibri"/>
                <a:cs typeface="Calibri"/>
                <a:sym typeface="Calibri"/>
              </a:rPr>
              <a:t>Percentage coverage of schools </a:t>
            </a:r>
            <a:r>
              <a:rPr lang="en-US"/>
              <a:t>entered in your circuit displays the coverage of schools which have completed their entry form in the circuit</a:t>
            </a:r>
            <a:endParaRPr/>
          </a:p>
          <a:p>
            <a:pPr marL="228600" marR="0" lvl="0" indent="-228600" algn="l" rtl="0">
              <a:lnSpc>
                <a:spcPct val="115000"/>
              </a:lnSpc>
              <a:spcBef>
                <a:spcPts val="1000"/>
              </a:spcBef>
              <a:spcAft>
                <a:spcPts val="0"/>
              </a:spcAft>
              <a:buClr>
                <a:schemeClr val="dk1"/>
              </a:buClr>
              <a:buSzPct val="100000"/>
              <a:buFont typeface="Arial"/>
              <a:buNone/>
            </a:pPr>
            <a:endParaRPr sz="2800" b="0" i="0" u="none">
              <a:solidFill>
                <a:schemeClr val="dk1"/>
              </a:solidFill>
              <a:latin typeface="Calibri"/>
              <a:ea typeface="Calibri"/>
              <a:cs typeface="Calibri"/>
              <a:sym typeface="Calibri"/>
            </a:endParaRPr>
          </a:p>
          <a:p>
            <a:pPr marL="228600" marR="0" lvl="0" indent="-215265" algn="l" rtl="0">
              <a:lnSpc>
                <a:spcPct val="115000"/>
              </a:lnSpc>
              <a:spcBef>
                <a:spcPts val="1000"/>
              </a:spcBef>
              <a:spcAft>
                <a:spcPts val="0"/>
              </a:spcAft>
              <a:buClr>
                <a:schemeClr val="dk1"/>
              </a:buClr>
              <a:buSzPct val="100000"/>
              <a:buFont typeface="Arial"/>
              <a:buChar char="•"/>
            </a:pPr>
            <a:r>
              <a:rPr lang="en-US"/>
              <a:t>P</a:t>
            </a:r>
            <a:r>
              <a:rPr lang="en-US" sz="2800" b="0" i="0" u="none">
                <a:solidFill>
                  <a:schemeClr val="dk1"/>
                </a:solidFill>
                <a:latin typeface="Calibri"/>
                <a:ea typeface="Calibri"/>
                <a:cs typeface="Calibri"/>
                <a:sym typeface="Calibri"/>
              </a:rPr>
              <a:t>ercentage coverage of ITNs distrib</a:t>
            </a:r>
            <a:r>
              <a:rPr lang="en-US"/>
              <a:t>uted</a:t>
            </a:r>
            <a:r>
              <a:rPr lang="en-US" sz="2800" b="0" i="0" u="none">
                <a:solidFill>
                  <a:schemeClr val="dk1"/>
                </a:solidFill>
                <a:latin typeface="Calibri"/>
                <a:ea typeface="Calibri"/>
                <a:cs typeface="Calibri"/>
                <a:sym typeface="Calibri"/>
              </a:rPr>
              <a:t> displays the </a:t>
            </a:r>
            <a:r>
              <a:rPr lang="en-US" sz="2800" b="1" i="0" u="none">
                <a:solidFill>
                  <a:schemeClr val="dk1"/>
                </a:solidFill>
                <a:latin typeface="Calibri"/>
                <a:ea typeface="Calibri"/>
                <a:cs typeface="Calibri"/>
                <a:sym typeface="Calibri"/>
              </a:rPr>
              <a:t>coverage of nets </a:t>
            </a:r>
            <a:r>
              <a:rPr lang="en-US" sz="2800" b="0" i="0" u="none">
                <a:solidFill>
                  <a:schemeClr val="dk1"/>
                </a:solidFill>
                <a:latin typeface="Calibri"/>
                <a:ea typeface="Calibri"/>
                <a:cs typeface="Calibri"/>
                <a:sym typeface="Calibri"/>
              </a:rPr>
              <a:t>that have been distributed in the circuit</a:t>
            </a:r>
            <a:endParaRPr sz="2800" b="0" i="0" u="none">
              <a:solidFill>
                <a:schemeClr val="dk1"/>
              </a:solidFill>
              <a:latin typeface="Calibri"/>
              <a:ea typeface="Calibri"/>
              <a:cs typeface="Calibri"/>
              <a:sym typeface="Calibri"/>
            </a:endParaRPr>
          </a:p>
          <a:p>
            <a:pPr marL="228600" marR="0" lvl="0" indent="-50800" algn="l" rtl="0">
              <a:lnSpc>
                <a:spcPct val="115000"/>
              </a:lnSpc>
              <a:spcBef>
                <a:spcPts val="1000"/>
              </a:spcBef>
              <a:spcAft>
                <a:spcPts val="0"/>
              </a:spcAft>
              <a:buClr>
                <a:schemeClr val="dk1"/>
              </a:buClr>
              <a:buSzPct val="100000"/>
              <a:buFont typeface="Arial"/>
              <a:buNone/>
            </a:pPr>
            <a:endParaRPr sz="2800" b="0" i="0" u="none">
              <a:solidFill>
                <a:schemeClr val="dk1"/>
              </a:solidFill>
              <a:latin typeface="Calibri"/>
              <a:ea typeface="Calibri"/>
              <a:cs typeface="Calibri"/>
              <a:sym typeface="Calibri"/>
            </a:endParaRPr>
          </a:p>
        </p:txBody>
      </p:sp>
      <p:grpSp>
        <p:nvGrpSpPr>
          <p:cNvPr id="127" name="Google Shape;127;p30"/>
          <p:cNvGrpSpPr/>
          <p:nvPr/>
        </p:nvGrpSpPr>
        <p:grpSpPr>
          <a:xfrm>
            <a:off x="3668530" y="123831"/>
            <a:ext cx="11219895" cy="6734496"/>
            <a:chOff x="3668530" y="123831"/>
            <a:chExt cx="11219895" cy="6734496"/>
          </a:xfrm>
        </p:grpSpPr>
        <p:pic>
          <p:nvPicPr>
            <p:cNvPr id="128" name="Google Shape;128;p30"/>
            <p:cNvPicPr preferRelativeResize="0"/>
            <p:nvPr/>
          </p:nvPicPr>
          <p:blipFill rotWithShape="1">
            <a:blip r:embed="rId3">
              <a:alphaModFix/>
            </a:blip>
            <a:srcRect/>
            <a:stretch/>
          </p:blipFill>
          <p:spPr>
            <a:xfrm>
              <a:off x="3668530" y="123831"/>
              <a:ext cx="11219895" cy="6734496"/>
            </a:xfrm>
            <a:prstGeom prst="rect">
              <a:avLst/>
            </a:prstGeom>
            <a:noFill/>
            <a:ln>
              <a:noFill/>
            </a:ln>
          </p:spPr>
        </p:pic>
        <p:pic>
          <p:nvPicPr>
            <p:cNvPr id="129" name="Google Shape;129;p30"/>
            <p:cNvPicPr preferRelativeResize="0"/>
            <p:nvPr/>
          </p:nvPicPr>
          <p:blipFill>
            <a:blip r:embed="rId4">
              <a:alphaModFix/>
            </a:blip>
            <a:stretch>
              <a:fillRect/>
            </a:stretch>
          </p:blipFill>
          <p:spPr>
            <a:xfrm>
              <a:off x="7485525" y="911225"/>
              <a:ext cx="3570950" cy="5259476"/>
            </a:xfrm>
            <a:prstGeom prst="rect">
              <a:avLst/>
            </a:prstGeom>
            <a:noFill/>
            <a:ln>
              <a:noFill/>
            </a:ln>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1"/>
          <p:cNvSpPr txBox="1">
            <a:spLocks noGrp="1"/>
          </p:cNvSpPr>
          <p:nvPr>
            <p:ph type="title"/>
          </p:nvPr>
        </p:nvSpPr>
        <p:spPr>
          <a:xfrm>
            <a:off x="1233487" y="123825"/>
            <a:ext cx="5133975" cy="673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DASHBOARD 2/2</a:t>
            </a:r>
            <a:endParaRPr/>
          </a:p>
        </p:txBody>
      </p:sp>
      <p:sp>
        <p:nvSpPr>
          <p:cNvPr id="136" name="Google Shape;136;p31"/>
          <p:cNvSpPr txBox="1">
            <a:spLocks noGrp="1"/>
          </p:cNvSpPr>
          <p:nvPr>
            <p:ph type="body" idx="1"/>
          </p:nvPr>
        </p:nvSpPr>
        <p:spPr>
          <a:xfrm>
            <a:off x="93662" y="911225"/>
            <a:ext cx="6916737" cy="5692775"/>
          </a:xfrm>
          <a:prstGeom prst="rect">
            <a:avLst/>
          </a:prstGeom>
          <a:noFill/>
          <a:ln>
            <a:noFill/>
          </a:ln>
        </p:spPr>
        <p:txBody>
          <a:bodyPr spcFirstLastPara="1" wrap="square" lIns="91425" tIns="45700" rIns="91425" bIns="45700" anchor="t" anchorCtr="0">
            <a:normAutofit fontScale="92500" lnSpcReduction="20000"/>
          </a:bodyPr>
          <a:lstStyle/>
          <a:p>
            <a:pPr marL="228600" marR="0" lvl="0" indent="-201930" algn="l" rtl="0">
              <a:lnSpc>
                <a:spcPct val="115000"/>
              </a:lnSpc>
              <a:spcBef>
                <a:spcPts val="0"/>
              </a:spcBef>
              <a:spcAft>
                <a:spcPts val="0"/>
              </a:spcAft>
              <a:buClr>
                <a:schemeClr val="dk1"/>
              </a:buClr>
              <a:buSzPct val="100000"/>
              <a:buFont typeface="Arial"/>
              <a:buChar char="•"/>
            </a:pPr>
            <a:r>
              <a:rPr lang="en-US" sz="2800" b="0" i="0" u="none">
                <a:solidFill>
                  <a:schemeClr val="dk1"/>
                </a:solidFill>
                <a:latin typeface="Calibri"/>
                <a:ea typeface="Calibri"/>
                <a:cs typeface="Calibri"/>
                <a:sym typeface="Calibri"/>
              </a:rPr>
              <a:t>Tap on </a:t>
            </a:r>
            <a:r>
              <a:rPr lang="en-US" sz="2800" b="1" i="0" u="none">
                <a:solidFill>
                  <a:schemeClr val="dk1"/>
                </a:solidFill>
                <a:latin typeface="Calibri"/>
                <a:ea typeface="Calibri"/>
                <a:cs typeface="Calibri"/>
                <a:sym typeface="Calibri"/>
              </a:rPr>
              <a:t>Entry </a:t>
            </a:r>
            <a:r>
              <a:rPr lang="en-US" b="1"/>
              <a:t>F</a:t>
            </a:r>
            <a:r>
              <a:rPr lang="en-US" sz="2800" b="1" i="0" u="none">
                <a:solidFill>
                  <a:schemeClr val="dk1"/>
                </a:solidFill>
                <a:latin typeface="Calibri"/>
                <a:ea typeface="Calibri"/>
                <a:cs typeface="Calibri"/>
                <a:sym typeface="Calibri"/>
              </a:rPr>
              <a:t>orm </a:t>
            </a:r>
            <a:r>
              <a:rPr lang="en-US" sz="2800" b="0" i="0" u="none">
                <a:solidFill>
                  <a:schemeClr val="dk1"/>
                </a:solidFill>
                <a:latin typeface="Calibri"/>
                <a:ea typeface="Calibri"/>
                <a:cs typeface="Calibri"/>
                <a:sym typeface="Calibri"/>
              </a:rPr>
              <a:t>to input Form A summary  </a:t>
            </a:r>
            <a:endParaRPr sz="2800" b="0" i="0" u="none">
              <a:solidFill>
                <a:schemeClr val="dk1"/>
              </a:solidFill>
              <a:latin typeface="Calibri"/>
              <a:ea typeface="Calibri"/>
              <a:cs typeface="Calibri"/>
              <a:sym typeface="Calibri"/>
            </a:endParaRPr>
          </a:p>
          <a:p>
            <a:pPr marL="228600" marR="0" lvl="0" indent="0" algn="l" rtl="0">
              <a:lnSpc>
                <a:spcPct val="115000"/>
              </a:lnSpc>
              <a:spcBef>
                <a:spcPts val="0"/>
              </a:spcBef>
              <a:spcAft>
                <a:spcPts val="0"/>
              </a:spcAft>
              <a:buNone/>
            </a:pPr>
            <a:r>
              <a:rPr lang="en-US" sz="2800" b="0" i="0" u="none">
                <a:solidFill>
                  <a:schemeClr val="dk1"/>
                </a:solidFill>
                <a:latin typeface="Calibri"/>
                <a:ea typeface="Calibri"/>
                <a:cs typeface="Calibri"/>
                <a:sym typeface="Calibri"/>
              </a:rPr>
              <a:t>received from the School</a:t>
            </a:r>
            <a:endParaRPr/>
          </a:p>
          <a:p>
            <a:pPr marL="228600" marR="0" lvl="0" indent="-228600" algn="l" rtl="0">
              <a:lnSpc>
                <a:spcPct val="115000"/>
              </a:lnSpc>
              <a:spcBef>
                <a:spcPts val="1000"/>
              </a:spcBef>
              <a:spcAft>
                <a:spcPts val="0"/>
              </a:spcAft>
              <a:buClr>
                <a:schemeClr val="dk1"/>
              </a:buClr>
              <a:buSzPct val="100000"/>
              <a:buFont typeface="Arial"/>
              <a:buNone/>
            </a:pPr>
            <a:endParaRPr/>
          </a:p>
          <a:p>
            <a:pPr marL="228600" lvl="0" indent="-201930" algn="l" rtl="0">
              <a:lnSpc>
                <a:spcPct val="115000"/>
              </a:lnSpc>
              <a:spcBef>
                <a:spcPts val="1000"/>
              </a:spcBef>
              <a:spcAft>
                <a:spcPts val="0"/>
              </a:spcAft>
              <a:buSzPct val="100000"/>
              <a:buChar char="•"/>
            </a:pPr>
            <a:r>
              <a:rPr lang="en-US"/>
              <a:t>Tap on </a:t>
            </a:r>
            <a:r>
              <a:rPr lang="en-US" b="1"/>
              <a:t>Edit and synchronize </a:t>
            </a:r>
            <a:r>
              <a:rPr lang="en-US"/>
              <a:t>to edit and submit offline data</a:t>
            </a:r>
            <a:endParaRPr/>
          </a:p>
          <a:p>
            <a:pPr marL="228600" marR="0" lvl="0" indent="-228600" algn="l" rtl="0">
              <a:lnSpc>
                <a:spcPct val="115000"/>
              </a:lnSpc>
              <a:spcBef>
                <a:spcPts val="1000"/>
              </a:spcBef>
              <a:spcAft>
                <a:spcPts val="0"/>
              </a:spcAft>
              <a:buClr>
                <a:schemeClr val="dk1"/>
              </a:buClr>
              <a:buSzPct val="100000"/>
              <a:buFont typeface="Arial"/>
              <a:buNone/>
            </a:pPr>
            <a:endParaRPr/>
          </a:p>
          <a:p>
            <a:pPr marL="228600" marR="0" lvl="0" indent="-201930" algn="l" rtl="0">
              <a:lnSpc>
                <a:spcPct val="115000"/>
              </a:lnSpc>
              <a:spcBef>
                <a:spcPts val="1000"/>
              </a:spcBef>
              <a:spcAft>
                <a:spcPts val="0"/>
              </a:spcAft>
              <a:buClr>
                <a:schemeClr val="dk1"/>
              </a:buClr>
              <a:buSzPct val="100000"/>
              <a:buFont typeface="Arial"/>
              <a:buChar char="•"/>
            </a:pPr>
            <a:r>
              <a:rPr lang="en-US" sz="2800" b="0" i="0" u="none">
                <a:solidFill>
                  <a:schemeClr val="dk1"/>
                </a:solidFill>
                <a:latin typeface="Calibri"/>
                <a:ea typeface="Calibri"/>
                <a:cs typeface="Calibri"/>
                <a:sym typeface="Calibri"/>
              </a:rPr>
              <a:t>Tap on </a:t>
            </a:r>
            <a:r>
              <a:rPr lang="en-US" sz="2800" b="1" i="0" u="none">
                <a:solidFill>
                  <a:schemeClr val="dk1"/>
                </a:solidFill>
                <a:latin typeface="Calibri"/>
                <a:ea typeface="Calibri"/>
                <a:cs typeface="Calibri"/>
                <a:sym typeface="Calibri"/>
              </a:rPr>
              <a:t>Summary </a:t>
            </a:r>
            <a:r>
              <a:rPr lang="en-US" sz="2800" b="0" i="0" u="none">
                <a:solidFill>
                  <a:schemeClr val="dk1"/>
                </a:solidFill>
                <a:latin typeface="Calibri"/>
                <a:ea typeface="Calibri"/>
                <a:cs typeface="Calibri"/>
                <a:sym typeface="Calibri"/>
              </a:rPr>
              <a:t>to view </a:t>
            </a:r>
            <a:r>
              <a:rPr lang="en-US"/>
              <a:t>ITNs</a:t>
            </a:r>
            <a:r>
              <a:rPr lang="en-US" sz="2800" b="0" i="0" u="none">
                <a:solidFill>
                  <a:schemeClr val="dk1"/>
                </a:solidFill>
                <a:latin typeface="Calibri"/>
                <a:ea typeface="Calibri"/>
                <a:cs typeface="Calibri"/>
                <a:sym typeface="Calibri"/>
              </a:rPr>
              <a:t> distribu</a:t>
            </a:r>
            <a:r>
              <a:rPr lang="en-US"/>
              <a:t>tion</a:t>
            </a:r>
            <a:r>
              <a:rPr lang="en-US" sz="2800" b="0" i="0" u="none">
                <a:solidFill>
                  <a:schemeClr val="dk1"/>
                </a:solidFill>
                <a:latin typeface="Calibri"/>
                <a:ea typeface="Calibri"/>
                <a:cs typeface="Calibri"/>
                <a:sym typeface="Calibri"/>
              </a:rPr>
              <a:t> details for schools in the circuit </a:t>
            </a:r>
            <a:endParaRPr/>
          </a:p>
          <a:p>
            <a:pPr marL="0" marR="0" lvl="0" indent="0" algn="l" rtl="0">
              <a:lnSpc>
                <a:spcPct val="115000"/>
              </a:lnSpc>
              <a:spcBef>
                <a:spcPts val="1000"/>
              </a:spcBef>
              <a:spcAft>
                <a:spcPts val="0"/>
              </a:spcAft>
              <a:buClr>
                <a:schemeClr val="dk1"/>
              </a:buClr>
              <a:buSzPct val="100000"/>
              <a:buFont typeface="Arial"/>
              <a:buNone/>
            </a:pPr>
            <a:endParaRPr sz="2800" b="0" i="0" u="none">
              <a:solidFill>
                <a:schemeClr val="dk1"/>
              </a:solidFill>
              <a:latin typeface="Calibri"/>
              <a:ea typeface="Calibri"/>
              <a:cs typeface="Calibri"/>
              <a:sym typeface="Calibri"/>
            </a:endParaRPr>
          </a:p>
          <a:p>
            <a:pPr marL="228600" marR="0" lvl="0" indent="-201930" algn="l" rtl="0">
              <a:lnSpc>
                <a:spcPct val="115000"/>
              </a:lnSpc>
              <a:spcBef>
                <a:spcPts val="1000"/>
              </a:spcBef>
              <a:spcAft>
                <a:spcPts val="0"/>
              </a:spcAft>
              <a:buClr>
                <a:schemeClr val="dk1"/>
              </a:buClr>
              <a:buSzPct val="100000"/>
              <a:buFont typeface="Arial"/>
              <a:buChar char="•"/>
            </a:pPr>
            <a:r>
              <a:rPr lang="en-US" sz="2800" b="0" i="0" u="none">
                <a:solidFill>
                  <a:schemeClr val="dk1"/>
                </a:solidFill>
                <a:latin typeface="Calibri"/>
                <a:ea typeface="Calibri"/>
                <a:cs typeface="Calibri"/>
                <a:sym typeface="Calibri"/>
              </a:rPr>
              <a:t>Tap on </a:t>
            </a:r>
            <a:r>
              <a:rPr lang="en-US" sz="2800" b="1" i="0" u="none">
                <a:solidFill>
                  <a:schemeClr val="dk1"/>
                </a:solidFill>
                <a:latin typeface="Calibri"/>
                <a:ea typeface="Calibri"/>
                <a:cs typeface="Calibri"/>
                <a:sym typeface="Calibri"/>
              </a:rPr>
              <a:t>Supervisor’s Checklist </a:t>
            </a:r>
            <a:r>
              <a:rPr lang="en-US" sz="2800" b="0" i="0" u="none">
                <a:solidFill>
                  <a:schemeClr val="dk1"/>
                </a:solidFill>
                <a:latin typeface="Calibri"/>
                <a:ea typeface="Calibri"/>
                <a:cs typeface="Calibri"/>
                <a:sym typeface="Calibri"/>
              </a:rPr>
              <a:t>to access blank form, edit &amp; synchronize</a:t>
            </a:r>
            <a:r>
              <a:rPr lang="en-US"/>
              <a:t> </a:t>
            </a:r>
            <a:r>
              <a:rPr lang="en-US" sz="2800" b="0" i="0" u="none">
                <a:solidFill>
                  <a:schemeClr val="dk1"/>
                </a:solidFill>
                <a:latin typeface="Calibri"/>
                <a:ea typeface="Calibri"/>
                <a:cs typeface="Calibri"/>
                <a:sym typeface="Calibri"/>
              </a:rPr>
              <a:t>form and view summary details </a:t>
            </a:r>
            <a:endParaRPr/>
          </a:p>
          <a:p>
            <a:pPr marL="228600" marR="0" lvl="0" indent="-50800" algn="l" rtl="0">
              <a:lnSpc>
                <a:spcPct val="115000"/>
              </a:lnSpc>
              <a:spcBef>
                <a:spcPts val="1000"/>
              </a:spcBef>
              <a:spcAft>
                <a:spcPts val="0"/>
              </a:spcAft>
              <a:buClr>
                <a:schemeClr val="dk1"/>
              </a:buClr>
              <a:buSzPct val="100000"/>
              <a:buFont typeface="Arial"/>
              <a:buNone/>
            </a:pPr>
            <a:endParaRPr sz="2800" b="0" i="0" u="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ct val="100000"/>
              <a:buFont typeface="Arial"/>
              <a:buNone/>
            </a:pPr>
            <a:endParaRPr sz="2800" b="0" i="0" u="none">
              <a:solidFill>
                <a:schemeClr val="dk1"/>
              </a:solidFill>
              <a:latin typeface="Calibri"/>
              <a:ea typeface="Calibri"/>
              <a:cs typeface="Calibri"/>
              <a:sym typeface="Calibri"/>
            </a:endParaRPr>
          </a:p>
        </p:txBody>
      </p:sp>
      <p:grpSp>
        <p:nvGrpSpPr>
          <p:cNvPr id="137" name="Google Shape;137;p31"/>
          <p:cNvGrpSpPr/>
          <p:nvPr/>
        </p:nvGrpSpPr>
        <p:grpSpPr>
          <a:xfrm>
            <a:off x="3668530" y="123831"/>
            <a:ext cx="11219893" cy="6734498"/>
            <a:chOff x="3668530" y="123831"/>
            <a:chExt cx="11219893" cy="6734498"/>
          </a:xfrm>
        </p:grpSpPr>
        <p:pic>
          <p:nvPicPr>
            <p:cNvPr id="138" name="Google Shape;138;p31"/>
            <p:cNvPicPr preferRelativeResize="0"/>
            <p:nvPr/>
          </p:nvPicPr>
          <p:blipFill rotWithShape="1">
            <a:blip r:embed="rId3">
              <a:alphaModFix/>
            </a:blip>
            <a:srcRect/>
            <a:stretch/>
          </p:blipFill>
          <p:spPr>
            <a:xfrm>
              <a:off x="3668530" y="123831"/>
              <a:ext cx="11219893" cy="6734498"/>
            </a:xfrm>
            <a:prstGeom prst="rect">
              <a:avLst/>
            </a:prstGeom>
            <a:noFill/>
            <a:ln>
              <a:noFill/>
            </a:ln>
          </p:spPr>
        </p:pic>
        <p:pic>
          <p:nvPicPr>
            <p:cNvPr id="139" name="Google Shape;139;p31"/>
            <p:cNvPicPr preferRelativeResize="0"/>
            <p:nvPr/>
          </p:nvPicPr>
          <p:blipFill>
            <a:blip r:embed="rId4">
              <a:alphaModFix/>
            </a:blip>
            <a:stretch>
              <a:fillRect/>
            </a:stretch>
          </p:blipFill>
          <p:spPr>
            <a:xfrm>
              <a:off x="7485525" y="911225"/>
              <a:ext cx="3570950" cy="5259476"/>
            </a:xfrm>
            <a:prstGeom prst="rect">
              <a:avLst/>
            </a:prstGeom>
            <a:noFill/>
            <a:ln>
              <a:noFill/>
            </a:ln>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pSp>
        <p:nvGrpSpPr>
          <p:cNvPr id="144" name="Google Shape;144;p32"/>
          <p:cNvGrpSpPr/>
          <p:nvPr/>
        </p:nvGrpSpPr>
        <p:grpSpPr>
          <a:xfrm>
            <a:off x="2778125" y="1981200"/>
            <a:ext cx="7194550" cy="4914900"/>
            <a:chOff x="2778125" y="1981200"/>
            <a:chExt cx="7194550" cy="4914900"/>
          </a:xfrm>
        </p:grpSpPr>
        <p:pic>
          <p:nvPicPr>
            <p:cNvPr id="145" name="Google Shape;145;p32"/>
            <p:cNvPicPr preferRelativeResize="0"/>
            <p:nvPr/>
          </p:nvPicPr>
          <p:blipFill rotWithShape="1">
            <a:blip r:embed="rId3">
              <a:alphaModFix/>
            </a:blip>
            <a:srcRect/>
            <a:stretch/>
          </p:blipFill>
          <p:spPr>
            <a:xfrm>
              <a:off x="2778125" y="1981200"/>
              <a:ext cx="7194550" cy="4914900"/>
            </a:xfrm>
            <a:prstGeom prst="rect">
              <a:avLst/>
            </a:prstGeom>
            <a:noFill/>
            <a:ln>
              <a:noFill/>
            </a:ln>
          </p:spPr>
        </p:pic>
        <p:pic>
          <p:nvPicPr>
            <p:cNvPr id="146" name="Google Shape;146;p32"/>
            <p:cNvPicPr preferRelativeResize="0"/>
            <p:nvPr/>
          </p:nvPicPr>
          <p:blipFill>
            <a:blip r:embed="rId4">
              <a:alphaModFix/>
            </a:blip>
            <a:stretch>
              <a:fillRect/>
            </a:stretch>
          </p:blipFill>
          <p:spPr>
            <a:xfrm>
              <a:off x="5225775" y="2566825"/>
              <a:ext cx="2311725" cy="3843626"/>
            </a:xfrm>
            <a:prstGeom prst="rect">
              <a:avLst/>
            </a:prstGeom>
            <a:noFill/>
            <a:ln>
              <a:noFill/>
            </a:ln>
          </p:spPr>
        </p:pic>
      </p:grpSp>
      <p:grpSp>
        <p:nvGrpSpPr>
          <p:cNvPr id="147" name="Google Shape;147;p32"/>
          <p:cNvGrpSpPr/>
          <p:nvPr/>
        </p:nvGrpSpPr>
        <p:grpSpPr>
          <a:xfrm>
            <a:off x="4229100" y="147637"/>
            <a:ext cx="11477625" cy="6748463"/>
            <a:chOff x="4229100" y="147637"/>
            <a:chExt cx="11477625" cy="6748463"/>
          </a:xfrm>
        </p:grpSpPr>
        <p:pic>
          <p:nvPicPr>
            <p:cNvPr id="148" name="Google Shape;148;p32"/>
            <p:cNvPicPr preferRelativeResize="0"/>
            <p:nvPr/>
          </p:nvPicPr>
          <p:blipFill rotWithShape="1">
            <a:blip r:embed="rId3">
              <a:alphaModFix/>
            </a:blip>
            <a:srcRect/>
            <a:stretch/>
          </p:blipFill>
          <p:spPr>
            <a:xfrm>
              <a:off x="4229100" y="147637"/>
              <a:ext cx="11477625" cy="6748463"/>
            </a:xfrm>
            <a:prstGeom prst="rect">
              <a:avLst/>
            </a:prstGeom>
            <a:noFill/>
            <a:ln>
              <a:noFill/>
            </a:ln>
          </p:spPr>
        </p:pic>
        <p:pic>
          <p:nvPicPr>
            <p:cNvPr id="149" name="Google Shape;149;p32"/>
            <p:cNvPicPr preferRelativeResize="0"/>
            <p:nvPr/>
          </p:nvPicPr>
          <p:blipFill>
            <a:blip r:embed="rId5">
              <a:alphaModFix/>
            </a:blip>
            <a:stretch>
              <a:fillRect/>
            </a:stretch>
          </p:blipFill>
          <p:spPr>
            <a:xfrm>
              <a:off x="8093050" y="938450"/>
              <a:ext cx="3695550" cy="5262150"/>
            </a:xfrm>
            <a:prstGeom prst="rect">
              <a:avLst/>
            </a:prstGeom>
            <a:noFill/>
            <a:ln>
              <a:noFill/>
            </a:ln>
          </p:spPr>
        </p:pic>
      </p:grpSp>
      <p:sp>
        <p:nvSpPr>
          <p:cNvPr id="150" name="Google Shape;150;p32"/>
          <p:cNvSpPr txBox="1">
            <a:spLocks noGrp="1"/>
          </p:cNvSpPr>
          <p:nvPr>
            <p:ph type="title"/>
          </p:nvPr>
        </p:nvSpPr>
        <p:spPr>
          <a:xfrm>
            <a:off x="1671637" y="0"/>
            <a:ext cx="6897687" cy="706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LOAD SCHOOLS </a:t>
            </a:r>
            <a:endParaRPr/>
          </a:p>
        </p:txBody>
      </p:sp>
      <p:sp>
        <p:nvSpPr>
          <p:cNvPr id="151" name="Google Shape;151;p32"/>
          <p:cNvSpPr txBox="1">
            <a:spLocks noGrp="1"/>
          </p:cNvSpPr>
          <p:nvPr>
            <p:ph type="body" idx="1"/>
          </p:nvPr>
        </p:nvSpPr>
        <p:spPr>
          <a:xfrm>
            <a:off x="0" y="706437"/>
            <a:ext cx="7537500" cy="1708200"/>
          </a:xfrm>
          <a:prstGeom prst="rect">
            <a:avLst/>
          </a:prstGeom>
          <a:noFill/>
          <a:ln>
            <a:noFill/>
          </a:ln>
        </p:spPr>
        <p:txBody>
          <a:bodyPr spcFirstLastPara="1" wrap="square" lIns="91425" tIns="45700" rIns="91425" bIns="45700" anchor="t" anchorCtr="0">
            <a:normAutofit fontScale="77500" lnSpcReduction="20000"/>
          </a:bodyPr>
          <a:lstStyle/>
          <a:p>
            <a:pPr marL="228600" marR="0" lvl="0" indent="-254634" algn="l" rtl="0">
              <a:lnSpc>
                <a:spcPct val="115000"/>
              </a:lnSpc>
              <a:spcBef>
                <a:spcPts val="1000"/>
              </a:spcBef>
              <a:spcAft>
                <a:spcPts val="0"/>
              </a:spcAft>
              <a:buClr>
                <a:schemeClr val="dk1"/>
              </a:buClr>
              <a:buSzPct val="100000"/>
              <a:buFont typeface="Calibri"/>
              <a:buChar char="•"/>
            </a:pPr>
            <a:r>
              <a:rPr lang="en-US" sz="2600" b="0" i="0" u="none">
                <a:solidFill>
                  <a:schemeClr val="dk1"/>
                </a:solidFill>
                <a:latin typeface="Calibri"/>
                <a:ea typeface="Calibri"/>
                <a:cs typeface="Calibri"/>
                <a:sym typeface="Calibri"/>
              </a:rPr>
              <a:t>Tap on </a:t>
            </a:r>
            <a:r>
              <a:rPr lang="en-US" sz="2600" b="1" i="0" u="none">
                <a:solidFill>
                  <a:schemeClr val="dk1"/>
                </a:solidFill>
                <a:latin typeface="Calibri"/>
                <a:ea typeface="Calibri"/>
                <a:cs typeface="Calibri"/>
                <a:sym typeface="Calibri"/>
              </a:rPr>
              <a:t>Load schools </a:t>
            </a:r>
            <a:r>
              <a:rPr lang="en-US" sz="2600" b="0" i="0" u="none">
                <a:solidFill>
                  <a:schemeClr val="dk1"/>
                </a:solidFill>
                <a:latin typeface="Calibri"/>
                <a:ea typeface="Calibri"/>
                <a:cs typeface="Calibri"/>
                <a:sym typeface="Calibri"/>
              </a:rPr>
              <a:t>with internet access to load schools in the circuit onto the mobile device</a:t>
            </a:r>
            <a:endParaRPr sz="2600" b="0" i="0" u="none">
              <a:solidFill>
                <a:schemeClr val="dk1"/>
              </a:solidFill>
              <a:latin typeface="Calibri"/>
              <a:ea typeface="Calibri"/>
              <a:cs typeface="Calibri"/>
              <a:sym typeface="Calibri"/>
            </a:endParaRPr>
          </a:p>
          <a:p>
            <a:pPr marL="228600" marR="0" lvl="0" indent="0" algn="l" rtl="0">
              <a:lnSpc>
                <a:spcPct val="115000"/>
              </a:lnSpc>
              <a:spcBef>
                <a:spcPts val="1000"/>
              </a:spcBef>
              <a:spcAft>
                <a:spcPts val="0"/>
              </a:spcAft>
              <a:buNone/>
            </a:pPr>
            <a:endParaRPr sz="2600"/>
          </a:p>
          <a:p>
            <a:pPr marL="228600" marR="0" lvl="0" indent="-254634" algn="l" rtl="0">
              <a:lnSpc>
                <a:spcPct val="115000"/>
              </a:lnSpc>
              <a:spcBef>
                <a:spcPts val="1000"/>
              </a:spcBef>
              <a:spcAft>
                <a:spcPts val="0"/>
              </a:spcAft>
              <a:buClr>
                <a:schemeClr val="dk1"/>
              </a:buClr>
              <a:buSzPct val="100000"/>
              <a:buFont typeface="Calibri"/>
              <a:buChar char="•"/>
            </a:pPr>
            <a:r>
              <a:rPr lang="en-US" sz="2600" b="0" i="0" u="none">
                <a:solidFill>
                  <a:schemeClr val="dk1"/>
                </a:solidFill>
                <a:latin typeface="Calibri"/>
                <a:ea typeface="Calibri"/>
                <a:cs typeface="Calibri"/>
                <a:sym typeface="Calibri"/>
              </a:rPr>
              <a:t>Tap </a:t>
            </a:r>
            <a:r>
              <a:rPr lang="en-US" sz="2600" b="1"/>
              <a:t>Accept</a:t>
            </a:r>
            <a:r>
              <a:rPr lang="en-US" sz="2600" b="0" i="0" u="none">
                <a:solidFill>
                  <a:schemeClr val="dk1"/>
                </a:solidFill>
                <a:latin typeface="Calibri"/>
                <a:ea typeface="Calibri"/>
                <a:cs typeface="Calibri"/>
                <a:sym typeface="Calibri"/>
              </a:rPr>
              <a:t> to proceed   </a:t>
            </a:r>
            <a:endParaRPr/>
          </a:p>
        </p:txBody>
      </p:sp>
      <p:sp>
        <p:nvSpPr>
          <p:cNvPr id="152" name="Google Shape;152;p32"/>
          <p:cNvSpPr/>
          <p:nvPr/>
        </p:nvSpPr>
        <p:spPr>
          <a:xfrm>
            <a:off x="7305550" y="4518025"/>
            <a:ext cx="787500" cy="255600"/>
          </a:xfrm>
          <a:prstGeom prst="rightArrow">
            <a:avLst>
              <a:gd name="adj1" fmla="val 19278"/>
              <a:gd name="adj2" fmla="val 50000"/>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grpSp>
        <p:nvGrpSpPr>
          <p:cNvPr id="158" name="Google Shape;158;p33"/>
          <p:cNvGrpSpPr/>
          <p:nvPr/>
        </p:nvGrpSpPr>
        <p:grpSpPr>
          <a:xfrm>
            <a:off x="4804684" y="185797"/>
            <a:ext cx="10468218" cy="6672204"/>
            <a:chOff x="4330700" y="147637"/>
            <a:chExt cx="11376025" cy="6748462"/>
          </a:xfrm>
        </p:grpSpPr>
        <p:pic>
          <p:nvPicPr>
            <p:cNvPr id="159" name="Google Shape;159;p33"/>
            <p:cNvPicPr preferRelativeResize="0"/>
            <p:nvPr/>
          </p:nvPicPr>
          <p:blipFill rotWithShape="1">
            <a:blip r:embed="rId3">
              <a:alphaModFix/>
            </a:blip>
            <a:srcRect/>
            <a:stretch/>
          </p:blipFill>
          <p:spPr>
            <a:xfrm>
              <a:off x="4330700" y="147637"/>
              <a:ext cx="11376025" cy="6748462"/>
            </a:xfrm>
            <a:prstGeom prst="rect">
              <a:avLst/>
            </a:prstGeom>
            <a:noFill/>
            <a:ln>
              <a:noFill/>
            </a:ln>
          </p:spPr>
        </p:pic>
        <p:pic>
          <p:nvPicPr>
            <p:cNvPr id="160" name="Google Shape;160;p33"/>
            <p:cNvPicPr preferRelativeResize="0"/>
            <p:nvPr/>
          </p:nvPicPr>
          <p:blipFill rotWithShape="1">
            <a:blip r:embed="rId4">
              <a:alphaModFix/>
            </a:blip>
            <a:srcRect t="36179"/>
            <a:stretch/>
          </p:blipFill>
          <p:spPr>
            <a:xfrm>
              <a:off x="8169075" y="933450"/>
              <a:ext cx="3704075" cy="5278876"/>
            </a:xfrm>
            <a:prstGeom prst="rect">
              <a:avLst/>
            </a:prstGeom>
            <a:noFill/>
            <a:ln>
              <a:noFill/>
            </a:ln>
          </p:spPr>
        </p:pic>
      </p:grpSp>
      <p:grpSp>
        <p:nvGrpSpPr>
          <p:cNvPr id="161" name="Google Shape;161;p33"/>
          <p:cNvGrpSpPr/>
          <p:nvPr/>
        </p:nvGrpSpPr>
        <p:grpSpPr>
          <a:xfrm>
            <a:off x="3541070" y="1897547"/>
            <a:ext cx="6350459" cy="4629294"/>
            <a:chOff x="3668530" y="123831"/>
            <a:chExt cx="11219893" cy="6734498"/>
          </a:xfrm>
        </p:grpSpPr>
        <p:pic>
          <p:nvPicPr>
            <p:cNvPr id="162" name="Google Shape;162;p33"/>
            <p:cNvPicPr preferRelativeResize="0"/>
            <p:nvPr/>
          </p:nvPicPr>
          <p:blipFill rotWithShape="1">
            <a:blip r:embed="rId3">
              <a:alphaModFix/>
            </a:blip>
            <a:srcRect/>
            <a:stretch/>
          </p:blipFill>
          <p:spPr>
            <a:xfrm>
              <a:off x="3668530" y="123831"/>
              <a:ext cx="11219893" cy="6734498"/>
            </a:xfrm>
            <a:prstGeom prst="rect">
              <a:avLst/>
            </a:prstGeom>
            <a:noFill/>
            <a:ln>
              <a:noFill/>
            </a:ln>
          </p:spPr>
        </p:pic>
        <p:pic>
          <p:nvPicPr>
            <p:cNvPr id="163" name="Google Shape;163;p33"/>
            <p:cNvPicPr preferRelativeResize="0"/>
            <p:nvPr/>
          </p:nvPicPr>
          <p:blipFill>
            <a:blip r:embed="rId5">
              <a:alphaModFix/>
            </a:blip>
            <a:stretch>
              <a:fillRect/>
            </a:stretch>
          </p:blipFill>
          <p:spPr>
            <a:xfrm>
              <a:off x="7485525" y="911225"/>
              <a:ext cx="3570950" cy="5259476"/>
            </a:xfrm>
            <a:prstGeom prst="rect">
              <a:avLst/>
            </a:prstGeom>
            <a:noFill/>
            <a:ln>
              <a:noFill/>
            </a:ln>
          </p:spPr>
        </p:pic>
      </p:grpSp>
      <p:sp>
        <p:nvSpPr>
          <p:cNvPr id="164" name="Google Shape;164;p33"/>
          <p:cNvSpPr txBox="1">
            <a:spLocks noGrp="1"/>
          </p:cNvSpPr>
          <p:nvPr>
            <p:ph type="title"/>
          </p:nvPr>
        </p:nvSpPr>
        <p:spPr>
          <a:xfrm>
            <a:off x="974725" y="15875"/>
            <a:ext cx="6897687" cy="706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highlight>
                  <a:schemeClr val="lt1"/>
                </a:highlight>
              </a:rPr>
              <a:t>COMPLETING</a:t>
            </a:r>
            <a:r>
              <a:rPr lang="en-US" sz="4400" b="1" i="0" u="none">
                <a:solidFill>
                  <a:schemeClr val="dk1"/>
                </a:solidFill>
                <a:highlight>
                  <a:schemeClr val="lt1"/>
                </a:highlight>
                <a:latin typeface="Calibri"/>
                <a:ea typeface="Calibri"/>
                <a:cs typeface="Calibri"/>
                <a:sym typeface="Calibri"/>
              </a:rPr>
              <a:t> FORM </a:t>
            </a:r>
            <a:r>
              <a:rPr lang="en-US" b="1">
                <a:highlight>
                  <a:schemeClr val="lt1"/>
                </a:highlight>
              </a:rPr>
              <a:t>A</a:t>
            </a:r>
            <a:r>
              <a:rPr lang="en-US" sz="4400" b="1" i="0" u="none">
                <a:solidFill>
                  <a:schemeClr val="dk1"/>
                </a:solidFill>
                <a:highlight>
                  <a:schemeClr val="lt1"/>
                </a:highlight>
                <a:latin typeface="Calibri"/>
                <a:ea typeface="Calibri"/>
                <a:cs typeface="Calibri"/>
                <a:sym typeface="Calibri"/>
              </a:rPr>
              <a:t> </a:t>
            </a:r>
            <a:endParaRPr>
              <a:highlight>
                <a:schemeClr val="lt1"/>
              </a:highlight>
            </a:endParaRPr>
          </a:p>
        </p:txBody>
      </p:sp>
      <p:sp>
        <p:nvSpPr>
          <p:cNvPr id="165" name="Google Shape;165;p33"/>
          <p:cNvSpPr txBox="1">
            <a:spLocks noGrp="1"/>
          </p:cNvSpPr>
          <p:nvPr>
            <p:ph type="body" idx="1"/>
          </p:nvPr>
        </p:nvSpPr>
        <p:spPr>
          <a:xfrm>
            <a:off x="0" y="933450"/>
            <a:ext cx="5680075" cy="5794375"/>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80000"/>
              </a:lnSpc>
              <a:spcBef>
                <a:spcPts val="0"/>
              </a:spcBef>
              <a:spcAft>
                <a:spcPts val="0"/>
              </a:spcAft>
              <a:buClr>
                <a:schemeClr val="dk1"/>
              </a:buClr>
              <a:buSzPts val="2800"/>
              <a:buFont typeface="Arial"/>
              <a:buChar char="•"/>
            </a:pPr>
            <a:r>
              <a:rPr lang="en-US" sz="2800" b="1" i="0" u="none">
                <a:solidFill>
                  <a:schemeClr val="dk1"/>
                </a:solidFill>
                <a:latin typeface="Calibri"/>
                <a:ea typeface="Calibri"/>
                <a:cs typeface="Calibri"/>
                <a:sym typeface="Calibri"/>
              </a:rPr>
              <a:t>Select school</a:t>
            </a:r>
            <a:endParaRPr/>
          </a:p>
          <a:p>
            <a:pPr marL="228600" marR="0" lvl="0" indent="-228600" algn="l" rtl="0">
              <a:lnSpc>
                <a:spcPct val="80000"/>
              </a:lnSpc>
              <a:spcBef>
                <a:spcPts val="1000"/>
              </a:spcBef>
              <a:spcAft>
                <a:spcPts val="0"/>
              </a:spcAft>
              <a:buClr>
                <a:schemeClr val="dk1"/>
              </a:buClr>
              <a:buSzPts val="2800"/>
              <a:buFont typeface="Arial"/>
              <a:buNone/>
            </a:pPr>
            <a:endParaRPr sz="2800" b="1" i="0" u="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ts val="2800"/>
              <a:buFont typeface="Arial"/>
              <a:buChar char="•"/>
            </a:pPr>
            <a:r>
              <a:rPr lang="en-US" sz="2800" b="1" i="0" u="none">
                <a:solidFill>
                  <a:schemeClr val="dk1"/>
                </a:solidFill>
                <a:latin typeface="Calibri"/>
                <a:ea typeface="Calibri"/>
                <a:cs typeface="Calibri"/>
                <a:sym typeface="Calibri"/>
              </a:rPr>
              <a:t>Input </a:t>
            </a:r>
            <a:r>
              <a:rPr lang="en-US" b="1"/>
              <a:t>ITN</a:t>
            </a:r>
            <a:r>
              <a:rPr lang="en-US" sz="2800" b="1" i="0" u="none">
                <a:solidFill>
                  <a:schemeClr val="dk1"/>
                </a:solidFill>
                <a:latin typeface="Calibri"/>
                <a:ea typeface="Calibri"/>
                <a:cs typeface="Calibri"/>
                <a:sym typeface="Calibri"/>
              </a:rPr>
              <a:t>s supplied by 3</a:t>
            </a:r>
            <a:r>
              <a:rPr lang="en-US" sz="2800" b="1" i="0" u="none" baseline="30000">
                <a:solidFill>
                  <a:schemeClr val="dk1"/>
                </a:solidFill>
                <a:latin typeface="Calibri"/>
                <a:ea typeface="Calibri"/>
                <a:cs typeface="Calibri"/>
                <a:sym typeface="Calibri"/>
              </a:rPr>
              <a:t>rd</a:t>
            </a:r>
            <a:r>
              <a:rPr lang="en-US" sz="2800" b="1" i="0" u="none">
                <a:solidFill>
                  <a:schemeClr val="dk1"/>
                </a:solidFill>
                <a:latin typeface="Calibri"/>
                <a:ea typeface="Calibri"/>
                <a:cs typeface="Calibri"/>
                <a:sym typeface="Calibri"/>
              </a:rPr>
              <a:t> party logistics </a:t>
            </a:r>
            <a:endParaRPr/>
          </a:p>
          <a:p>
            <a:pPr marL="228600" marR="0" lvl="0" indent="-228600" algn="l" rtl="0">
              <a:lnSpc>
                <a:spcPct val="80000"/>
              </a:lnSpc>
              <a:spcBef>
                <a:spcPts val="1000"/>
              </a:spcBef>
              <a:spcAft>
                <a:spcPts val="0"/>
              </a:spcAft>
              <a:buClr>
                <a:schemeClr val="dk1"/>
              </a:buClr>
              <a:buSzPts val="2800"/>
              <a:buFont typeface="Arial"/>
              <a:buNone/>
            </a:pPr>
            <a:endParaRPr sz="2800" b="1" i="0" u="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ts val="2800"/>
              <a:buFont typeface="Arial"/>
              <a:buChar char="•"/>
            </a:pPr>
            <a:r>
              <a:rPr lang="en-US" sz="2800" b="1" i="0" u="none">
                <a:solidFill>
                  <a:schemeClr val="dk1"/>
                </a:solidFill>
                <a:latin typeface="Calibri"/>
                <a:ea typeface="Calibri"/>
                <a:cs typeface="Calibri"/>
                <a:sym typeface="Calibri"/>
              </a:rPr>
              <a:t>Were additional </a:t>
            </a:r>
            <a:r>
              <a:rPr lang="en-US" b="1"/>
              <a:t>ITN</a:t>
            </a:r>
            <a:r>
              <a:rPr lang="en-US" sz="2800" b="1" i="0" u="none">
                <a:solidFill>
                  <a:schemeClr val="dk1"/>
                </a:solidFill>
                <a:latin typeface="Calibri"/>
                <a:ea typeface="Calibri"/>
                <a:cs typeface="Calibri"/>
                <a:sym typeface="Calibri"/>
              </a:rPr>
              <a:t>s supplied by CS?</a:t>
            </a:r>
            <a:endParaRPr/>
          </a:p>
          <a:p>
            <a:pPr marL="228600" marR="0" lvl="0" indent="-228600" algn="l" rtl="0">
              <a:lnSpc>
                <a:spcPct val="80000"/>
              </a:lnSpc>
              <a:spcBef>
                <a:spcPts val="1000"/>
              </a:spcBef>
              <a:spcAft>
                <a:spcPts val="0"/>
              </a:spcAft>
              <a:buClr>
                <a:schemeClr val="dk1"/>
              </a:buClr>
              <a:buSzPts val="2800"/>
              <a:buFont typeface="Arial"/>
              <a:buNone/>
            </a:pPr>
            <a:endParaRPr sz="2800" b="1" i="0" u="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ts val="2800"/>
              <a:buFont typeface="Arial"/>
              <a:buChar char="•"/>
            </a:pPr>
            <a:r>
              <a:rPr lang="en-US" sz="2800" b="1" i="0" u="none">
                <a:solidFill>
                  <a:schemeClr val="dk1"/>
                </a:solidFill>
                <a:latin typeface="Calibri"/>
                <a:ea typeface="Calibri"/>
                <a:cs typeface="Calibri"/>
                <a:sym typeface="Calibri"/>
              </a:rPr>
              <a:t>Input number on roll from  P2 and </a:t>
            </a:r>
            <a:r>
              <a:rPr lang="en-US" b="1"/>
              <a:t>P</a:t>
            </a:r>
            <a:r>
              <a:rPr lang="en-US" sz="2800" b="1" i="0" u="none">
                <a:solidFill>
                  <a:schemeClr val="dk1"/>
                </a:solidFill>
                <a:latin typeface="Calibri"/>
                <a:ea typeface="Calibri"/>
                <a:cs typeface="Calibri"/>
                <a:sym typeface="Calibri"/>
              </a:rPr>
              <a:t>6 register</a:t>
            </a:r>
            <a:endParaRPr/>
          </a:p>
          <a:p>
            <a:pPr marL="228600" marR="0" lvl="0" indent="-50800" algn="l" rtl="0">
              <a:lnSpc>
                <a:spcPct val="80000"/>
              </a:lnSpc>
              <a:spcBef>
                <a:spcPts val="1000"/>
              </a:spcBef>
              <a:spcAft>
                <a:spcPts val="0"/>
              </a:spcAft>
              <a:buClr>
                <a:schemeClr val="dk1"/>
              </a:buClr>
              <a:buSzPts val="2800"/>
              <a:buFont typeface="Arial"/>
              <a:buNone/>
            </a:pPr>
            <a:endParaRPr sz="2800" b="1" i="0" u="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ts val="2800"/>
              <a:buFont typeface="Arial"/>
              <a:buChar char="•"/>
            </a:pPr>
            <a:r>
              <a:rPr lang="en-US" sz="2800" b="1" i="0" u="none">
                <a:solidFill>
                  <a:schemeClr val="dk1"/>
                </a:solidFill>
                <a:latin typeface="Calibri"/>
                <a:ea typeface="Calibri"/>
                <a:cs typeface="Calibri"/>
                <a:sym typeface="Calibri"/>
              </a:rPr>
              <a:t>Input </a:t>
            </a:r>
            <a:r>
              <a:rPr lang="en-US" b="1"/>
              <a:t>ITNs </a:t>
            </a:r>
            <a:r>
              <a:rPr lang="en-US" sz="2800" b="1" i="0" u="none">
                <a:solidFill>
                  <a:schemeClr val="dk1"/>
                </a:solidFill>
                <a:latin typeface="Calibri"/>
                <a:ea typeface="Calibri"/>
                <a:cs typeface="Calibri"/>
                <a:sym typeface="Calibri"/>
              </a:rPr>
              <a:t>distributed to</a:t>
            </a:r>
            <a:r>
              <a:rPr lang="en-US" b="1"/>
              <a:t> P</a:t>
            </a:r>
            <a:r>
              <a:rPr lang="en-US" sz="2800" b="1" i="0" u="none">
                <a:solidFill>
                  <a:schemeClr val="dk1"/>
                </a:solidFill>
                <a:latin typeface="Calibri"/>
                <a:ea typeface="Calibri"/>
                <a:cs typeface="Calibri"/>
                <a:sym typeface="Calibri"/>
              </a:rPr>
              <a:t>2 and P6 from </a:t>
            </a:r>
            <a:r>
              <a:rPr lang="en-US" b="1"/>
              <a:t>F</a:t>
            </a:r>
            <a:r>
              <a:rPr lang="en-US" sz="2800" b="1" i="0" u="none">
                <a:solidFill>
                  <a:schemeClr val="dk1"/>
                </a:solidFill>
                <a:latin typeface="Calibri"/>
                <a:ea typeface="Calibri"/>
                <a:cs typeface="Calibri"/>
                <a:sym typeface="Calibri"/>
              </a:rPr>
              <a:t>orm A </a:t>
            </a:r>
            <a:endParaRPr/>
          </a:p>
        </p:txBody>
      </p:sp>
      <p:sp>
        <p:nvSpPr>
          <p:cNvPr id="166" name="Google Shape;166;p33"/>
          <p:cNvSpPr/>
          <p:nvPr/>
        </p:nvSpPr>
        <p:spPr>
          <a:xfrm>
            <a:off x="6395275" y="3505200"/>
            <a:ext cx="1818600" cy="207900"/>
          </a:xfrm>
          <a:prstGeom prst="rightArrow">
            <a:avLst>
              <a:gd name="adj1" fmla="val 18247"/>
              <a:gd name="adj2" fmla="val 50000"/>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a:extLst>
              <a:ext uri="{FF2B5EF4-FFF2-40B4-BE49-F238E27FC236}">
                <a16:creationId xmlns:a16="http://schemas.microsoft.com/office/drawing/2014/main" id="{C4876D4E-69C7-BC4E-993F-E23BE3308D88}"/>
              </a:ext>
            </a:extLst>
          </p:cNvPr>
          <p:cNvSpPr>
            <a:spLocks noGrp="1" noChangeArrowheads="1"/>
          </p:cNvSpPr>
          <p:nvPr>
            <p:ph type="title"/>
          </p:nvPr>
        </p:nvSpPr>
        <p:spPr/>
        <p:txBody>
          <a:bodyPr/>
          <a:lstStyle/>
          <a:p>
            <a:pPr eaLnBrk="1" hangingPunct="1"/>
            <a:r>
              <a:rPr lang="en-GB" altLang="en-US" b="1"/>
              <a:t>Objectives of the Training</a:t>
            </a:r>
            <a:endParaRPr lang="en-US" altLang="en-US"/>
          </a:p>
        </p:txBody>
      </p:sp>
      <p:sp>
        <p:nvSpPr>
          <p:cNvPr id="10243" name="Content Placeholder 5">
            <a:extLst>
              <a:ext uri="{FF2B5EF4-FFF2-40B4-BE49-F238E27FC236}">
                <a16:creationId xmlns:a16="http://schemas.microsoft.com/office/drawing/2014/main" id="{60D7AEC1-C25E-4D4B-A51B-F532D677A8C7}"/>
              </a:ext>
            </a:extLst>
          </p:cNvPr>
          <p:cNvSpPr>
            <a:spLocks noGrp="1" noChangeArrowheads="1"/>
          </p:cNvSpPr>
          <p:nvPr>
            <p:ph idx="1"/>
          </p:nvPr>
        </p:nvSpPr>
        <p:spPr/>
        <p:txBody>
          <a:bodyPr/>
          <a:lstStyle/>
          <a:p>
            <a:pPr eaLnBrk="1" hangingPunct="1">
              <a:spcBef>
                <a:spcPts val="1200"/>
              </a:spcBef>
              <a:spcAft>
                <a:spcPts val="600"/>
              </a:spcAft>
            </a:pPr>
            <a:r>
              <a:rPr lang="en-GB" altLang="en-US" dirty="0">
                <a:cs typeface="Arial" panose="020B0604020202020204" pitchFamily="34" charset="0"/>
              </a:rPr>
              <a:t>To equip participants with appropriate knowledge and skills to implement and supervise the primary school ITN distribution</a:t>
            </a:r>
          </a:p>
          <a:p>
            <a:pPr eaLnBrk="1" hangingPunct="1">
              <a:spcBef>
                <a:spcPts val="1200"/>
              </a:spcBef>
              <a:spcAft>
                <a:spcPts val="600"/>
              </a:spcAft>
            </a:pPr>
            <a:r>
              <a:rPr lang="en-US" altLang="en-US" dirty="0">
                <a:cs typeface="Arial" panose="020B0604020202020204" pitchFamily="34" charset="0"/>
              </a:rPr>
              <a:t>To ensure effective planning and communication among district teams and school heads on the 2023 ITN distribution</a:t>
            </a:r>
          </a:p>
          <a:p>
            <a:pPr eaLnBrk="1" hangingPunct="1">
              <a:spcBef>
                <a:spcPts val="1200"/>
              </a:spcBef>
              <a:spcAft>
                <a:spcPts val="600"/>
              </a:spcAft>
            </a:pPr>
            <a:r>
              <a:rPr lang="en-US" altLang="en-US" dirty="0">
                <a:cs typeface="Arial" panose="020B0604020202020204" pitchFamily="34" charset="0"/>
              </a:rPr>
              <a:t>Master the use of Net4Schs App to collect data during distribution</a:t>
            </a:r>
          </a:p>
          <a:p>
            <a:pPr eaLnBrk="1" hangingPunct="1">
              <a:spcBef>
                <a:spcPts val="1200"/>
              </a:spcBef>
              <a:spcAft>
                <a:spcPts val="600"/>
              </a:spcAft>
            </a:pPr>
            <a:r>
              <a:rPr lang="en-US" altLang="en-US" dirty="0">
                <a:cs typeface="Arial" panose="020B0604020202020204" pitchFamily="34" charset="0"/>
              </a:rPr>
              <a:t>To ensure effective communication and promotion of behaviors and behavior change in relation to ITN acceptance, regular use and proper care </a:t>
            </a:r>
          </a:p>
          <a:p>
            <a:pPr eaLnBrk="1" hangingPunct="1"/>
            <a:endParaRPr lang="en-US" altLang="en-US"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a:p>
            <a:pPr eaLnBrk="1" hangingPunct="1"/>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pSp>
        <p:nvGrpSpPr>
          <p:cNvPr id="171" name="Google Shape;171;p36"/>
          <p:cNvGrpSpPr/>
          <p:nvPr/>
        </p:nvGrpSpPr>
        <p:grpSpPr>
          <a:xfrm>
            <a:off x="4971443" y="308552"/>
            <a:ext cx="9368894" cy="6490029"/>
            <a:chOff x="157162" y="2090698"/>
            <a:chExt cx="6780210" cy="4767173"/>
          </a:xfrm>
        </p:grpSpPr>
        <p:pic>
          <p:nvPicPr>
            <p:cNvPr id="172" name="Google Shape;172;p36"/>
            <p:cNvPicPr preferRelativeResize="0"/>
            <p:nvPr/>
          </p:nvPicPr>
          <p:blipFill rotWithShape="1">
            <a:blip r:embed="rId3">
              <a:alphaModFix/>
            </a:blip>
            <a:srcRect/>
            <a:stretch/>
          </p:blipFill>
          <p:spPr>
            <a:xfrm>
              <a:off x="157162" y="2090698"/>
              <a:ext cx="6780210" cy="4767173"/>
            </a:xfrm>
            <a:prstGeom prst="rect">
              <a:avLst/>
            </a:prstGeom>
            <a:noFill/>
            <a:ln>
              <a:noFill/>
            </a:ln>
          </p:spPr>
        </p:pic>
        <p:pic>
          <p:nvPicPr>
            <p:cNvPr id="173" name="Google Shape;173;p36"/>
            <p:cNvPicPr preferRelativeResize="0"/>
            <p:nvPr/>
          </p:nvPicPr>
          <p:blipFill>
            <a:blip r:embed="rId4">
              <a:alphaModFix/>
            </a:blip>
            <a:stretch>
              <a:fillRect/>
            </a:stretch>
          </p:blipFill>
          <p:spPr>
            <a:xfrm>
              <a:off x="2444225" y="2593975"/>
              <a:ext cx="2143650" cy="3730100"/>
            </a:xfrm>
            <a:prstGeom prst="rect">
              <a:avLst/>
            </a:prstGeom>
            <a:noFill/>
            <a:ln>
              <a:noFill/>
            </a:ln>
          </p:spPr>
        </p:pic>
      </p:grpSp>
      <p:grpSp>
        <p:nvGrpSpPr>
          <p:cNvPr id="174" name="Google Shape;174;p36"/>
          <p:cNvGrpSpPr/>
          <p:nvPr/>
        </p:nvGrpSpPr>
        <p:grpSpPr>
          <a:xfrm>
            <a:off x="2823870" y="1975022"/>
            <a:ext cx="6350459" cy="4629294"/>
            <a:chOff x="3668530" y="123831"/>
            <a:chExt cx="11219893" cy="6734498"/>
          </a:xfrm>
        </p:grpSpPr>
        <p:pic>
          <p:nvPicPr>
            <p:cNvPr id="175" name="Google Shape;175;p36"/>
            <p:cNvPicPr preferRelativeResize="0"/>
            <p:nvPr/>
          </p:nvPicPr>
          <p:blipFill rotWithShape="1">
            <a:blip r:embed="rId3">
              <a:alphaModFix/>
            </a:blip>
            <a:srcRect/>
            <a:stretch/>
          </p:blipFill>
          <p:spPr>
            <a:xfrm>
              <a:off x="3668530" y="123831"/>
              <a:ext cx="11219893" cy="6734498"/>
            </a:xfrm>
            <a:prstGeom prst="rect">
              <a:avLst/>
            </a:prstGeom>
            <a:noFill/>
            <a:ln>
              <a:noFill/>
            </a:ln>
          </p:spPr>
        </p:pic>
        <p:pic>
          <p:nvPicPr>
            <p:cNvPr id="176" name="Google Shape;176;p36"/>
            <p:cNvPicPr preferRelativeResize="0"/>
            <p:nvPr/>
          </p:nvPicPr>
          <p:blipFill>
            <a:blip r:embed="rId5">
              <a:alphaModFix/>
            </a:blip>
            <a:stretch>
              <a:fillRect/>
            </a:stretch>
          </p:blipFill>
          <p:spPr>
            <a:xfrm>
              <a:off x="7485525" y="911225"/>
              <a:ext cx="3570950" cy="5259476"/>
            </a:xfrm>
            <a:prstGeom prst="rect">
              <a:avLst/>
            </a:prstGeom>
            <a:noFill/>
            <a:ln>
              <a:noFill/>
            </a:ln>
          </p:spPr>
        </p:pic>
      </p:grpSp>
      <p:sp>
        <p:nvSpPr>
          <p:cNvPr id="177" name="Google Shape;177;p36"/>
          <p:cNvSpPr txBox="1">
            <a:spLocks noGrp="1"/>
          </p:cNvSpPr>
          <p:nvPr>
            <p:ph type="title"/>
          </p:nvPr>
        </p:nvSpPr>
        <p:spPr>
          <a:xfrm>
            <a:off x="1192200" y="0"/>
            <a:ext cx="6780300" cy="692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sz="4000" b="1"/>
              <a:t>EDIT AND </a:t>
            </a:r>
            <a:r>
              <a:rPr lang="en-US" sz="4000" b="1" i="0" u="none">
                <a:solidFill>
                  <a:schemeClr val="dk1"/>
                </a:solidFill>
                <a:latin typeface="Calibri"/>
                <a:ea typeface="Calibri"/>
                <a:cs typeface="Calibri"/>
                <a:sym typeface="Calibri"/>
              </a:rPr>
              <a:t>SYNCHRONIZE DATA 1/2</a:t>
            </a:r>
            <a:endParaRPr/>
          </a:p>
        </p:txBody>
      </p:sp>
      <p:sp>
        <p:nvSpPr>
          <p:cNvPr id="178" name="Google Shape;178;p36"/>
          <p:cNvSpPr txBox="1">
            <a:spLocks noGrp="1"/>
          </p:cNvSpPr>
          <p:nvPr>
            <p:ph type="body" idx="1"/>
          </p:nvPr>
        </p:nvSpPr>
        <p:spPr>
          <a:xfrm>
            <a:off x="-88900" y="1042974"/>
            <a:ext cx="7180200" cy="17334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15000"/>
              </a:lnSpc>
              <a:spcBef>
                <a:spcPts val="0"/>
              </a:spcBef>
              <a:spcAft>
                <a:spcPts val="0"/>
              </a:spcAft>
              <a:buClr>
                <a:schemeClr val="dk1"/>
              </a:buClr>
              <a:buSzPts val="2800"/>
              <a:buFont typeface="Arial"/>
              <a:buChar char="•"/>
            </a:pPr>
            <a:r>
              <a:rPr lang="en-US"/>
              <a:t>T</a:t>
            </a:r>
            <a:r>
              <a:rPr lang="en-US" sz="2800" b="0" i="0" u="none">
                <a:solidFill>
                  <a:schemeClr val="dk1"/>
                </a:solidFill>
                <a:latin typeface="Calibri"/>
                <a:ea typeface="Calibri"/>
                <a:cs typeface="Calibri"/>
                <a:sym typeface="Calibri"/>
              </a:rPr>
              <a:t>ap on Edi</a:t>
            </a:r>
            <a:r>
              <a:rPr lang="en-US"/>
              <a:t>t and Synchronize button to correct mistakes made on entry forms if any</a:t>
            </a:r>
            <a:endParaRPr/>
          </a:p>
          <a:p>
            <a:pPr marL="228600" marR="0" lvl="0" indent="0" algn="l" rtl="0">
              <a:lnSpc>
                <a:spcPct val="115000"/>
              </a:lnSpc>
              <a:spcBef>
                <a:spcPts val="0"/>
              </a:spcBef>
              <a:spcAft>
                <a:spcPts val="0"/>
              </a:spcAft>
              <a:buNone/>
            </a:pPr>
            <a:r>
              <a:rPr lang="en-US"/>
              <a:t> </a:t>
            </a:r>
            <a:endParaRPr/>
          </a:p>
          <a:p>
            <a:pPr marL="0" marR="0" lvl="0" indent="0" algn="l" rtl="0">
              <a:lnSpc>
                <a:spcPct val="115000"/>
              </a:lnSpc>
              <a:spcBef>
                <a:spcPts val="0"/>
              </a:spcBef>
              <a:spcAft>
                <a:spcPts val="0"/>
              </a:spcAft>
              <a:buNone/>
            </a:pPr>
            <a:endParaRPr sz="2800" b="0" i="0" u="none">
              <a:solidFill>
                <a:schemeClr val="dk1"/>
              </a:solidFill>
              <a:latin typeface="Calibri"/>
              <a:ea typeface="Calibri"/>
              <a:cs typeface="Calibri"/>
              <a:sym typeface="Calibri"/>
            </a:endParaRPr>
          </a:p>
        </p:txBody>
      </p:sp>
      <p:sp>
        <p:nvSpPr>
          <p:cNvPr id="179" name="Google Shape;179;p36"/>
          <p:cNvSpPr/>
          <p:nvPr/>
        </p:nvSpPr>
        <p:spPr>
          <a:xfrm>
            <a:off x="6751217" y="3842525"/>
            <a:ext cx="1127100" cy="207900"/>
          </a:xfrm>
          <a:prstGeom prst="rightArrow">
            <a:avLst>
              <a:gd name="adj1" fmla="val 18199"/>
              <a:gd name="adj2" fmla="val 50000"/>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grpSp>
        <p:nvGrpSpPr>
          <p:cNvPr id="184" name="Google Shape;184;p37"/>
          <p:cNvGrpSpPr/>
          <p:nvPr/>
        </p:nvGrpSpPr>
        <p:grpSpPr>
          <a:xfrm>
            <a:off x="104671" y="2345772"/>
            <a:ext cx="5901664" cy="4436014"/>
            <a:chOff x="3668530" y="123831"/>
            <a:chExt cx="11219893" cy="6734498"/>
          </a:xfrm>
        </p:grpSpPr>
        <p:pic>
          <p:nvPicPr>
            <p:cNvPr id="185" name="Google Shape;185;p37"/>
            <p:cNvPicPr preferRelativeResize="0"/>
            <p:nvPr/>
          </p:nvPicPr>
          <p:blipFill rotWithShape="1">
            <a:blip r:embed="rId3">
              <a:alphaModFix/>
            </a:blip>
            <a:srcRect/>
            <a:stretch/>
          </p:blipFill>
          <p:spPr>
            <a:xfrm>
              <a:off x="3668530" y="123831"/>
              <a:ext cx="11219893" cy="6734498"/>
            </a:xfrm>
            <a:prstGeom prst="rect">
              <a:avLst/>
            </a:prstGeom>
            <a:noFill/>
            <a:ln>
              <a:noFill/>
            </a:ln>
          </p:spPr>
        </p:pic>
        <p:pic>
          <p:nvPicPr>
            <p:cNvPr id="186" name="Google Shape;186;p37"/>
            <p:cNvPicPr preferRelativeResize="0"/>
            <p:nvPr/>
          </p:nvPicPr>
          <p:blipFill>
            <a:blip r:embed="rId4">
              <a:alphaModFix/>
            </a:blip>
            <a:stretch>
              <a:fillRect/>
            </a:stretch>
          </p:blipFill>
          <p:spPr>
            <a:xfrm>
              <a:off x="7485525" y="911225"/>
              <a:ext cx="3570950" cy="5259476"/>
            </a:xfrm>
            <a:prstGeom prst="rect">
              <a:avLst/>
            </a:prstGeom>
            <a:noFill/>
            <a:ln>
              <a:noFill/>
            </a:ln>
          </p:spPr>
        </p:pic>
      </p:grpSp>
      <p:grpSp>
        <p:nvGrpSpPr>
          <p:cNvPr id="187" name="Google Shape;187;p37"/>
          <p:cNvGrpSpPr/>
          <p:nvPr/>
        </p:nvGrpSpPr>
        <p:grpSpPr>
          <a:xfrm>
            <a:off x="2705900" y="2007648"/>
            <a:ext cx="6780209" cy="4767169"/>
            <a:chOff x="157162" y="2090698"/>
            <a:chExt cx="6780209" cy="4767169"/>
          </a:xfrm>
        </p:grpSpPr>
        <p:pic>
          <p:nvPicPr>
            <p:cNvPr id="188" name="Google Shape;188;p37"/>
            <p:cNvPicPr preferRelativeResize="0"/>
            <p:nvPr/>
          </p:nvPicPr>
          <p:blipFill rotWithShape="1">
            <a:blip r:embed="rId3">
              <a:alphaModFix/>
            </a:blip>
            <a:srcRect/>
            <a:stretch/>
          </p:blipFill>
          <p:spPr>
            <a:xfrm>
              <a:off x="157162" y="2090698"/>
              <a:ext cx="6780209" cy="4767169"/>
            </a:xfrm>
            <a:prstGeom prst="rect">
              <a:avLst/>
            </a:prstGeom>
            <a:noFill/>
            <a:ln>
              <a:noFill/>
            </a:ln>
          </p:spPr>
        </p:pic>
        <p:pic>
          <p:nvPicPr>
            <p:cNvPr id="189" name="Google Shape;189;p37"/>
            <p:cNvPicPr preferRelativeResize="0"/>
            <p:nvPr/>
          </p:nvPicPr>
          <p:blipFill>
            <a:blip r:embed="rId5">
              <a:alphaModFix/>
            </a:blip>
            <a:stretch>
              <a:fillRect/>
            </a:stretch>
          </p:blipFill>
          <p:spPr>
            <a:xfrm>
              <a:off x="2444225" y="2593975"/>
              <a:ext cx="2143650" cy="3730100"/>
            </a:xfrm>
            <a:prstGeom prst="rect">
              <a:avLst/>
            </a:prstGeom>
            <a:noFill/>
            <a:ln>
              <a:noFill/>
            </a:ln>
          </p:spPr>
        </p:pic>
      </p:grpSp>
      <p:sp>
        <p:nvSpPr>
          <p:cNvPr id="190" name="Google Shape;190;p37"/>
          <p:cNvSpPr txBox="1">
            <a:spLocks noGrp="1"/>
          </p:cNvSpPr>
          <p:nvPr>
            <p:ph type="title"/>
          </p:nvPr>
        </p:nvSpPr>
        <p:spPr>
          <a:xfrm>
            <a:off x="1600200" y="-11100"/>
            <a:ext cx="6886500" cy="6651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4000" b="1"/>
              <a:t>EDIT AND SYNCHRONIZE DATA 2/2</a:t>
            </a:r>
            <a:endParaRPr sz="4000" b="1"/>
          </a:p>
        </p:txBody>
      </p:sp>
      <p:sp>
        <p:nvSpPr>
          <p:cNvPr id="191" name="Google Shape;191;p37"/>
          <p:cNvSpPr txBox="1">
            <a:spLocks noGrp="1"/>
          </p:cNvSpPr>
          <p:nvPr>
            <p:ph type="body" idx="1"/>
          </p:nvPr>
        </p:nvSpPr>
        <p:spPr>
          <a:xfrm>
            <a:off x="-87312" y="922337"/>
            <a:ext cx="7764462" cy="962025"/>
          </a:xfrm>
          <a:prstGeom prst="rect">
            <a:avLst/>
          </a:prstGeom>
          <a:noFill/>
          <a:ln>
            <a:noFill/>
          </a:ln>
        </p:spPr>
        <p:txBody>
          <a:bodyPr spcFirstLastPara="1" wrap="square" lIns="91425" tIns="45700" rIns="91425" bIns="45700" anchor="t" anchorCtr="0">
            <a:normAutofit fontScale="92500" lnSpcReduction="10000"/>
          </a:bodyPr>
          <a:lstStyle/>
          <a:p>
            <a:pPr marL="228600" marR="0" lvl="0" indent="-215265" algn="l" rtl="0">
              <a:lnSpc>
                <a:spcPct val="115000"/>
              </a:lnSpc>
              <a:spcBef>
                <a:spcPts val="0"/>
              </a:spcBef>
              <a:spcAft>
                <a:spcPts val="0"/>
              </a:spcAft>
              <a:buClr>
                <a:schemeClr val="dk1"/>
              </a:buClr>
              <a:buSzPct val="100000"/>
              <a:buFont typeface="Arial"/>
              <a:buChar char="•"/>
            </a:pPr>
            <a:r>
              <a:rPr lang="en-US" sz="2800" b="0" i="0" u="none">
                <a:solidFill>
                  <a:schemeClr val="dk1"/>
                </a:solidFill>
                <a:latin typeface="Calibri"/>
                <a:ea typeface="Calibri"/>
                <a:cs typeface="Calibri"/>
                <a:sym typeface="Calibri"/>
              </a:rPr>
              <a:t>Tap on </a:t>
            </a:r>
            <a:r>
              <a:rPr lang="en-US" sz="2800" b="1" i="0" u="none">
                <a:solidFill>
                  <a:schemeClr val="dk1"/>
                </a:solidFill>
                <a:latin typeface="Calibri"/>
                <a:ea typeface="Calibri"/>
                <a:cs typeface="Calibri"/>
                <a:sym typeface="Calibri"/>
              </a:rPr>
              <a:t>SYNCHRONIZE</a:t>
            </a:r>
            <a:r>
              <a:rPr lang="en-US" sz="2800" b="0" i="0" u="none">
                <a:solidFill>
                  <a:schemeClr val="dk1"/>
                </a:solidFill>
                <a:latin typeface="Calibri"/>
                <a:ea typeface="Calibri"/>
                <a:cs typeface="Calibri"/>
                <a:sym typeface="Calibri"/>
              </a:rPr>
              <a:t> with good internet access to submit completed forms to district/region/national</a:t>
            </a:r>
            <a:endParaRPr sz="2800" b="0" i="0" u="none">
              <a:solidFill>
                <a:schemeClr val="dk1"/>
              </a:solidFill>
              <a:latin typeface="Calibri"/>
              <a:ea typeface="Calibri"/>
              <a:cs typeface="Calibri"/>
              <a:sym typeface="Calibri"/>
            </a:endParaRPr>
          </a:p>
        </p:txBody>
      </p:sp>
      <p:sp>
        <p:nvSpPr>
          <p:cNvPr id="192" name="Google Shape;192;p37"/>
          <p:cNvSpPr/>
          <p:nvPr/>
        </p:nvSpPr>
        <p:spPr>
          <a:xfrm>
            <a:off x="7142162" y="4440237"/>
            <a:ext cx="1179512" cy="207962"/>
          </a:xfrm>
          <a:prstGeom prst="rightArrow">
            <a:avLst>
              <a:gd name="adj1" fmla="val 19696"/>
              <a:gd name="adj2" fmla="val 50000"/>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3" name="Google Shape;193;p37"/>
          <p:cNvSpPr/>
          <p:nvPr/>
        </p:nvSpPr>
        <p:spPr>
          <a:xfrm>
            <a:off x="3767095" y="4050674"/>
            <a:ext cx="1085700" cy="207900"/>
          </a:xfrm>
          <a:prstGeom prst="rightArrow">
            <a:avLst>
              <a:gd name="adj1" fmla="val 19471"/>
              <a:gd name="adj2" fmla="val 50000"/>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194" name="Google Shape;194;p37"/>
          <p:cNvGrpSpPr/>
          <p:nvPr/>
        </p:nvGrpSpPr>
        <p:grpSpPr>
          <a:xfrm>
            <a:off x="5469801" y="171925"/>
            <a:ext cx="9262353" cy="6514134"/>
            <a:chOff x="5469801" y="171925"/>
            <a:chExt cx="9262353" cy="6514134"/>
          </a:xfrm>
        </p:grpSpPr>
        <p:pic>
          <p:nvPicPr>
            <p:cNvPr id="195" name="Google Shape;195;p37"/>
            <p:cNvPicPr preferRelativeResize="0"/>
            <p:nvPr/>
          </p:nvPicPr>
          <p:blipFill rotWithShape="1">
            <a:blip r:embed="rId3">
              <a:alphaModFix/>
            </a:blip>
            <a:srcRect/>
            <a:stretch/>
          </p:blipFill>
          <p:spPr>
            <a:xfrm>
              <a:off x="5469801" y="171925"/>
              <a:ext cx="9262353" cy="6514134"/>
            </a:xfrm>
            <a:prstGeom prst="rect">
              <a:avLst/>
            </a:prstGeom>
            <a:noFill/>
            <a:ln>
              <a:noFill/>
            </a:ln>
          </p:spPr>
        </p:pic>
        <p:pic>
          <p:nvPicPr>
            <p:cNvPr id="196" name="Google Shape;196;p37"/>
            <p:cNvPicPr preferRelativeResize="0"/>
            <p:nvPr/>
          </p:nvPicPr>
          <p:blipFill rotWithShape="1">
            <a:blip r:embed="rId6">
              <a:alphaModFix/>
            </a:blip>
            <a:srcRect t="43541"/>
            <a:stretch/>
          </p:blipFill>
          <p:spPr>
            <a:xfrm>
              <a:off x="8608700" y="922325"/>
              <a:ext cx="2983700" cy="5014252"/>
            </a:xfrm>
            <a:prstGeom prst="rect">
              <a:avLst/>
            </a:prstGeom>
            <a:noFill/>
            <a:ln>
              <a:noFill/>
            </a:ln>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1" name="Google Shape;201;p38"/>
          <p:cNvGrpSpPr/>
          <p:nvPr/>
        </p:nvGrpSpPr>
        <p:grpSpPr>
          <a:xfrm>
            <a:off x="2674571" y="2241147"/>
            <a:ext cx="5901664" cy="4436014"/>
            <a:chOff x="3668530" y="123831"/>
            <a:chExt cx="11219893" cy="6734498"/>
          </a:xfrm>
        </p:grpSpPr>
        <p:pic>
          <p:nvPicPr>
            <p:cNvPr id="202" name="Google Shape;202;p38"/>
            <p:cNvPicPr preferRelativeResize="0"/>
            <p:nvPr/>
          </p:nvPicPr>
          <p:blipFill rotWithShape="1">
            <a:blip r:embed="rId3">
              <a:alphaModFix/>
            </a:blip>
            <a:srcRect/>
            <a:stretch/>
          </p:blipFill>
          <p:spPr>
            <a:xfrm>
              <a:off x="3668530" y="123831"/>
              <a:ext cx="11219893" cy="6734498"/>
            </a:xfrm>
            <a:prstGeom prst="rect">
              <a:avLst/>
            </a:prstGeom>
            <a:noFill/>
            <a:ln>
              <a:noFill/>
            </a:ln>
          </p:spPr>
        </p:pic>
        <p:pic>
          <p:nvPicPr>
            <p:cNvPr id="203" name="Google Shape;203;p38"/>
            <p:cNvPicPr preferRelativeResize="0"/>
            <p:nvPr/>
          </p:nvPicPr>
          <p:blipFill>
            <a:blip r:embed="rId4">
              <a:alphaModFix/>
            </a:blip>
            <a:stretch>
              <a:fillRect/>
            </a:stretch>
          </p:blipFill>
          <p:spPr>
            <a:xfrm>
              <a:off x="7485525" y="911225"/>
              <a:ext cx="3570950" cy="5259476"/>
            </a:xfrm>
            <a:prstGeom prst="rect">
              <a:avLst/>
            </a:prstGeom>
            <a:noFill/>
            <a:ln>
              <a:noFill/>
            </a:ln>
          </p:spPr>
        </p:pic>
      </p:grpSp>
      <p:grpSp>
        <p:nvGrpSpPr>
          <p:cNvPr id="204" name="Google Shape;204;p38"/>
          <p:cNvGrpSpPr/>
          <p:nvPr/>
        </p:nvGrpSpPr>
        <p:grpSpPr>
          <a:xfrm>
            <a:off x="4738865" y="157158"/>
            <a:ext cx="9957180" cy="6700651"/>
            <a:chOff x="4738865" y="157158"/>
            <a:chExt cx="9957180" cy="6700651"/>
          </a:xfrm>
        </p:grpSpPr>
        <p:pic>
          <p:nvPicPr>
            <p:cNvPr id="205" name="Google Shape;205;p38"/>
            <p:cNvPicPr preferRelativeResize="0"/>
            <p:nvPr/>
          </p:nvPicPr>
          <p:blipFill rotWithShape="1">
            <a:blip r:embed="rId3">
              <a:alphaModFix/>
            </a:blip>
            <a:srcRect/>
            <a:stretch/>
          </p:blipFill>
          <p:spPr>
            <a:xfrm>
              <a:off x="4738865" y="157158"/>
              <a:ext cx="9957180" cy="6700651"/>
            </a:xfrm>
            <a:prstGeom prst="rect">
              <a:avLst/>
            </a:prstGeom>
            <a:noFill/>
            <a:ln>
              <a:noFill/>
            </a:ln>
          </p:spPr>
        </p:pic>
        <p:pic>
          <p:nvPicPr>
            <p:cNvPr id="206" name="Google Shape;206;p38"/>
            <p:cNvPicPr preferRelativeResize="0"/>
            <p:nvPr/>
          </p:nvPicPr>
          <p:blipFill>
            <a:blip r:embed="rId5">
              <a:alphaModFix/>
            </a:blip>
            <a:stretch>
              <a:fillRect/>
            </a:stretch>
          </p:blipFill>
          <p:spPr>
            <a:xfrm>
              <a:off x="8090375" y="896475"/>
              <a:ext cx="3254200" cy="5274226"/>
            </a:xfrm>
            <a:prstGeom prst="rect">
              <a:avLst/>
            </a:prstGeom>
            <a:noFill/>
            <a:ln>
              <a:noFill/>
            </a:ln>
          </p:spPr>
        </p:pic>
      </p:grpSp>
      <p:sp>
        <p:nvSpPr>
          <p:cNvPr id="207" name="Google Shape;207;p38"/>
          <p:cNvSpPr txBox="1">
            <a:spLocks noGrp="1"/>
          </p:cNvSpPr>
          <p:nvPr>
            <p:ph type="title"/>
          </p:nvPr>
        </p:nvSpPr>
        <p:spPr>
          <a:xfrm>
            <a:off x="1981200" y="109537"/>
            <a:ext cx="6732587" cy="55721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SUMMARY DATA </a:t>
            </a:r>
            <a:endParaRPr/>
          </a:p>
        </p:txBody>
      </p:sp>
      <p:sp>
        <p:nvSpPr>
          <p:cNvPr id="208" name="Google Shape;208;p38"/>
          <p:cNvSpPr txBox="1">
            <a:spLocks noGrp="1"/>
          </p:cNvSpPr>
          <p:nvPr>
            <p:ph type="body" idx="1"/>
          </p:nvPr>
        </p:nvSpPr>
        <p:spPr>
          <a:xfrm>
            <a:off x="0" y="994750"/>
            <a:ext cx="7905900" cy="11016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15000"/>
              </a:lnSpc>
              <a:spcBef>
                <a:spcPts val="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This page displays </a:t>
            </a:r>
            <a:r>
              <a:rPr lang="en-US" sz="2800" b="1" i="0" u="none">
                <a:solidFill>
                  <a:schemeClr val="dk1"/>
                </a:solidFill>
                <a:latin typeface="Calibri"/>
                <a:ea typeface="Calibri"/>
                <a:cs typeface="Calibri"/>
                <a:sym typeface="Calibri"/>
              </a:rPr>
              <a:t>summary details</a:t>
            </a:r>
            <a:r>
              <a:rPr lang="en-US" sz="2800" b="0" i="0" u="none">
                <a:solidFill>
                  <a:schemeClr val="dk1"/>
                </a:solidFill>
                <a:latin typeface="Calibri"/>
                <a:ea typeface="Calibri"/>
                <a:cs typeface="Calibri"/>
                <a:sym typeface="Calibri"/>
              </a:rPr>
              <a:t> of number of schools and </a:t>
            </a:r>
            <a:r>
              <a:rPr lang="en-US" sz="2800" b="1" i="0" u="none">
                <a:solidFill>
                  <a:schemeClr val="dk1"/>
                </a:solidFill>
                <a:latin typeface="Calibri"/>
                <a:ea typeface="Calibri"/>
                <a:cs typeface="Calibri"/>
                <a:sym typeface="Calibri"/>
              </a:rPr>
              <a:t>nets distributed in the circuit</a:t>
            </a:r>
            <a:endParaRPr/>
          </a:p>
          <a:p>
            <a:pPr marL="228600" marR="0" lvl="0" indent="-50800" algn="l" rtl="0">
              <a:lnSpc>
                <a:spcPct val="90000"/>
              </a:lnSpc>
              <a:spcBef>
                <a:spcPts val="1000"/>
              </a:spcBef>
              <a:spcAft>
                <a:spcPts val="0"/>
              </a:spcAft>
              <a:buClr>
                <a:schemeClr val="dk1"/>
              </a:buClr>
              <a:buSzPts val="2800"/>
              <a:buFont typeface="Arial"/>
              <a:buNone/>
            </a:pPr>
            <a:endParaRPr sz="2800" b="1" i="0" u="none">
              <a:solidFill>
                <a:schemeClr val="dk1"/>
              </a:solidFill>
              <a:latin typeface="Calibri"/>
              <a:ea typeface="Calibri"/>
              <a:cs typeface="Calibri"/>
              <a:sym typeface="Calibri"/>
            </a:endParaRPr>
          </a:p>
        </p:txBody>
      </p:sp>
      <p:sp>
        <p:nvSpPr>
          <p:cNvPr id="209" name="Google Shape;209;p38"/>
          <p:cNvSpPr/>
          <p:nvPr/>
        </p:nvSpPr>
        <p:spPr>
          <a:xfrm>
            <a:off x="5285110" y="4966750"/>
            <a:ext cx="2620800" cy="207900"/>
          </a:xfrm>
          <a:prstGeom prst="rightArrow">
            <a:avLst>
              <a:gd name="adj1" fmla="val 19686"/>
              <a:gd name="adj2" fmla="val 50000"/>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pSp>
        <p:nvGrpSpPr>
          <p:cNvPr id="214" name="Google Shape;214;p40"/>
          <p:cNvGrpSpPr/>
          <p:nvPr/>
        </p:nvGrpSpPr>
        <p:grpSpPr>
          <a:xfrm>
            <a:off x="4114800" y="581025"/>
            <a:ext cx="11028362" cy="6356350"/>
            <a:chOff x="4114800" y="581025"/>
            <a:chExt cx="11028362" cy="6356350"/>
          </a:xfrm>
        </p:grpSpPr>
        <p:pic>
          <p:nvPicPr>
            <p:cNvPr id="215" name="Google Shape;215;p40"/>
            <p:cNvPicPr preferRelativeResize="0"/>
            <p:nvPr/>
          </p:nvPicPr>
          <p:blipFill rotWithShape="1">
            <a:blip r:embed="rId3">
              <a:alphaModFix/>
            </a:blip>
            <a:srcRect/>
            <a:stretch/>
          </p:blipFill>
          <p:spPr>
            <a:xfrm>
              <a:off x="4114800" y="581025"/>
              <a:ext cx="11028362" cy="6356350"/>
            </a:xfrm>
            <a:prstGeom prst="rect">
              <a:avLst/>
            </a:prstGeom>
            <a:noFill/>
            <a:ln>
              <a:noFill/>
            </a:ln>
          </p:spPr>
        </p:pic>
        <p:pic>
          <p:nvPicPr>
            <p:cNvPr id="216" name="Google Shape;216;p40"/>
            <p:cNvPicPr preferRelativeResize="0"/>
            <p:nvPr/>
          </p:nvPicPr>
          <p:blipFill>
            <a:blip r:embed="rId4">
              <a:alphaModFix/>
            </a:blip>
            <a:stretch>
              <a:fillRect/>
            </a:stretch>
          </p:blipFill>
          <p:spPr>
            <a:xfrm>
              <a:off x="7829175" y="1329775"/>
              <a:ext cx="3556000" cy="4930576"/>
            </a:xfrm>
            <a:prstGeom prst="rect">
              <a:avLst/>
            </a:prstGeom>
            <a:noFill/>
            <a:ln>
              <a:noFill/>
            </a:ln>
          </p:spPr>
        </p:pic>
      </p:grpSp>
      <p:grpSp>
        <p:nvGrpSpPr>
          <p:cNvPr id="217" name="Google Shape;217;p40"/>
          <p:cNvGrpSpPr/>
          <p:nvPr/>
        </p:nvGrpSpPr>
        <p:grpSpPr>
          <a:xfrm>
            <a:off x="3122853" y="2495178"/>
            <a:ext cx="5453990" cy="4182123"/>
            <a:chOff x="3668530" y="123831"/>
            <a:chExt cx="11219893" cy="6734498"/>
          </a:xfrm>
        </p:grpSpPr>
        <p:pic>
          <p:nvPicPr>
            <p:cNvPr id="218" name="Google Shape;218;p40"/>
            <p:cNvPicPr preferRelativeResize="0"/>
            <p:nvPr/>
          </p:nvPicPr>
          <p:blipFill rotWithShape="1">
            <a:blip r:embed="rId3">
              <a:alphaModFix/>
            </a:blip>
            <a:srcRect/>
            <a:stretch/>
          </p:blipFill>
          <p:spPr>
            <a:xfrm>
              <a:off x="3668530" y="123831"/>
              <a:ext cx="11219893" cy="6734498"/>
            </a:xfrm>
            <a:prstGeom prst="rect">
              <a:avLst/>
            </a:prstGeom>
            <a:noFill/>
            <a:ln>
              <a:noFill/>
            </a:ln>
          </p:spPr>
        </p:pic>
        <p:pic>
          <p:nvPicPr>
            <p:cNvPr id="219" name="Google Shape;219;p40"/>
            <p:cNvPicPr preferRelativeResize="0"/>
            <p:nvPr/>
          </p:nvPicPr>
          <p:blipFill>
            <a:blip r:embed="rId5">
              <a:alphaModFix/>
            </a:blip>
            <a:stretch>
              <a:fillRect/>
            </a:stretch>
          </p:blipFill>
          <p:spPr>
            <a:xfrm>
              <a:off x="7485525" y="911225"/>
              <a:ext cx="3570950" cy="5259476"/>
            </a:xfrm>
            <a:prstGeom prst="rect">
              <a:avLst/>
            </a:prstGeom>
            <a:noFill/>
            <a:ln>
              <a:noFill/>
            </a:ln>
          </p:spPr>
        </p:pic>
      </p:grpSp>
      <p:sp>
        <p:nvSpPr>
          <p:cNvPr id="220" name="Google Shape;220;p40"/>
          <p:cNvSpPr txBox="1">
            <a:spLocks noGrp="1"/>
          </p:cNvSpPr>
          <p:nvPr>
            <p:ph type="title"/>
          </p:nvPr>
        </p:nvSpPr>
        <p:spPr>
          <a:xfrm>
            <a:off x="1617662" y="131762"/>
            <a:ext cx="8335962" cy="55403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sz="4000" b="1" i="0" u="none">
                <a:solidFill>
                  <a:schemeClr val="dk1"/>
                </a:solidFill>
                <a:latin typeface="Calibri"/>
                <a:ea typeface="Calibri"/>
                <a:cs typeface="Calibri"/>
                <a:sym typeface="Calibri"/>
              </a:rPr>
              <a:t>SUPERVISOR’S CHECKLIST 1/</a:t>
            </a:r>
            <a:r>
              <a:rPr lang="en-US" sz="4000" b="1"/>
              <a:t>6</a:t>
            </a:r>
            <a:r>
              <a:rPr lang="en-US" sz="4000" b="1" i="0" u="none">
                <a:solidFill>
                  <a:schemeClr val="dk1"/>
                </a:solidFill>
                <a:latin typeface="Calibri"/>
                <a:ea typeface="Calibri"/>
                <a:cs typeface="Calibri"/>
                <a:sym typeface="Calibri"/>
              </a:rPr>
              <a:t> </a:t>
            </a:r>
            <a:endParaRPr/>
          </a:p>
        </p:txBody>
      </p:sp>
      <p:sp>
        <p:nvSpPr>
          <p:cNvPr id="221" name="Google Shape;221;p40"/>
          <p:cNvSpPr txBox="1"/>
          <p:nvPr/>
        </p:nvSpPr>
        <p:spPr>
          <a:xfrm>
            <a:off x="69700" y="820550"/>
            <a:ext cx="7639200" cy="3462600"/>
          </a:xfrm>
          <a:prstGeom prst="rect">
            <a:avLst/>
          </a:prstGeom>
          <a:noFill/>
          <a:ln>
            <a:noFill/>
          </a:ln>
        </p:spPr>
        <p:txBody>
          <a:bodyPr spcFirstLastPara="1" wrap="square" lIns="91425" tIns="45700" rIns="91425" bIns="45700" anchor="t" anchorCtr="0">
            <a:normAutofit fontScale="85000" lnSpcReduction="20000"/>
          </a:bodyPr>
          <a:lstStyle/>
          <a:p>
            <a:pPr marL="457200" marR="0" lvl="0" indent="-379730" algn="l" rtl="0">
              <a:lnSpc>
                <a:spcPct val="115000"/>
              </a:lnSpc>
              <a:spcBef>
                <a:spcPts val="0"/>
              </a:spcBef>
              <a:spcAft>
                <a:spcPts val="0"/>
              </a:spcAft>
              <a:buClr>
                <a:schemeClr val="dk1"/>
              </a:buClr>
              <a:buSzPct val="100000"/>
              <a:buFont typeface="Calibri"/>
              <a:buChar char="●"/>
            </a:pPr>
            <a:r>
              <a:rPr lang="en-US" sz="2800" b="0" i="0" u="none">
                <a:solidFill>
                  <a:schemeClr val="dk1"/>
                </a:solidFill>
                <a:latin typeface="Calibri"/>
                <a:ea typeface="Calibri"/>
                <a:cs typeface="Calibri"/>
                <a:sym typeface="Calibri"/>
              </a:rPr>
              <a:t>Tap on Supervisor’s checklist to</a:t>
            </a:r>
            <a:r>
              <a:rPr lang="en-US" sz="2800">
                <a:solidFill>
                  <a:schemeClr val="dk1"/>
                </a:solidFill>
                <a:latin typeface="Calibri"/>
                <a:ea typeface="Calibri"/>
                <a:cs typeface="Calibri"/>
                <a:sym typeface="Calibri"/>
              </a:rPr>
              <a:t>;</a:t>
            </a:r>
            <a:endParaRPr/>
          </a:p>
          <a:p>
            <a:pPr marL="0" marR="0" lvl="0" indent="0" algn="l" rtl="0">
              <a:lnSpc>
                <a:spcPct val="115000"/>
              </a:lnSpc>
              <a:spcBef>
                <a:spcPts val="1000"/>
              </a:spcBef>
              <a:spcAft>
                <a:spcPts val="0"/>
              </a:spcAft>
              <a:buNone/>
            </a:pPr>
            <a:r>
              <a:rPr lang="en-US" sz="2800" b="1">
                <a:solidFill>
                  <a:schemeClr val="dk1"/>
                </a:solidFill>
                <a:latin typeface="Calibri"/>
                <a:ea typeface="Calibri"/>
                <a:cs typeface="Calibri"/>
                <a:sym typeface="Calibri"/>
              </a:rPr>
              <a:t>Enter Form - </a:t>
            </a:r>
            <a:r>
              <a:rPr lang="en-US" sz="2800" b="1" i="0" u="none">
                <a:solidFill>
                  <a:schemeClr val="dk1"/>
                </a:solidFill>
                <a:latin typeface="Calibri"/>
                <a:ea typeface="Calibri"/>
                <a:cs typeface="Calibri"/>
                <a:sym typeface="Calibri"/>
              </a:rPr>
              <a:t>Fill blank form</a:t>
            </a:r>
            <a:endParaRPr/>
          </a:p>
          <a:p>
            <a:pPr marL="0" marR="0" lvl="0" indent="0" algn="l" rtl="0">
              <a:lnSpc>
                <a:spcPct val="115000"/>
              </a:lnSpc>
              <a:spcBef>
                <a:spcPts val="1000"/>
              </a:spcBef>
              <a:spcAft>
                <a:spcPts val="0"/>
              </a:spcAft>
              <a:buNone/>
            </a:pPr>
            <a:r>
              <a:rPr lang="en-US" sz="2800" b="1">
                <a:solidFill>
                  <a:schemeClr val="dk1"/>
                </a:solidFill>
                <a:latin typeface="Calibri"/>
                <a:ea typeface="Calibri"/>
                <a:cs typeface="Calibri"/>
                <a:sym typeface="Calibri"/>
              </a:rPr>
              <a:t>Edit and </a:t>
            </a:r>
            <a:r>
              <a:rPr lang="en-US" sz="2800" b="1" i="0" u="none">
                <a:solidFill>
                  <a:schemeClr val="dk1"/>
                </a:solidFill>
                <a:latin typeface="Calibri"/>
                <a:ea typeface="Calibri"/>
                <a:cs typeface="Calibri"/>
                <a:sym typeface="Calibri"/>
              </a:rPr>
              <a:t>Synchronize </a:t>
            </a:r>
            <a:r>
              <a:rPr lang="en-US" sz="2800" b="1">
                <a:solidFill>
                  <a:schemeClr val="dk1"/>
                </a:solidFill>
                <a:latin typeface="Calibri"/>
                <a:ea typeface="Calibri"/>
                <a:cs typeface="Calibri"/>
                <a:sym typeface="Calibri"/>
              </a:rPr>
              <a:t>offline </a:t>
            </a:r>
            <a:r>
              <a:rPr lang="en-US" sz="2800" b="1" i="0" u="none">
                <a:solidFill>
                  <a:schemeClr val="dk1"/>
                </a:solidFill>
                <a:latin typeface="Calibri"/>
                <a:ea typeface="Calibri"/>
                <a:cs typeface="Calibri"/>
                <a:sym typeface="Calibri"/>
              </a:rPr>
              <a:t>forms  </a:t>
            </a:r>
            <a:endParaRPr/>
          </a:p>
          <a:p>
            <a:pPr marL="0" marR="0" lvl="0" indent="0" algn="l" rtl="0">
              <a:lnSpc>
                <a:spcPct val="115000"/>
              </a:lnSpc>
              <a:spcBef>
                <a:spcPts val="1000"/>
              </a:spcBef>
              <a:spcAft>
                <a:spcPts val="0"/>
              </a:spcAft>
              <a:buNone/>
            </a:pPr>
            <a:r>
              <a:rPr lang="en-US" sz="2800" b="1" i="0" u="none">
                <a:solidFill>
                  <a:schemeClr val="dk1"/>
                </a:solidFill>
                <a:latin typeface="Calibri"/>
                <a:ea typeface="Calibri"/>
                <a:cs typeface="Calibri"/>
                <a:sym typeface="Calibri"/>
              </a:rPr>
              <a:t>Check summary of work done in the circuit</a:t>
            </a:r>
            <a:endParaRPr sz="2800" b="1" i="0" u="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US" sz="2800" b="1">
                <a:solidFill>
                  <a:schemeClr val="dk1"/>
                </a:solidFill>
                <a:latin typeface="Calibri"/>
                <a:ea typeface="Calibri"/>
                <a:cs typeface="Calibri"/>
                <a:sym typeface="Calibri"/>
              </a:rPr>
              <a:t>Check synchronized forms </a:t>
            </a:r>
            <a:endParaRPr sz="2800" b="1">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endParaRPr sz="2800" b="1">
              <a:solidFill>
                <a:schemeClr val="dk1"/>
              </a:solidFill>
              <a:latin typeface="Calibri"/>
              <a:ea typeface="Calibri"/>
              <a:cs typeface="Calibri"/>
              <a:sym typeface="Calibri"/>
            </a:endParaRPr>
          </a:p>
          <a:p>
            <a:pPr marL="457200" marR="0" lvl="0" indent="-379730" algn="l" rtl="0">
              <a:lnSpc>
                <a:spcPct val="115000"/>
              </a:lnSpc>
              <a:spcBef>
                <a:spcPts val="1000"/>
              </a:spcBef>
              <a:spcAft>
                <a:spcPts val="0"/>
              </a:spcAft>
              <a:buClr>
                <a:schemeClr val="dk1"/>
              </a:buClr>
              <a:buSzPct val="100000"/>
              <a:buFont typeface="Calibri"/>
              <a:buChar char="●"/>
            </a:pPr>
            <a:r>
              <a:rPr lang="en-US" sz="2800" b="1">
                <a:solidFill>
                  <a:schemeClr val="dk1"/>
                </a:solidFill>
                <a:latin typeface="Calibri"/>
                <a:ea typeface="Calibri"/>
                <a:cs typeface="Calibri"/>
                <a:sym typeface="Calibri"/>
              </a:rPr>
              <a:t>Total number of forms filled </a:t>
            </a:r>
            <a:endParaRPr sz="2800" b="1">
              <a:solidFill>
                <a:schemeClr val="dk1"/>
              </a:solidFill>
              <a:latin typeface="Calibri"/>
              <a:ea typeface="Calibri"/>
              <a:cs typeface="Calibri"/>
              <a:sym typeface="Calibri"/>
            </a:endParaRPr>
          </a:p>
        </p:txBody>
      </p:sp>
      <p:sp>
        <p:nvSpPr>
          <p:cNvPr id="222" name="Google Shape;222;p40"/>
          <p:cNvSpPr/>
          <p:nvPr/>
        </p:nvSpPr>
        <p:spPr>
          <a:xfrm>
            <a:off x="6398025" y="4751550"/>
            <a:ext cx="1461000" cy="313500"/>
          </a:xfrm>
          <a:prstGeom prst="rightArrow">
            <a:avLst>
              <a:gd name="adj1" fmla="val 19686"/>
              <a:gd name="adj2" fmla="val 50000"/>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41"/>
          <p:cNvGrpSpPr/>
          <p:nvPr/>
        </p:nvGrpSpPr>
        <p:grpSpPr>
          <a:xfrm>
            <a:off x="4421337" y="482737"/>
            <a:ext cx="10650537" cy="6389686"/>
            <a:chOff x="4421337" y="482737"/>
            <a:chExt cx="10650537" cy="6389686"/>
          </a:xfrm>
        </p:grpSpPr>
        <p:pic>
          <p:nvPicPr>
            <p:cNvPr id="228" name="Google Shape;228;p41"/>
            <p:cNvPicPr preferRelativeResize="0"/>
            <p:nvPr/>
          </p:nvPicPr>
          <p:blipFill rotWithShape="1">
            <a:blip r:embed="rId3">
              <a:alphaModFix/>
            </a:blip>
            <a:srcRect/>
            <a:stretch/>
          </p:blipFill>
          <p:spPr>
            <a:xfrm>
              <a:off x="4421337" y="482737"/>
              <a:ext cx="10650537" cy="6389686"/>
            </a:xfrm>
            <a:prstGeom prst="rect">
              <a:avLst/>
            </a:prstGeom>
            <a:noFill/>
            <a:ln>
              <a:noFill/>
            </a:ln>
          </p:spPr>
        </p:pic>
        <p:pic>
          <p:nvPicPr>
            <p:cNvPr id="229" name="Google Shape;229;p41"/>
            <p:cNvPicPr preferRelativeResize="0"/>
            <p:nvPr/>
          </p:nvPicPr>
          <p:blipFill rotWithShape="1">
            <a:blip r:embed="rId4">
              <a:alphaModFix/>
            </a:blip>
            <a:srcRect b="46369"/>
            <a:stretch/>
          </p:blipFill>
          <p:spPr>
            <a:xfrm>
              <a:off x="8029525" y="1263650"/>
              <a:ext cx="3409250" cy="4923023"/>
            </a:xfrm>
            <a:prstGeom prst="rect">
              <a:avLst/>
            </a:prstGeom>
            <a:noFill/>
            <a:ln>
              <a:noFill/>
            </a:ln>
          </p:spPr>
        </p:pic>
      </p:grpSp>
      <p:grpSp>
        <p:nvGrpSpPr>
          <p:cNvPr id="230" name="Google Shape;230;p41"/>
          <p:cNvGrpSpPr/>
          <p:nvPr/>
        </p:nvGrpSpPr>
        <p:grpSpPr>
          <a:xfrm>
            <a:off x="2091051" y="2136627"/>
            <a:ext cx="7172846" cy="4703065"/>
            <a:chOff x="4114800" y="581025"/>
            <a:chExt cx="11028361" cy="6356352"/>
          </a:xfrm>
        </p:grpSpPr>
        <p:pic>
          <p:nvPicPr>
            <p:cNvPr id="231" name="Google Shape;231;p41"/>
            <p:cNvPicPr preferRelativeResize="0"/>
            <p:nvPr/>
          </p:nvPicPr>
          <p:blipFill rotWithShape="1">
            <a:blip r:embed="rId3">
              <a:alphaModFix/>
            </a:blip>
            <a:srcRect/>
            <a:stretch/>
          </p:blipFill>
          <p:spPr>
            <a:xfrm>
              <a:off x="4114800" y="581025"/>
              <a:ext cx="11028361" cy="6356352"/>
            </a:xfrm>
            <a:prstGeom prst="rect">
              <a:avLst/>
            </a:prstGeom>
            <a:noFill/>
            <a:ln>
              <a:noFill/>
            </a:ln>
          </p:spPr>
        </p:pic>
        <p:pic>
          <p:nvPicPr>
            <p:cNvPr id="232" name="Google Shape;232;p41"/>
            <p:cNvPicPr preferRelativeResize="0"/>
            <p:nvPr/>
          </p:nvPicPr>
          <p:blipFill>
            <a:blip r:embed="rId5">
              <a:alphaModFix/>
            </a:blip>
            <a:stretch>
              <a:fillRect/>
            </a:stretch>
          </p:blipFill>
          <p:spPr>
            <a:xfrm>
              <a:off x="7829175" y="1329775"/>
              <a:ext cx="3556000" cy="4930576"/>
            </a:xfrm>
            <a:prstGeom prst="rect">
              <a:avLst/>
            </a:prstGeom>
            <a:noFill/>
            <a:ln>
              <a:noFill/>
            </a:ln>
          </p:spPr>
        </p:pic>
      </p:grpSp>
      <p:grpSp>
        <p:nvGrpSpPr>
          <p:cNvPr id="233" name="Google Shape;233;p41"/>
          <p:cNvGrpSpPr/>
          <p:nvPr/>
        </p:nvGrpSpPr>
        <p:grpSpPr>
          <a:xfrm>
            <a:off x="69927" y="3212355"/>
            <a:ext cx="4980510" cy="3576692"/>
            <a:chOff x="3668530" y="123831"/>
            <a:chExt cx="11219893" cy="6734498"/>
          </a:xfrm>
        </p:grpSpPr>
        <p:pic>
          <p:nvPicPr>
            <p:cNvPr id="234" name="Google Shape;234;p41"/>
            <p:cNvPicPr preferRelativeResize="0"/>
            <p:nvPr/>
          </p:nvPicPr>
          <p:blipFill rotWithShape="1">
            <a:blip r:embed="rId3">
              <a:alphaModFix/>
            </a:blip>
            <a:srcRect/>
            <a:stretch/>
          </p:blipFill>
          <p:spPr>
            <a:xfrm>
              <a:off x="3668530" y="123831"/>
              <a:ext cx="11219893" cy="6734498"/>
            </a:xfrm>
            <a:prstGeom prst="rect">
              <a:avLst/>
            </a:prstGeom>
            <a:noFill/>
            <a:ln>
              <a:noFill/>
            </a:ln>
          </p:spPr>
        </p:pic>
        <p:pic>
          <p:nvPicPr>
            <p:cNvPr id="235" name="Google Shape;235;p41"/>
            <p:cNvPicPr preferRelativeResize="0"/>
            <p:nvPr/>
          </p:nvPicPr>
          <p:blipFill>
            <a:blip r:embed="rId6">
              <a:alphaModFix/>
            </a:blip>
            <a:stretch>
              <a:fillRect/>
            </a:stretch>
          </p:blipFill>
          <p:spPr>
            <a:xfrm>
              <a:off x="7485525" y="911225"/>
              <a:ext cx="3570950" cy="5259476"/>
            </a:xfrm>
            <a:prstGeom prst="rect">
              <a:avLst/>
            </a:prstGeom>
            <a:noFill/>
            <a:ln>
              <a:noFill/>
            </a:ln>
          </p:spPr>
        </p:pic>
      </p:grpSp>
      <p:sp>
        <p:nvSpPr>
          <p:cNvPr id="236" name="Google Shape;236;p41"/>
          <p:cNvSpPr txBox="1">
            <a:spLocks noGrp="1"/>
          </p:cNvSpPr>
          <p:nvPr>
            <p:ph type="title"/>
          </p:nvPr>
        </p:nvSpPr>
        <p:spPr>
          <a:xfrm>
            <a:off x="1871662" y="3175"/>
            <a:ext cx="7307262" cy="7016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SUPERVISOR’S CHECKLIST 2/</a:t>
            </a:r>
            <a:r>
              <a:rPr lang="en-US" b="1"/>
              <a:t>6</a:t>
            </a:r>
            <a:r>
              <a:rPr lang="en-US" sz="4400" b="1" i="0" u="none">
                <a:solidFill>
                  <a:schemeClr val="dk1"/>
                </a:solidFill>
                <a:latin typeface="Calibri"/>
                <a:ea typeface="Calibri"/>
                <a:cs typeface="Calibri"/>
                <a:sym typeface="Calibri"/>
              </a:rPr>
              <a:t> </a:t>
            </a:r>
            <a:endParaRPr/>
          </a:p>
        </p:txBody>
      </p:sp>
      <p:sp>
        <p:nvSpPr>
          <p:cNvPr id="237" name="Google Shape;237;p41"/>
          <p:cNvSpPr txBox="1"/>
          <p:nvPr/>
        </p:nvSpPr>
        <p:spPr>
          <a:xfrm>
            <a:off x="69850" y="998537"/>
            <a:ext cx="7737475" cy="1608137"/>
          </a:xfrm>
          <a:prstGeom prst="rect">
            <a:avLst/>
          </a:prstGeom>
          <a:noFill/>
          <a:ln>
            <a:noFill/>
          </a:ln>
        </p:spPr>
        <p:txBody>
          <a:bodyPr spcFirstLastPara="1" wrap="square" lIns="91425" tIns="45700" rIns="91425" bIns="45700" anchor="t" anchorCtr="0">
            <a:normAutofit lnSpcReduction="10000"/>
          </a:bodyPr>
          <a:lstStyle/>
          <a:p>
            <a:pPr marL="285750" marR="0" lvl="0" indent="-292100" algn="l" rtl="0">
              <a:lnSpc>
                <a:spcPct val="115000"/>
              </a:lnSpc>
              <a:spcBef>
                <a:spcPts val="0"/>
              </a:spcBef>
              <a:spcAft>
                <a:spcPts val="0"/>
              </a:spcAft>
              <a:buClr>
                <a:schemeClr val="dk1"/>
              </a:buClr>
              <a:buSzPts val="2800"/>
              <a:buFont typeface="Calibri"/>
              <a:buChar char="•"/>
            </a:pPr>
            <a:r>
              <a:rPr lang="en-US" sz="2800" b="0" i="0" u="none">
                <a:solidFill>
                  <a:schemeClr val="dk1"/>
                </a:solidFill>
                <a:latin typeface="Calibri"/>
                <a:ea typeface="Calibri"/>
                <a:cs typeface="Calibri"/>
                <a:sym typeface="Calibri"/>
              </a:rPr>
              <a:t>Tap on </a:t>
            </a:r>
            <a:r>
              <a:rPr lang="en-US" sz="2800" b="1">
                <a:solidFill>
                  <a:schemeClr val="dk1"/>
                </a:solidFill>
                <a:latin typeface="Calibri"/>
                <a:ea typeface="Calibri"/>
                <a:cs typeface="Calibri"/>
                <a:sym typeface="Calibri"/>
              </a:rPr>
              <a:t>Entry </a:t>
            </a:r>
            <a:r>
              <a:rPr lang="en-US" sz="2800" b="1" i="0" u="none">
                <a:solidFill>
                  <a:schemeClr val="dk1"/>
                </a:solidFill>
                <a:latin typeface="Calibri"/>
                <a:ea typeface="Calibri"/>
                <a:cs typeface="Calibri"/>
                <a:sym typeface="Calibri"/>
              </a:rPr>
              <a:t>Form </a:t>
            </a:r>
            <a:r>
              <a:rPr lang="en-US" sz="2800" b="0" i="0" u="none">
                <a:solidFill>
                  <a:schemeClr val="dk1"/>
                </a:solidFill>
                <a:latin typeface="Calibri"/>
                <a:ea typeface="Calibri"/>
                <a:cs typeface="Calibri"/>
                <a:sym typeface="Calibri"/>
              </a:rPr>
              <a:t>to </a:t>
            </a:r>
            <a:r>
              <a:rPr lang="en-US" sz="2800">
                <a:solidFill>
                  <a:schemeClr val="dk1"/>
                </a:solidFill>
                <a:latin typeface="Calibri"/>
                <a:ea typeface="Calibri"/>
                <a:cs typeface="Calibri"/>
                <a:sym typeface="Calibri"/>
              </a:rPr>
              <a:t>fill a</a:t>
            </a:r>
            <a:r>
              <a:rPr lang="en-US" sz="2800" b="0" i="0" u="none">
                <a:solidFill>
                  <a:schemeClr val="dk1"/>
                </a:solidFill>
                <a:latin typeface="Calibri"/>
                <a:ea typeface="Calibri"/>
                <a:cs typeface="Calibri"/>
                <a:sym typeface="Calibri"/>
              </a:rPr>
              <a:t> supervisory form</a:t>
            </a:r>
            <a:endParaRPr/>
          </a:p>
          <a:p>
            <a:pPr marL="228600" marR="0" lvl="0" indent="-228600" algn="l" rtl="0">
              <a:lnSpc>
                <a:spcPct val="115000"/>
              </a:lnSpc>
              <a:spcBef>
                <a:spcPts val="1000"/>
              </a:spcBef>
              <a:spcAft>
                <a:spcPts val="0"/>
              </a:spcAft>
              <a:buClr>
                <a:schemeClr val="dk1"/>
              </a:buClr>
              <a:buSzPts val="2800"/>
              <a:buFont typeface="Arial"/>
              <a:buChar char="•"/>
            </a:pPr>
            <a:r>
              <a:rPr lang="en-US" sz="2800" b="1" i="0" u="none">
                <a:solidFill>
                  <a:schemeClr val="dk1"/>
                </a:solidFill>
                <a:latin typeface="Calibri"/>
                <a:ea typeface="Calibri"/>
                <a:cs typeface="Calibri"/>
                <a:sym typeface="Calibri"/>
              </a:rPr>
              <a:t>Read all cautions under questions when completing the form  </a:t>
            </a:r>
            <a:endParaRPr/>
          </a:p>
        </p:txBody>
      </p:sp>
      <p:sp>
        <p:nvSpPr>
          <p:cNvPr id="238" name="Google Shape;238;p41"/>
          <p:cNvSpPr/>
          <p:nvPr/>
        </p:nvSpPr>
        <p:spPr>
          <a:xfrm>
            <a:off x="5359474" y="3436821"/>
            <a:ext cx="2448000" cy="344700"/>
          </a:xfrm>
          <a:prstGeom prst="rightArrow">
            <a:avLst>
              <a:gd name="adj1" fmla="val 20620"/>
              <a:gd name="adj2" fmla="val 50000"/>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9" name="Google Shape;239;p41"/>
          <p:cNvSpPr/>
          <p:nvPr/>
        </p:nvSpPr>
        <p:spPr>
          <a:xfrm>
            <a:off x="3143471" y="5080000"/>
            <a:ext cx="1010100" cy="344700"/>
          </a:xfrm>
          <a:prstGeom prst="rightArrow">
            <a:avLst>
              <a:gd name="adj1" fmla="val 18615"/>
              <a:gd name="adj2" fmla="val 50000"/>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2"/>
          <p:cNvSpPr txBox="1">
            <a:spLocks noGrp="1"/>
          </p:cNvSpPr>
          <p:nvPr>
            <p:ph type="title"/>
          </p:nvPr>
        </p:nvSpPr>
        <p:spPr>
          <a:xfrm>
            <a:off x="1589087" y="0"/>
            <a:ext cx="7132637" cy="8445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SUPERVISOR’S CHECKLIST 3/</a:t>
            </a:r>
            <a:r>
              <a:rPr lang="en-US" b="1"/>
              <a:t>6</a:t>
            </a:r>
            <a:r>
              <a:rPr lang="en-US" sz="4400" b="1" i="0" u="none">
                <a:solidFill>
                  <a:schemeClr val="dk1"/>
                </a:solidFill>
                <a:latin typeface="Calibri"/>
                <a:ea typeface="Calibri"/>
                <a:cs typeface="Calibri"/>
                <a:sym typeface="Calibri"/>
              </a:rPr>
              <a:t> </a:t>
            </a:r>
            <a:endParaRPr/>
          </a:p>
        </p:txBody>
      </p:sp>
      <p:sp>
        <p:nvSpPr>
          <p:cNvPr id="245" name="Google Shape;245;p42"/>
          <p:cNvSpPr txBox="1">
            <a:spLocks noGrp="1"/>
          </p:cNvSpPr>
          <p:nvPr>
            <p:ph type="body" idx="1"/>
          </p:nvPr>
        </p:nvSpPr>
        <p:spPr>
          <a:xfrm>
            <a:off x="0" y="660400"/>
            <a:ext cx="8150225" cy="61976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400"/>
              <a:buFont typeface="Arial"/>
              <a:buChar char="•"/>
            </a:pPr>
            <a:r>
              <a:rPr lang="en-US" sz="2400" b="1"/>
              <a:t>Select </a:t>
            </a:r>
            <a:r>
              <a:rPr lang="en-US" sz="2400" b="1" i="0" u="none">
                <a:solidFill>
                  <a:schemeClr val="dk1"/>
                </a:solidFill>
                <a:latin typeface="Calibri"/>
                <a:ea typeface="Calibri"/>
                <a:cs typeface="Calibri"/>
                <a:sym typeface="Calibri"/>
              </a:rPr>
              <a:t>school </a:t>
            </a:r>
            <a:endParaRPr/>
          </a:p>
          <a:p>
            <a:pPr marL="228600" marR="0" lvl="0" indent="-228600" algn="l" rtl="0">
              <a:lnSpc>
                <a:spcPct val="90000"/>
              </a:lnSpc>
              <a:spcBef>
                <a:spcPts val="1000"/>
              </a:spcBef>
              <a:spcAft>
                <a:spcPts val="0"/>
              </a:spcAft>
              <a:buClr>
                <a:schemeClr val="dk1"/>
              </a:buClr>
              <a:buSzPts val="2400"/>
              <a:buFont typeface="Arial"/>
              <a:buChar char="•"/>
            </a:pPr>
            <a:r>
              <a:rPr lang="en-US" sz="2400" b="1" i="0" u="none">
                <a:solidFill>
                  <a:schemeClr val="dk1"/>
                </a:solidFill>
                <a:latin typeface="Calibri"/>
                <a:ea typeface="Calibri"/>
                <a:cs typeface="Calibri"/>
                <a:sym typeface="Calibri"/>
              </a:rPr>
              <a:t>Did the school receive the required number of </a:t>
            </a:r>
            <a:r>
              <a:rPr lang="en-US" sz="2400" b="1"/>
              <a:t>ITN</a:t>
            </a:r>
            <a:r>
              <a:rPr lang="en-US" sz="2400" b="1" i="0" u="none">
                <a:solidFill>
                  <a:schemeClr val="dk1"/>
                </a:solidFill>
                <a:latin typeface="Calibri"/>
                <a:ea typeface="Calibri"/>
                <a:cs typeface="Calibri"/>
                <a:sym typeface="Calibri"/>
              </a:rPr>
              <a:t>s?</a:t>
            </a:r>
            <a:br>
              <a:rPr lang="en-US" sz="2400" b="1" i="0" u="none">
                <a:solidFill>
                  <a:schemeClr val="dk1"/>
                </a:solidFill>
                <a:latin typeface="Calibri"/>
                <a:ea typeface="Calibri"/>
                <a:cs typeface="Calibri"/>
                <a:sym typeface="Calibri"/>
              </a:rPr>
            </a:br>
            <a:r>
              <a:rPr lang="en-US" sz="2400" b="1" i="0" u="none">
                <a:solidFill>
                  <a:schemeClr val="dk1"/>
                </a:solidFill>
                <a:latin typeface="Calibri"/>
                <a:ea typeface="Calibri"/>
                <a:cs typeface="Calibri"/>
                <a:sym typeface="Calibri"/>
              </a:rPr>
              <a:t>Yes or No </a:t>
            </a:r>
            <a:endParaRPr/>
          </a:p>
          <a:p>
            <a:pPr marL="228600" marR="0" lvl="0" indent="-228600" algn="l" rtl="0">
              <a:lnSpc>
                <a:spcPct val="90000"/>
              </a:lnSpc>
              <a:spcBef>
                <a:spcPts val="1000"/>
              </a:spcBef>
              <a:spcAft>
                <a:spcPts val="0"/>
              </a:spcAft>
              <a:buClr>
                <a:schemeClr val="dk1"/>
              </a:buClr>
              <a:buSzPts val="2400"/>
              <a:buFont typeface="Arial"/>
              <a:buChar char="•"/>
            </a:pPr>
            <a:r>
              <a:rPr lang="en-US" sz="2400" b="1" i="0" u="none">
                <a:solidFill>
                  <a:schemeClr val="dk1"/>
                </a:solidFill>
                <a:latin typeface="Calibri"/>
                <a:ea typeface="Calibri"/>
                <a:cs typeface="Calibri"/>
                <a:sym typeface="Calibri"/>
              </a:rPr>
              <a:t>Did all eligible pupils receive their </a:t>
            </a:r>
            <a:r>
              <a:rPr lang="en-US" sz="2400" b="1"/>
              <a:t>ITN</a:t>
            </a:r>
            <a:r>
              <a:rPr lang="en-US" sz="2400" b="1" i="0" u="none">
                <a:solidFill>
                  <a:schemeClr val="dk1"/>
                </a:solidFill>
                <a:latin typeface="Calibri"/>
                <a:ea typeface="Calibri"/>
                <a:cs typeface="Calibri"/>
                <a:sym typeface="Calibri"/>
              </a:rPr>
              <a:t>s?</a:t>
            </a:r>
            <a:br>
              <a:rPr lang="en-US" sz="2400" b="1" i="0" u="none">
                <a:solidFill>
                  <a:schemeClr val="dk1"/>
                </a:solidFill>
                <a:latin typeface="Calibri"/>
                <a:ea typeface="Calibri"/>
                <a:cs typeface="Calibri"/>
                <a:sym typeface="Calibri"/>
              </a:rPr>
            </a:br>
            <a:r>
              <a:rPr lang="en-US" sz="2400" b="1" i="0" u="none">
                <a:solidFill>
                  <a:schemeClr val="dk1"/>
                </a:solidFill>
                <a:latin typeface="Calibri"/>
                <a:ea typeface="Calibri"/>
                <a:cs typeface="Calibri"/>
                <a:sym typeface="Calibri"/>
              </a:rPr>
              <a:t>Yes or No</a:t>
            </a:r>
            <a:endParaRPr/>
          </a:p>
          <a:p>
            <a:pPr marL="228600" marR="0" lvl="0" indent="-228600" algn="l" rtl="0">
              <a:lnSpc>
                <a:spcPct val="90000"/>
              </a:lnSpc>
              <a:spcBef>
                <a:spcPts val="1000"/>
              </a:spcBef>
              <a:spcAft>
                <a:spcPts val="0"/>
              </a:spcAft>
              <a:buClr>
                <a:schemeClr val="dk1"/>
              </a:buClr>
              <a:buSzPts val="2400"/>
              <a:buFont typeface="Arial"/>
              <a:buChar char="•"/>
            </a:pPr>
            <a:r>
              <a:rPr lang="en-US" sz="2400" b="1" i="0" u="none">
                <a:solidFill>
                  <a:schemeClr val="dk1"/>
                </a:solidFill>
                <a:latin typeface="Calibri"/>
                <a:ea typeface="Calibri"/>
                <a:cs typeface="Calibri"/>
                <a:sym typeface="Calibri"/>
              </a:rPr>
              <a:t>If No, Select reason </a:t>
            </a:r>
            <a:endParaRPr/>
          </a:p>
          <a:p>
            <a:pPr marL="228600" marR="0" lvl="0" indent="-228600" algn="l" rtl="0">
              <a:lnSpc>
                <a:spcPct val="90000"/>
              </a:lnSpc>
              <a:spcBef>
                <a:spcPts val="1000"/>
              </a:spcBef>
              <a:spcAft>
                <a:spcPts val="0"/>
              </a:spcAft>
              <a:buClr>
                <a:schemeClr val="dk1"/>
              </a:buClr>
              <a:buSzPts val="2400"/>
              <a:buFont typeface="Arial"/>
              <a:buChar char="•"/>
            </a:pPr>
            <a:r>
              <a:rPr lang="en-US" sz="2400" b="1" i="0" u="none">
                <a:solidFill>
                  <a:schemeClr val="dk1"/>
                </a:solidFill>
                <a:latin typeface="Calibri"/>
                <a:ea typeface="Calibri"/>
                <a:cs typeface="Calibri"/>
                <a:sym typeface="Calibri"/>
              </a:rPr>
              <a:t>Are school pupils educated on </a:t>
            </a:r>
            <a:r>
              <a:rPr lang="en-US" sz="2400" b="1"/>
              <a:t>ITN</a:t>
            </a:r>
            <a:r>
              <a:rPr lang="en-US" sz="2400" b="1" i="0" u="none">
                <a:solidFill>
                  <a:schemeClr val="dk1"/>
                </a:solidFill>
                <a:latin typeface="Calibri"/>
                <a:ea typeface="Calibri"/>
                <a:cs typeface="Calibri"/>
                <a:sym typeface="Calibri"/>
              </a:rPr>
              <a:t>s use and care?</a:t>
            </a:r>
            <a:br>
              <a:rPr lang="en-US" sz="2400" b="1" i="0" u="none">
                <a:solidFill>
                  <a:schemeClr val="dk1"/>
                </a:solidFill>
                <a:latin typeface="Calibri"/>
                <a:ea typeface="Calibri"/>
                <a:cs typeface="Calibri"/>
                <a:sym typeface="Calibri"/>
              </a:rPr>
            </a:br>
            <a:r>
              <a:rPr lang="en-US" sz="2400" b="1" i="0" u="none">
                <a:solidFill>
                  <a:schemeClr val="dk1"/>
                </a:solidFill>
                <a:latin typeface="Calibri"/>
                <a:ea typeface="Calibri"/>
                <a:cs typeface="Calibri"/>
                <a:sym typeface="Calibri"/>
              </a:rPr>
              <a:t>Yes or No </a:t>
            </a:r>
            <a:endParaRPr/>
          </a:p>
          <a:p>
            <a:pPr marL="228600" marR="0" lvl="0" indent="-228600" algn="l" rtl="0">
              <a:lnSpc>
                <a:spcPct val="90000"/>
              </a:lnSpc>
              <a:spcBef>
                <a:spcPts val="1000"/>
              </a:spcBef>
              <a:spcAft>
                <a:spcPts val="0"/>
              </a:spcAft>
              <a:buClr>
                <a:schemeClr val="dk1"/>
              </a:buClr>
              <a:buSzPts val="2400"/>
              <a:buFont typeface="Arial"/>
              <a:buChar char="•"/>
            </a:pPr>
            <a:r>
              <a:rPr lang="en-US" sz="2400" b="1" i="0" u="none">
                <a:solidFill>
                  <a:schemeClr val="dk1"/>
                </a:solidFill>
                <a:latin typeface="Calibri"/>
                <a:ea typeface="Calibri"/>
                <a:cs typeface="Calibri"/>
                <a:sym typeface="Calibri"/>
              </a:rPr>
              <a:t>Does the school have materials for malaria education?</a:t>
            </a:r>
            <a:endParaRPr/>
          </a:p>
          <a:p>
            <a:pPr marL="228600" marR="0" lvl="0" indent="-228600" algn="l" rtl="0">
              <a:lnSpc>
                <a:spcPct val="90000"/>
              </a:lnSpc>
              <a:spcBef>
                <a:spcPts val="1000"/>
              </a:spcBef>
              <a:spcAft>
                <a:spcPts val="0"/>
              </a:spcAft>
              <a:buClr>
                <a:schemeClr val="dk1"/>
              </a:buClr>
              <a:buSzPts val="2400"/>
              <a:buFont typeface="Arial"/>
              <a:buChar char="•"/>
            </a:pPr>
            <a:r>
              <a:rPr lang="en-US" sz="2400" b="1" i="0" u="none">
                <a:solidFill>
                  <a:schemeClr val="dk1"/>
                </a:solidFill>
                <a:latin typeface="Calibri"/>
                <a:ea typeface="Calibri"/>
                <a:cs typeface="Calibri"/>
                <a:sym typeface="Calibri"/>
              </a:rPr>
              <a:t>Does the school have health program for the term?</a:t>
            </a:r>
            <a:br>
              <a:rPr lang="en-US" sz="2400" b="1" i="0" u="none">
                <a:solidFill>
                  <a:schemeClr val="dk1"/>
                </a:solidFill>
                <a:latin typeface="Calibri"/>
                <a:ea typeface="Calibri"/>
                <a:cs typeface="Calibri"/>
                <a:sym typeface="Calibri"/>
              </a:rPr>
            </a:br>
            <a:r>
              <a:rPr lang="en-US" sz="2400" b="1" i="0" u="none">
                <a:solidFill>
                  <a:schemeClr val="dk1"/>
                </a:solidFill>
                <a:latin typeface="Calibri"/>
                <a:ea typeface="Calibri"/>
                <a:cs typeface="Calibri"/>
                <a:sym typeface="Calibri"/>
              </a:rPr>
              <a:t>Yes or No</a:t>
            </a:r>
            <a:endParaRPr/>
          </a:p>
          <a:p>
            <a:pPr marL="228600" marR="0" lvl="0" indent="-228600" algn="l" rtl="0">
              <a:lnSpc>
                <a:spcPct val="90000"/>
              </a:lnSpc>
              <a:spcBef>
                <a:spcPts val="1000"/>
              </a:spcBef>
              <a:spcAft>
                <a:spcPts val="0"/>
              </a:spcAft>
              <a:buClr>
                <a:schemeClr val="dk1"/>
              </a:buClr>
              <a:buSzPts val="2400"/>
              <a:buFont typeface="Arial"/>
              <a:buChar char="•"/>
            </a:pPr>
            <a:r>
              <a:rPr lang="en-US" sz="2400" b="1" i="0" u="none">
                <a:solidFill>
                  <a:schemeClr val="dk1"/>
                </a:solidFill>
                <a:latin typeface="Calibri"/>
                <a:ea typeface="Calibri"/>
                <a:cs typeface="Calibri"/>
                <a:sym typeface="Calibri"/>
              </a:rPr>
              <a:t>Number of malaria activities on programme</a:t>
            </a:r>
            <a:endParaRPr/>
          </a:p>
          <a:p>
            <a:pPr marL="228600" marR="0" lvl="0" indent="-228600" algn="l" rtl="0">
              <a:lnSpc>
                <a:spcPct val="90000"/>
              </a:lnSpc>
              <a:spcBef>
                <a:spcPts val="1000"/>
              </a:spcBef>
              <a:spcAft>
                <a:spcPts val="0"/>
              </a:spcAft>
              <a:buClr>
                <a:schemeClr val="dk1"/>
              </a:buClr>
              <a:buSzPts val="2400"/>
              <a:buFont typeface="Arial"/>
              <a:buChar char="•"/>
            </a:pPr>
            <a:r>
              <a:rPr lang="en-US" sz="2400" b="1" i="0" u="none">
                <a:solidFill>
                  <a:schemeClr val="dk1"/>
                </a:solidFill>
                <a:latin typeface="Calibri"/>
                <a:ea typeface="Calibri"/>
                <a:cs typeface="Calibri"/>
                <a:sym typeface="Calibri"/>
              </a:rPr>
              <a:t>Number of malaria prevention activities implemented this term.</a:t>
            </a:r>
            <a:endParaRPr/>
          </a:p>
          <a:p>
            <a:pPr marL="228600" marR="0" lvl="0" indent="-76200" algn="l" rtl="0">
              <a:lnSpc>
                <a:spcPct val="90000"/>
              </a:lnSpc>
              <a:spcBef>
                <a:spcPts val="1000"/>
              </a:spcBef>
              <a:spcAft>
                <a:spcPts val="0"/>
              </a:spcAft>
              <a:buClr>
                <a:schemeClr val="dk1"/>
              </a:buClr>
              <a:buSzPts val="2400"/>
              <a:buFont typeface="Arial"/>
              <a:buNone/>
            </a:pPr>
            <a:endParaRPr sz="2400" b="1" i="0" u="none">
              <a:solidFill>
                <a:schemeClr val="dk1"/>
              </a:solidFill>
              <a:latin typeface="Calibri"/>
              <a:ea typeface="Calibri"/>
              <a:cs typeface="Calibri"/>
              <a:sym typeface="Calibri"/>
            </a:endParaRPr>
          </a:p>
        </p:txBody>
      </p:sp>
      <p:grpSp>
        <p:nvGrpSpPr>
          <p:cNvPr id="246" name="Google Shape;246;p42"/>
          <p:cNvGrpSpPr/>
          <p:nvPr/>
        </p:nvGrpSpPr>
        <p:grpSpPr>
          <a:xfrm>
            <a:off x="4573537" y="468312"/>
            <a:ext cx="10650537" cy="6389686"/>
            <a:chOff x="4276562" y="554037"/>
            <a:chExt cx="10650537" cy="6389686"/>
          </a:xfrm>
        </p:grpSpPr>
        <p:pic>
          <p:nvPicPr>
            <p:cNvPr id="247" name="Google Shape;247;p42"/>
            <p:cNvPicPr preferRelativeResize="0"/>
            <p:nvPr/>
          </p:nvPicPr>
          <p:blipFill rotWithShape="1">
            <a:blip r:embed="rId3">
              <a:alphaModFix/>
            </a:blip>
            <a:srcRect/>
            <a:stretch/>
          </p:blipFill>
          <p:spPr>
            <a:xfrm>
              <a:off x="4276562" y="554037"/>
              <a:ext cx="10650537" cy="6389686"/>
            </a:xfrm>
            <a:prstGeom prst="rect">
              <a:avLst/>
            </a:prstGeom>
            <a:noFill/>
            <a:ln>
              <a:noFill/>
            </a:ln>
          </p:spPr>
        </p:pic>
        <p:pic>
          <p:nvPicPr>
            <p:cNvPr id="248" name="Google Shape;248;p42"/>
            <p:cNvPicPr preferRelativeResize="0"/>
            <p:nvPr/>
          </p:nvPicPr>
          <p:blipFill rotWithShape="1">
            <a:blip r:embed="rId4">
              <a:alphaModFix/>
            </a:blip>
            <a:srcRect l="2300" t="52280" r="-2300" b="1777"/>
            <a:stretch/>
          </p:blipFill>
          <p:spPr>
            <a:xfrm>
              <a:off x="7897900" y="1296725"/>
              <a:ext cx="3435575" cy="4968926"/>
            </a:xfrm>
            <a:prstGeom prst="rect">
              <a:avLst/>
            </a:prstGeom>
            <a:noFill/>
            <a:ln>
              <a:noFill/>
            </a:ln>
          </p:spPr>
        </p:pic>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pSp>
        <p:nvGrpSpPr>
          <p:cNvPr id="253" name="Google Shape;253;p43"/>
          <p:cNvGrpSpPr/>
          <p:nvPr/>
        </p:nvGrpSpPr>
        <p:grpSpPr>
          <a:xfrm>
            <a:off x="3801884" y="412743"/>
            <a:ext cx="11380251" cy="6556260"/>
            <a:chOff x="3801884" y="412743"/>
            <a:chExt cx="11380251" cy="6556260"/>
          </a:xfrm>
        </p:grpSpPr>
        <p:pic>
          <p:nvPicPr>
            <p:cNvPr id="254" name="Google Shape;254;p43"/>
            <p:cNvPicPr preferRelativeResize="0"/>
            <p:nvPr/>
          </p:nvPicPr>
          <p:blipFill rotWithShape="1">
            <a:blip r:embed="rId3">
              <a:alphaModFix/>
            </a:blip>
            <a:srcRect/>
            <a:stretch/>
          </p:blipFill>
          <p:spPr>
            <a:xfrm>
              <a:off x="3801884" y="412743"/>
              <a:ext cx="11380251" cy="6556260"/>
            </a:xfrm>
            <a:prstGeom prst="rect">
              <a:avLst/>
            </a:prstGeom>
            <a:noFill/>
            <a:ln>
              <a:noFill/>
            </a:ln>
          </p:spPr>
        </p:pic>
        <p:pic>
          <p:nvPicPr>
            <p:cNvPr id="255" name="Google Shape;255;p43"/>
            <p:cNvPicPr preferRelativeResize="0"/>
            <p:nvPr/>
          </p:nvPicPr>
          <p:blipFill rotWithShape="1">
            <a:blip r:embed="rId4">
              <a:alphaModFix/>
            </a:blip>
            <a:srcRect t="51943"/>
            <a:stretch/>
          </p:blipFill>
          <p:spPr>
            <a:xfrm>
              <a:off x="7639050" y="1186501"/>
              <a:ext cx="3656475" cy="5101973"/>
            </a:xfrm>
            <a:prstGeom prst="rect">
              <a:avLst/>
            </a:prstGeom>
            <a:noFill/>
            <a:ln>
              <a:noFill/>
            </a:ln>
          </p:spPr>
        </p:pic>
      </p:grpSp>
      <p:grpSp>
        <p:nvGrpSpPr>
          <p:cNvPr id="256" name="Google Shape;256;p43"/>
          <p:cNvGrpSpPr/>
          <p:nvPr/>
        </p:nvGrpSpPr>
        <p:grpSpPr>
          <a:xfrm>
            <a:off x="2426803" y="2482600"/>
            <a:ext cx="6843098" cy="4300708"/>
            <a:chOff x="4114800" y="581025"/>
            <a:chExt cx="11028361" cy="6356352"/>
          </a:xfrm>
        </p:grpSpPr>
        <p:pic>
          <p:nvPicPr>
            <p:cNvPr id="257" name="Google Shape;257;p43"/>
            <p:cNvPicPr preferRelativeResize="0"/>
            <p:nvPr/>
          </p:nvPicPr>
          <p:blipFill rotWithShape="1">
            <a:blip r:embed="rId3">
              <a:alphaModFix/>
            </a:blip>
            <a:srcRect/>
            <a:stretch/>
          </p:blipFill>
          <p:spPr>
            <a:xfrm>
              <a:off x="4114800" y="581025"/>
              <a:ext cx="11028361" cy="6356352"/>
            </a:xfrm>
            <a:prstGeom prst="rect">
              <a:avLst/>
            </a:prstGeom>
            <a:noFill/>
            <a:ln>
              <a:noFill/>
            </a:ln>
          </p:spPr>
        </p:pic>
        <p:pic>
          <p:nvPicPr>
            <p:cNvPr id="258" name="Google Shape;258;p43"/>
            <p:cNvPicPr preferRelativeResize="0"/>
            <p:nvPr/>
          </p:nvPicPr>
          <p:blipFill>
            <a:blip r:embed="rId5">
              <a:alphaModFix/>
            </a:blip>
            <a:stretch>
              <a:fillRect/>
            </a:stretch>
          </p:blipFill>
          <p:spPr>
            <a:xfrm>
              <a:off x="7829175" y="1329775"/>
              <a:ext cx="3556000" cy="4930576"/>
            </a:xfrm>
            <a:prstGeom prst="rect">
              <a:avLst/>
            </a:prstGeom>
            <a:noFill/>
            <a:ln>
              <a:noFill/>
            </a:ln>
          </p:spPr>
        </p:pic>
      </p:grpSp>
      <p:grpSp>
        <p:nvGrpSpPr>
          <p:cNvPr id="259" name="Google Shape;259;p43"/>
          <p:cNvGrpSpPr/>
          <p:nvPr/>
        </p:nvGrpSpPr>
        <p:grpSpPr>
          <a:xfrm>
            <a:off x="-109418" y="2717604"/>
            <a:ext cx="6101378" cy="3980088"/>
            <a:chOff x="3668530" y="123831"/>
            <a:chExt cx="11219893" cy="6734498"/>
          </a:xfrm>
        </p:grpSpPr>
        <p:pic>
          <p:nvPicPr>
            <p:cNvPr id="260" name="Google Shape;260;p43"/>
            <p:cNvPicPr preferRelativeResize="0"/>
            <p:nvPr/>
          </p:nvPicPr>
          <p:blipFill rotWithShape="1">
            <a:blip r:embed="rId3">
              <a:alphaModFix/>
            </a:blip>
            <a:srcRect/>
            <a:stretch/>
          </p:blipFill>
          <p:spPr>
            <a:xfrm>
              <a:off x="3668530" y="123831"/>
              <a:ext cx="11219893" cy="6734498"/>
            </a:xfrm>
            <a:prstGeom prst="rect">
              <a:avLst/>
            </a:prstGeom>
            <a:noFill/>
            <a:ln>
              <a:noFill/>
            </a:ln>
          </p:spPr>
        </p:pic>
        <p:pic>
          <p:nvPicPr>
            <p:cNvPr id="261" name="Google Shape;261;p43"/>
            <p:cNvPicPr preferRelativeResize="0"/>
            <p:nvPr/>
          </p:nvPicPr>
          <p:blipFill>
            <a:blip r:embed="rId6">
              <a:alphaModFix/>
            </a:blip>
            <a:stretch>
              <a:fillRect/>
            </a:stretch>
          </p:blipFill>
          <p:spPr>
            <a:xfrm>
              <a:off x="7485525" y="911225"/>
              <a:ext cx="3570950" cy="5259476"/>
            </a:xfrm>
            <a:prstGeom prst="rect">
              <a:avLst/>
            </a:prstGeom>
            <a:noFill/>
            <a:ln>
              <a:noFill/>
            </a:ln>
          </p:spPr>
        </p:pic>
      </p:grpSp>
      <p:sp>
        <p:nvSpPr>
          <p:cNvPr id="262" name="Google Shape;262;p43"/>
          <p:cNvSpPr txBox="1">
            <a:spLocks noGrp="1"/>
          </p:cNvSpPr>
          <p:nvPr>
            <p:ph type="title"/>
          </p:nvPr>
        </p:nvSpPr>
        <p:spPr>
          <a:xfrm>
            <a:off x="1285875" y="6350"/>
            <a:ext cx="9124950" cy="546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sz="4000" b="1" i="0" u="none">
                <a:solidFill>
                  <a:schemeClr val="dk1"/>
                </a:solidFill>
                <a:latin typeface="Calibri"/>
                <a:ea typeface="Calibri"/>
                <a:cs typeface="Calibri"/>
                <a:sym typeface="Calibri"/>
              </a:rPr>
              <a:t>SUPERVISOR’S CHECKLIST 4/</a:t>
            </a:r>
            <a:r>
              <a:rPr lang="en-US" sz="4000" b="1"/>
              <a:t>6</a:t>
            </a:r>
            <a:endParaRPr/>
          </a:p>
        </p:txBody>
      </p:sp>
      <p:sp>
        <p:nvSpPr>
          <p:cNvPr id="263" name="Google Shape;263;p43"/>
          <p:cNvSpPr txBox="1">
            <a:spLocks noGrp="1"/>
          </p:cNvSpPr>
          <p:nvPr>
            <p:ph type="body" idx="1"/>
          </p:nvPr>
        </p:nvSpPr>
        <p:spPr>
          <a:xfrm>
            <a:off x="3203575" y="552450"/>
            <a:ext cx="4304100" cy="496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a:t>Edit or </a:t>
            </a:r>
            <a:r>
              <a:rPr lang="en-US" sz="2800" b="0" i="0" u="none">
                <a:solidFill>
                  <a:schemeClr val="dk1"/>
                </a:solidFill>
                <a:latin typeface="Calibri"/>
                <a:ea typeface="Calibri"/>
                <a:cs typeface="Calibri"/>
                <a:sym typeface="Calibri"/>
              </a:rPr>
              <a:t>Synchronize data   </a:t>
            </a:r>
            <a:endParaRPr/>
          </a:p>
        </p:txBody>
      </p:sp>
      <p:sp>
        <p:nvSpPr>
          <p:cNvPr id="264" name="Google Shape;264;p43"/>
          <p:cNvSpPr txBox="1"/>
          <p:nvPr/>
        </p:nvSpPr>
        <p:spPr>
          <a:xfrm>
            <a:off x="0" y="1014400"/>
            <a:ext cx="7158000" cy="1542900"/>
          </a:xfrm>
          <a:prstGeom prst="rect">
            <a:avLst/>
          </a:prstGeom>
          <a:noFill/>
          <a:ln>
            <a:noFill/>
          </a:ln>
        </p:spPr>
        <p:txBody>
          <a:bodyPr spcFirstLastPara="1" wrap="square" lIns="91425" tIns="45700" rIns="91425" bIns="45700" anchor="t" anchorCtr="0">
            <a:normAutofit lnSpcReduction="10000"/>
          </a:bodyPr>
          <a:lstStyle/>
          <a:p>
            <a:pPr marL="228600" marR="0" lvl="0" indent="-228600" algn="l" rtl="0">
              <a:lnSpc>
                <a:spcPct val="115000"/>
              </a:lnSpc>
              <a:spcBef>
                <a:spcPts val="0"/>
              </a:spcBef>
              <a:spcAft>
                <a:spcPts val="0"/>
              </a:spcAft>
              <a:buClr>
                <a:schemeClr val="dk1"/>
              </a:buClr>
              <a:buSzPts val="2600"/>
              <a:buFont typeface="Arial"/>
              <a:buChar char="•"/>
            </a:pPr>
            <a:r>
              <a:rPr lang="en-US" sz="2600" b="0" i="0" u="none">
                <a:solidFill>
                  <a:schemeClr val="dk1"/>
                </a:solidFill>
                <a:latin typeface="Calibri"/>
                <a:ea typeface="Calibri"/>
                <a:cs typeface="Calibri"/>
                <a:sym typeface="Calibri"/>
              </a:rPr>
              <a:t>Tap on </a:t>
            </a:r>
            <a:r>
              <a:rPr lang="en-US" sz="2600" b="1">
                <a:solidFill>
                  <a:schemeClr val="dk1"/>
                </a:solidFill>
                <a:latin typeface="Calibri"/>
                <a:ea typeface="Calibri"/>
                <a:cs typeface="Calibri"/>
                <a:sym typeface="Calibri"/>
              </a:rPr>
              <a:t>edit and s</a:t>
            </a:r>
            <a:r>
              <a:rPr lang="en-US" sz="2600" b="1" i="0" u="none">
                <a:solidFill>
                  <a:schemeClr val="dk1"/>
                </a:solidFill>
                <a:latin typeface="Calibri"/>
                <a:ea typeface="Calibri"/>
                <a:cs typeface="Calibri"/>
                <a:sym typeface="Calibri"/>
              </a:rPr>
              <a:t>ynchronize</a:t>
            </a:r>
            <a:r>
              <a:rPr lang="en-US" sz="2600" b="1">
                <a:solidFill>
                  <a:schemeClr val="dk1"/>
                </a:solidFill>
                <a:latin typeface="Calibri"/>
                <a:ea typeface="Calibri"/>
                <a:cs typeface="Calibri"/>
                <a:sym typeface="Calibri"/>
              </a:rPr>
              <a:t> </a:t>
            </a:r>
            <a:r>
              <a:rPr lang="en-US" sz="2600" b="0" i="0" u="none">
                <a:solidFill>
                  <a:schemeClr val="dk1"/>
                </a:solidFill>
                <a:latin typeface="Calibri"/>
                <a:ea typeface="Calibri"/>
                <a:cs typeface="Calibri"/>
                <a:sym typeface="Calibri"/>
              </a:rPr>
              <a:t>to view or edit form  </a:t>
            </a:r>
            <a:endParaRPr/>
          </a:p>
          <a:p>
            <a:pPr marL="228600" marR="0" lvl="0" indent="-228600" algn="l" rtl="0">
              <a:lnSpc>
                <a:spcPct val="115000"/>
              </a:lnSpc>
              <a:spcBef>
                <a:spcPts val="1000"/>
              </a:spcBef>
              <a:spcAft>
                <a:spcPts val="0"/>
              </a:spcAft>
              <a:buClr>
                <a:schemeClr val="dk1"/>
              </a:buClr>
              <a:buSzPts val="2600"/>
              <a:buFont typeface="Arial"/>
              <a:buChar char="•"/>
            </a:pPr>
            <a:r>
              <a:rPr lang="en-US" sz="2600" b="0" i="0" u="none">
                <a:solidFill>
                  <a:schemeClr val="dk1"/>
                </a:solidFill>
                <a:latin typeface="Calibri"/>
                <a:ea typeface="Calibri"/>
                <a:cs typeface="Calibri"/>
                <a:sym typeface="Calibri"/>
              </a:rPr>
              <a:t>Tap on </a:t>
            </a:r>
            <a:r>
              <a:rPr lang="en-US" sz="2600" b="1" i="0" u="none">
                <a:solidFill>
                  <a:schemeClr val="dk1"/>
                </a:solidFill>
                <a:latin typeface="Calibri"/>
                <a:ea typeface="Calibri"/>
                <a:cs typeface="Calibri"/>
                <a:sym typeface="Calibri"/>
              </a:rPr>
              <a:t>SYNCHRONIZE</a:t>
            </a:r>
            <a:r>
              <a:rPr lang="en-US" sz="2600" b="0" i="0" u="none">
                <a:solidFill>
                  <a:schemeClr val="dk1"/>
                </a:solidFill>
                <a:latin typeface="Calibri"/>
                <a:ea typeface="Calibri"/>
                <a:cs typeface="Calibri"/>
                <a:sym typeface="Calibri"/>
              </a:rPr>
              <a:t> </a:t>
            </a:r>
            <a:r>
              <a:rPr lang="en-US" sz="2600" b="1" i="0" u="none">
                <a:solidFill>
                  <a:schemeClr val="dk1"/>
                </a:solidFill>
                <a:latin typeface="Calibri"/>
                <a:ea typeface="Calibri"/>
                <a:cs typeface="Calibri"/>
                <a:sym typeface="Calibri"/>
              </a:rPr>
              <a:t>with good internet access </a:t>
            </a:r>
            <a:r>
              <a:rPr lang="en-US" sz="2600" b="0" i="0" u="none">
                <a:solidFill>
                  <a:schemeClr val="dk1"/>
                </a:solidFill>
                <a:latin typeface="Calibri"/>
                <a:ea typeface="Calibri"/>
                <a:cs typeface="Calibri"/>
                <a:sym typeface="Calibri"/>
              </a:rPr>
              <a:t>to submit information to district/region/national</a:t>
            </a:r>
            <a:endParaRPr/>
          </a:p>
        </p:txBody>
      </p:sp>
      <p:sp>
        <p:nvSpPr>
          <p:cNvPr id="265" name="Google Shape;265;p43"/>
          <p:cNvSpPr/>
          <p:nvPr/>
        </p:nvSpPr>
        <p:spPr>
          <a:xfrm>
            <a:off x="6382655" y="3668575"/>
            <a:ext cx="1256400" cy="207900"/>
          </a:xfrm>
          <a:prstGeom prst="rightArrow">
            <a:avLst>
              <a:gd name="adj1" fmla="val 20620"/>
              <a:gd name="adj2" fmla="val 50000"/>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6" name="Google Shape;266;p43"/>
          <p:cNvSpPr/>
          <p:nvPr/>
        </p:nvSpPr>
        <p:spPr>
          <a:xfrm>
            <a:off x="3727662" y="5119700"/>
            <a:ext cx="752400" cy="207900"/>
          </a:xfrm>
          <a:prstGeom prst="rightArrow">
            <a:avLst>
              <a:gd name="adj1" fmla="val 18615"/>
              <a:gd name="adj2" fmla="val 50000"/>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grpSp>
        <p:nvGrpSpPr>
          <p:cNvPr id="271" name="Google Shape;271;p44"/>
          <p:cNvGrpSpPr/>
          <p:nvPr/>
        </p:nvGrpSpPr>
        <p:grpSpPr>
          <a:xfrm>
            <a:off x="4389437" y="125412"/>
            <a:ext cx="11087100" cy="6737350"/>
            <a:chOff x="4389437" y="125412"/>
            <a:chExt cx="11087100" cy="6737350"/>
          </a:xfrm>
        </p:grpSpPr>
        <p:pic>
          <p:nvPicPr>
            <p:cNvPr id="272" name="Google Shape;272;p44"/>
            <p:cNvPicPr preferRelativeResize="0"/>
            <p:nvPr/>
          </p:nvPicPr>
          <p:blipFill rotWithShape="1">
            <a:blip r:embed="rId3">
              <a:alphaModFix/>
            </a:blip>
            <a:srcRect/>
            <a:stretch/>
          </p:blipFill>
          <p:spPr>
            <a:xfrm>
              <a:off x="4389437" y="125412"/>
              <a:ext cx="11087100" cy="6737350"/>
            </a:xfrm>
            <a:prstGeom prst="rect">
              <a:avLst/>
            </a:prstGeom>
            <a:noFill/>
            <a:ln>
              <a:noFill/>
            </a:ln>
          </p:spPr>
        </p:pic>
        <p:pic>
          <p:nvPicPr>
            <p:cNvPr id="273" name="Google Shape;273;p44"/>
            <p:cNvPicPr preferRelativeResize="0"/>
            <p:nvPr/>
          </p:nvPicPr>
          <p:blipFill>
            <a:blip r:embed="rId4">
              <a:alphaModFix/>
            </a:blip>
            <a:stretch>
              <a:fillRect/>
            </a:stretch>
          </p:blipFill>
          <p:spPr>
            <a:xfrm>
              <a:off x="8128000" y="896475"/>
              <a:ext cx="3570950" cy="5259300"/>
            </a:xfrm>
            <a:prstGeom prst="rect">
              <a:avLst/>
            </a:prstGeom>
            <a:noFill/>
            <a:ln>
              <a:noFill/>
            </a:ln>
          </p:spPr>
        </p:pic>
      </p:grpSp>
      <p:sp>
        <p:nvSpPr>
          <p:cNvPr id="274" name="Google Shape;274;p44"/>
          <p:cNvSpPr txBox="1">
            <a:spLocks noGrp="1"/>
          </p:cNvSpPr>
          <p:nvPr>
            <p:ph type="title"/>
          </p:nvPr>
        </p:nvSpPr>
        <p:spPr>
          <a:xfrm>
            <a:off x="641350" y="-6350"/>
            <a:ext cx="8382000" cy="6921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SUPERVISOR’S CHECKLIST 5/</a:t>
            </a:r>
            <a:r>
              <a:rPr lang="en-US" sz="4000" b="1"/>
              <a:t>6</a:t>
            </a:r>
            <a:endParaRPr/>
          </a:p>
        </p:txBody>
      </p:sp>
      <p:sp>
        <p:nvSpPr>
          <p:cNvPr id="275" name="Google Shape;275;p44"/>
          <p:cNvSpPr txBox="1">
            <a:spLocks noGrp="1"/>
          </p:cNvSpPr>
          <p:nvPr>
            <p:ph type="body" idx="1"/>
          </p:nvPr>
        </p:nvSpPr>
        <p:spPr>
          <a:xfrm>
            <a:off x="3994150" y="471487"/>
            <a:ext cx="1716087" cy="51117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Summary   </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p:txBody>
      </p:sp>
      <p:sp>
        <p:nvSpPr>
          <p:cNvPr id="276" name="Google Shape;276;p44"/>
          <p:cNvSpPr txBox="1"/>
          <p:nvPr/>
        </p:nvSpPr>
        <p:spPr>
          <a:xfrm>
            <a:off x="69850" y="998537"/>
            <a:ext cx="7843837" cy="1857375"/>
          </a:xfrm>
          <a:prstGeom prst="rect">
            <a:avLst/>
          </a:prstGeom>
          <a:noFill/>
          <a:ln>
            <a:noFill/>
          </a:ln>
        </p:spPr>
        <p:txBody>
          <a:bodyPr spcFirstLastPara="1" wrap="square" lIns="91425" tIns="45700" rIns="91425" bIns="45700" anchor="t" anchorCtr="0">
            <a:noAutofit/>
          </a:bodyPr>
          <a:lstStyle/>
          <a:p>
            <a:pPr marL="228600" marR="0" lvl="0" indent="-228600" algn="l" rtl="0">
              <a:lnSpc>
                <a:spcPct val="115000"/>
              </a:lnSpc>
              <a:spcBef>
                <a:spcPts val="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Tap on </a:t>
            </a:r>
            <a:r>
              <a:rPr lang="en-US" sz="2800" b="1" i="0" u="none">
                <a:solidFill>
                  <a:schemeClr val="dk1"/>
                </a:solidFill>
                <a:latin typeface="Calibri"/>
                <a:ea typeface="Calibri"/>
                <a:cs typeface="Calibri"/>
                <a:sym typeface="Calibri"/>
              </a:rPr>
              <a:t>summary</a:t>
            </a:r>
            <a:r>
              <a:rPr lang="en-US" sz="2800" b="0" i="0" u="none">
                <a:solidFill>
                  <a:schemeClr val="dk1"/>
                </a:solidFill>
                <a:latin typeface="Calibri"/>
                <a:ea typeface="Calibri"/>
                <a:cs typeface="Calibri"/>
                <a:sym typeface="Calibri"/>
              </a:rPr>
              <a:t> to </a:t>
            </a:r>
            <a:r>
              <a:rPr lang="en-US" sz="2800">
                <a:solidFill>
                  <a:schemeClr val="dk1"/>
                </a:solidFill>
                <a:latin typeface="Calibri"/>
                <a:ea typeface="Calibri"/>
                <a:cs typeface="Calibri"/>
                <a:sym typeface="Calibri"/>
              </a:rPr>
              <a:t>view </a:t>
            </a:r>
            <a:r>
              <a:rPr lang="en-US" sz="2800" b="1" i="0" u="none">
                <a:solidFill>
                  <a:schemeClr val="dk1"/>
                </a:solidFill>
                <a:latin typeface="Calibri"/>
                <a:ea typeface="Calibri"/>
                <a:cs typeface="Calibri"/>
                <a:sym typeface="Calibri"/>
              </a:rPr>
              <a:t>summary details </a:t>
            </a:r>
            <a:r>
              <a:rPr lang="en-US" sz="2800" b="0" i="0" u="none">
                <a:solidFill>
                  <a:schemeClr val="dk1"/>
                </a:solidFill>
                <a:latin typeface="Calibri"/>
                <a:ea typeface="Calibri"/>
                <a:cs typeface="Calibri"/>
                <a:sym typeface="Calibri"/>
              </a:rPr>
              <a:t>of the submitted forms </a:t>
            </a:r>
            <a:endParaRPr/>
          </a:p>
        </p:txBody>
      </p:sp>
      <p:grpSp>
        <p:nvGrpSpPr>
          <p:cNvPr id="277" name="Google Shape;277;p44"/>
          <p:cNvGrpSpPr/>
          <p:nvPr/>
        </p:nvGrpSpPr>
        <p:grpSpPr>
          <a:xfrm>
            <a:off x="2032005" y="1658501"/>
            <a:ext cx="7237913" cy="5125126"/>
            <a:chOff x="4114800" y="581025"/>
            <a:chExt cx="11028361" cy="6356352"/>
          </a:xfrm>
        </p:grpSpPr>
        <p:pic>
          <p:nvPicPr>
            <p:cNvPr id="278" name="Google Shape;278;p44"/>
            <p:cNvPicPr preferRelativeResize="0"/>
            <p:nvPr/>
          </p:nvPicPr>
          <p:blipFill rotWithShape="1">
            <a:blip r:embed="rId3">
              <a:alphaModFix/>
            </a:blip>
            <a:srcRect/>
            <a:stretch/>
          </p:blipFill>
          <p:spPr>
            <a:xfrm>
              <a:off x="4114800" y="581025"/>
              <a:ext cx="11028361" cy="6356352"/>
            </a:xfrm>
            <a:prstGeom prst="rect">
              <a:avLst/>
            </a:prstGeom>
            <a:noFill/>
            <a:ln>
              <a:noFill/>
            </a:ln>
          </p:spPr>
        </p:pic>
        <p:pic>
          <p:nvPicPr>
            <p:cNvPr id="279" name="Google Shape;279;p44"/>
            <p:cNvPicPr preferRelativeResize="0"/>
            <p:nvPr/>
          </p:nvPicPr>
          <p:blipFill>
            <a:blip r:embed="rId5">
              <a:alphaModFix/>
            </a:blip>
            <a:stretch>
              <a:fillRect/>
            </a:stretch>
          </p:blipFill>
          <p:spPr>
            <a:xfrm>
              <a:off x="7829175" y="1329775"/>
              <a:ext cx="3556000" cy="4930576"/>
            </a:xfrm>
            <a:prstGeom prst="rect">
              <a:avLst/>
            </a:prstGeom>
            <a:noFill/>
            <a:ln>
              <a:noFill/>
            </a:ln>
          </p:spPr>
        </p:pic>
      </p:grpSp>
      <p:grpSp>
        <p:nvGrpSpPr>
          <p:cNvPr id="280" name="Google Shape;280;p44"/>
          <p:cNvGrpSpPr/>
          <p:nvPr/>
        </p:nvGrpSpPr>
        <p:grpSpPr>
          <a:xfrm>
            <a:off x="-109418" y="2717604"/>
            <a:ext cx="6101378" cy="3980088"/>
            <a:chOff x="3668530" y="123831"/>
            <a:chExt cx="11219893" cy="6734498"/>
          </a:xfrm>
        </p:grpSpPr>
        <p:pic>
          <p:nvPicPr>
            <p:cNvPr id="281" name="Google Shape;281;p44"/>
            <p:cNvPicPr preferRelativeResize="0"/>
            <p:nvPr/>
          </p:nvPicPr>
          <p:blipFill rotWithShape="1">
            <a:blip r:embed="rId3">
              <a:alphaModFix/>
            </a:blip>
            <a:srcRect/>
            <a:stretch/>
          </p:blipFill>
          <p:spPr>
            <a:xfrm>
              <a:off x="3668530" y="123831"/>
              <a:ext cx="11219893" cy="6734498"/>
            </a:xfrm>
            <a:prstGeom prst="rect">
              <a:avLst/>
            </a:prstGeom>
            <a:noFill/>
            <a:ln>
              <a:noFill/>
            </a:ln>
          </p:spPr>
        </p:pic>
        <p:pic>
          <p:nvPicPr>
            <p:cNvPr id="282" name="Google Shape;282;p44"/>
            <p:cNvPicPr preferRelativeResize="0"/>
            <p:nvPr/>
          </p:nvPicPr>
          <p:blipFill>
            <a:blip r:embed="rId6">
              <a:alphaModFix/>
            </a:blip>
            <a:stretch>
              <a:fillRect/>
            </a:stretch>
          </p:blipFill>
          <p:spPr>
            <a:xfrm>
              <a:off x="7485525" y="911225"/>
              <a:ext cx="3570950" cy="5259476"/>
            </a:xfrm>
            <a:prstGeom prst="rect">
              <a:avLst/>
            </a:prstGeom>
            <a:noFill/>
            <a:ln>
              <a:noFill/>
            </a:ln>
          </p:spPr>
        </p:pic>
      </p:grpSp>
      <p:sp>
        <p:nvSpPr>
          <p:cNvPr id="283" name="Google Shape;283;p44"/>
          <p:cNvSpPr/>
          <p:nvPr/>
        </p:nvSpPr>
        <p:spPr>
          <a:xfrm>
            <a:off x="5393775" y="4288125"/>
            <a:ext cx="2519700" cy="380100"/>
          </a:xfrm>
          <a:prstGeom prst="rightArrow">
            <a:avLst>
              <a:gd name="adj1" fmla="val 20620"/>
              <a:gd name="adj2" fmla="val 50000"/>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84" name="Google Shape;284;p44"/>
          <p:cNvSpPr/>
          <p:nvPr/>
        </p:nvSpPr>
        <p:spPr>
          <a:xfrm>
            <a:off x="3727662" y="5119700"/>
            <a:ext cx="752400" cy="207900"/>
          </a:xfrm>
          <a:prstGeom prst="rightArrow">
            <a:avLst>
              <a:gd name="adj1" fmla="val 18615"/>
              <a:gd name="adj2" fmla="val 50000"/>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pSp>
        <p:nvGrpSpPr>
          <p:cNvPr id="289" name="Google Shape;289;g1273b17b84b_0_72"/>
          <p:cNvGrpSpPr/>
          <p:nvPr/>
        </p:nvGrpSpPr>
        <p:grpSpPr>
          <a:xfrm>
            <a:off x="4389471" y="125419"/>
            <a:ext cx="11087190" cy="6737652"/>
            <a:chOff x="4389471" y="125419"/>
            <a:chExt cx="11087190" cy="6737652"/>
          </a:xfrm>
        </p:grpSpPr>
        <p:pic>
          <p:nvPicPr>
            <p:cNvPr id="290" name="Google Shape;290;g1273b17b84b_0_72"/>
            <p:cNvPicPr preferRelativeResize="0"/>
            <p:nvPr/>
          </p:nvPicPr>
          <p:blipFill rotWithShape="1">
            <a:blip r:embed="rId3">
              <a:alphaModFix/>
            </a:blip>
            <a:srcRect/>
            <a:stretch/>
          </p:blipFill>
          <p:spPr>
            <a:xfrm>
              <a:off x="4389471" y="125419"/>
              <a:ext cx="11087190" cy="6737652"/>
            </a:xfrm>
            <a:prstGeom prst="rect">
              <a:avLst/>
            </a:prstGeom>
            <a:noFill/>
            <a:ln>
              <a:noFill/>
            </a:ln>
          </p:spPr>
        </p:pic>
        <p:pic>
          <p:nvPicPr>
            <p:cNvPr id="291" name="Google Shape;291;g1273b17b84b_0_72"/>
            <p:cNvPicPr preferRelativeResize="0"/>
            <p:nvPr/>
          </p:nvPicPr>
          <p:blipFill rotWithShape="1">
            <a:blip r:embed="rId4">
              <a:alphaModFix/>
            </a:blip>
            <a:srcRect t="38389"/>
            <a:stretch/>
          </p:blipFill>
          <p:spPr>
            <a:xfrm>
              <a:off x="8121650" y="908250"/>
              <a:ext cx="3593550" cy="5225776"/>
            </a:xfrm>
            <a:prstGeom prst="rect">
              <a:avLst/>
            </a:prstGeom>
            <a:noFill/>
            <a:ln>
              <a:noFill/>
            </a:ln>
          </p:spPr>
        </p:pic>
      </p:grpSp>
      <p:sp>
        <p:nvSpPr>
          <p:cNvPr id="292" name="Google Shape;292;g1273b17b84b_0_72"/>
          <p:cNvSpPr txBox="1">
            <a:spLocks noGrp="1"/>
          </p:cNvSpPr>
          <p:nvPr>
            <p:ph type="title"/>
          </p:nvPr>
        </p:nvSpPr>
        <p:spPr>
          <a:xfrm>
            <a:off x="641350" y="-6350"/>
            <a:ext cx="8382000" cy="692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SUPERVISOR’S CHECKLIST </a:t>
            </a:r>
            <a:r>
              <a:rPr lang="en-US" sz="4000" b="1"/>
              <a:t>6/6</a:t>
            </a:r>
            <a:endParaRPr/>
          </a:p>
        </p:txBody>
      </p:sp>
      <p:sp>
        <p:nvSpPr>
          <p:cNvPr id="293" name="Google Shape;293;g1273b17b84b_0_72"/>
          <p:cNvSpPr txBox="1">
            <a:spLocks noGrp="1"/>
          </p:cNvSpPr>
          <p:nvPr>
            <p:ph type="body" idx="1"/>
          </p:nvPr>
        </p:nvSpPr>
        <p:spPr>
          <a:xfrm>
            <a:off x="3974350" y="602000"/>
            <a:ext cx="2160000" cy="511200"/>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0"/>
              </a:spcBef>
              <a:spcAft>
                <a:spcPts val="0"/>
              </a:spcAft>
              <a:buClr>
                <a:schemeClr val="dk1"/>
              </a:buClr>
              <a:buSzPct val="34150"/>
              <a:buFont typeface="Arial"/>
              <a:buNone/>
            </a:pPr>
            <a:r>
              <a:rPr lang="en-US" sz="8198"/>
              <a:t>Online Checklist</a:t>
            </a:r>
            <a:r>
              <a:rPr lang="en-US" sz="8198" b="0" i="0" u="none">
                <a:solidFill>
                  <a:schemeClr val="dk1"/>
                </a:solidFill>
                <a:latin typeface="Calibri"/>
                <a:ea typeface="Calibri"/>
                <a:cs typeface="Calibri"/>
                <a:sym typeface="Calibri"/>
              </a:rPr>
              <a:t>  </a:t>
            </a:r>
            <a:r>
              <a:rPr lang="en-US" sz="2800" b="0" i="0" u="none">
                <a:solidFill>
                  <a:schemeClr val="dk1"/>
                </a:solidFill>
                <a:latin typeface="Calibri"/>
                <a:ea typeface="Calibri"/>
                <a:cs typeface="Calibri"/>
                <a:sym typeface="Calibri"/>
              </a:rPr>
              <a:t> </a:t>
            </a:r>
            <a:endParaRPr/>
          </a:p>
          <a:p>
            <a:pPr marL="228600" marR="0" lvl="0" indent="-50800" algn="l" rtl="0">
              <a:lnSpc>
                <a:spcPct val="90000"/>
              </a:lnSpc>
              <a:spcBef>
                <a:spcPts val="1000"/>
              </a:spcBef>
              <a:spcAft>
                <a:spcPts val="0"/>
              </a:spcAft>
              <a:buClr>
                <a:schemeClr val="dk1"/>
              </a:buClr>
              <a:buSzPct val="100000"/>
              <a:buFont typeface="Arial"/>
              <a:buNone/>
            </a:pPr>
            <a:endParaRPr sz="2800" b="0" i="0" u="none">
              <a:solidFill>
                <a:schemeClr val="dk1"/>
              </a:solidFill>
              <a:latin typeface="Calibri"/>
              <a:ea typeface="Calibri"/>
              <a:cs typeface="Calibri"/>
              <a:sym typeface="Calibri"/>
            </a:endParaRPr>
          </a:p>
        </p:txBody>
      </p:sp>
      <p:sp>
        <p:nvSpPr>
          <p:cNvPr id="294" name="Google Shape;294;g1273b17b84b_0_72"/>
          <p:cNvSpPr txBox="1"/>
          <p:nvPr/>
        </p:nvSpPr>
        <p:spPr>
          <a:xfrm>
            <a:off x="69925" y="982687"/>
            <a:ext cx="7843800" cy="18573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15000"/>
              </a:lnSpc>
              <a:spcBef>
                <a:spcPts val="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Tap on </a:t>
            </a:r>
            <a:r>
              <a:rPr lang="en-US" sz="2800" b="1">
                <a:solidFill>
                  <a:schemeClr val="dk1"/>
                </a:solidFill>
                <a:latin typeface="Calibri"/>
                <a:ea typeface="Calibri"/>
                <a:cs typeface="Calibri"/>
                <a:sym typeface="Calibri"/>
              </a:rPr>
              <a:t>Online Checklist</a:t>
            </a:r>
            <a:r>
              <a:rPr lang="en-US" sz="2800" b="0" i="0" u="none">
                <a:solidFill>
                  <a:schemeClr val="dk1"/>
                </a:solidFill>
                <a:latin typeface="Calibri"/>
                <a:ea typeface="Calibri"/>
                <a:cs typeface="Calibri"/>
                <a:sym typeface="Calibri"/>
              </a:rPr>
              <a:t> to check or edit </a:t>
            </a:r>
            <a:r>
              <a:rPr lang="en-US" sz="2800" b="1">
                <a:solidFill>
                  <a:schemeClr val="dk1"/>
                </a:solidFill>
                <a:latin typeface="Calibri"/>
                <a:ea typeface="Calibri"/>
                <a:cs typeface="Calibri"/>
                <a:sym typeface="Calibri"/>
              </a:rPr>
              <a:t>online data</a:t>
            </a:r>
            <a:r>
              <a:rPr lang="en-US" sz="2800" b="1" i="0" u="none">
                <a:solidFill>
                  <a:schemeClr val="dk1"/>
                </a:solidFill>
                <a:latin typeface="Calibri"/>
                <a:ea typeface="Calibri"/>
                <a:cs typeface="Calibri"/>
                <a:sym typeface="Calibri"/>
              </a:rPr>
              <a:t> </a:t>
            </a:r>
            <a:r>
              <a:rPr lang="en-US" sz="2800" b="0" i="0" u="none">
                <a:solidFill>
                  <a:schemeClr val="dk1"/>
                </a:solidFill>
                <a:latin typeface="Calibri"/>
                <a:ea typeface="Calibri"/>
                <a:cs typeface="Calibri"/>
                <a:sym typeface="Calibri"/>
              </a:rPr>
              <a:t> </a:t>
            </a:r>
            <a:endParaRPr/>
          </a:p>
        </p:txBody>
      </p:sp>
      <p:grpSp>
        <p:nvGrpSpPr>
          <p:cNvPr id="295" name="Google Shape;295;g1273b17b84b_0_72"/>
          <p:cNvGrpSpPr/>
          <p:nvPr/>
        </p:nvGrpSpPr>
        <p:grpSpPr>
          <a:xfrm>
            <a:off x="2032005" y="1658501"/>
            <a:ext cx="7237913" cy="5125126"/>
            <a:chOff x="4114800" y="581025"/>
            <a:chExt cx="11028361" cy="6356352"/>
          </a:xfrm>
        </p:grpSpPr>
        <p:pic>
          <p:nvPicPr>
            <p:cNvPr id="296" name="Google Shape;296;g1273b17b84b_0_72"/>
            <p:cNvPicPr preferRelativeResize="0"/>
            <p:nvPr/>
          </p:nvPicPr>
          <p:blipFill rotWithShape="1">
            <a:blip r:embed="rId3">
              <a:alphaModFix/>
            </a:blip>
            <a:srcRect/>
            <a:stretch/>
          </p:blipFill>
          <p:spPr>
            <a:xfrm>
              <a:off x="4114800" y="581025"/>
              <a:ext cx="11028361" cy="6356352"/>
            </a:xfrm>
            <a:prstGeom prst="rect">
              <a:avLst/>
            </a:prstGeom>
            <a:noFill/>
            <a:ln>
              <a:noFill/>
            </a:ln>
          </p:spPr>
        </p:pic>
        <p:pic>
          <p:nvPicPr>
            <p:cNvPr id="297" name="Google Shape;297;g1273b17b84b_0_72"/>
            <p:cNvPicPr preferRelativeResize="0"/>
            <p:nvPr/>
          </p:nvPicPr>
          <p:blipFill>
            <a:blip r:embed="rId5">
              <a:alphaModFix/>
            </a:blip>
            <a:stretch>
              <a:fillRect/>
            </a:stretch>
          </p:blipFill>
          <p:spPr>
            <a:xfrm>
              <a:off x="7829175" y="1329775"/>
              <a:ext cx="3556000" cy="4930576"/>
            </a:xfrm>
            <a:prstGeom prst="rect">
              <a:avLst/>
            </a:prstGeom>
            <a:noFill/>
            <a:ln>
              <a:noFill/>
            </a:ln>
          </p:spPr>
        </p:pic>
      </p:grpSp>
      <p:grpSp>
        <p:nvGrpSpPr>
          <p:cNvPr id="298" name="Google Shape;298;g1273b17b84b_0_72"/>
          <p:cNvGrpSpPr/>
          <p:nvPr/>
        </p:nvGrpSpPr>
        <p:grpSpPr>
          <a:xfrm>
            <a:off x="-109418" y="2717604"/>
            <a:ext cx="6101378" cy="3980088"/>
            <a:chOff x="3668530" y="123831"/>
            <a:chExt cx="11219893" cy="6734498"/>
          </a:xfrm>
        </p:grpSpPr>
        <p:pic>
          <p:nvPicPr>
            <p:cNvPr id="299" name="Google Shape;299;g1273b17b84b_0_72"/>
            <p:cNvPicPr preferRelativeResize="0"/>
            <p:nvPr/>
          </p:nvPicPr>
          <p:blipFill rotWithShape="1">
            <a:blip r:embed="rId3">
              <a:alphaModFix/>
            </a:blip>
            <a:srcRect/>
            <a:stretch/>
          </p:blipFill>
          <p:spPr>
            <a:xfrm>
              <a:off x="3668530" y="123831"/>
              <a:ext cx="11219893" cy="6734498"/>
            </a:xfrm>
            <a:prstGeom prst="rect">
              <a:avLst/>
            </a:prstGeom>
            <a:noFill/>
            <a:ln>
              <a:noFill/>
            </a:ln>
          </p:spPr>
        </p:pic>
        <p:pic>
          <p:nvPicPr>
            <p:cNvPr id="300" name="Google Shape;300;g1273b17b84b_0_72"/>
            <p:cNvPicPr preferRelativeResize="0"/>
            <p:nvPr/>
          </p:nvPicPr>
          <p:blipFill>
            <a:blip r:embed="rId6">
              <a:alphaModFix/>
            </a:blip>
            <a:stretch>
              <a:fillRect/>
            </a:stretch>
          </p:blipFill>
          <p:spPr>
            <a:xfrm>
              <a:off x="7485525" y="911225"/>
              <a:ext cx="3570950" cy="5259476"/>
            </a:xfrm>
            <a:prstGeom prst="rect">
              <a:avLst/>
            </a:prstGeom>
            <a:noFill/>
            <a:ln>
              <a:noFill/>
            </a:ln>
          </p:spPr>
        </p:pic>
      </p:grpSp>
      <p:sp>
        <p:nvSpPr>
          <p:cNvPr id="301" name="Google Shape;301;g1273b17b84b_0_72"/>
          <p:cNvSpPr/>
          <p:nvPr/>
        </p:nvSpPr>
        <p:spPr>
          <a:xfrm>
            <a:off x="6604000" y="4347875"/>
            <a:ext cx="1309500" cy="320400"/>
          </a:xfrm>
          <a:prstGeom prst="rightArrow">
            <a:avLst>
              <a:gd name="adj1" fmla="val 20620"/>
              <a:gd name="adj2" fmla="val 50000"/>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02" name="Google Shape;302;g1273b17b84b_0_72"/>
          <p:cNvSpPr/>
          <p:nvPr/>
        </p:nvSpPr>
        <p:spPr>
          <a:xfrm>
            <a:off x="3727662" y="5119700"/>
            <a:ext cx="752400" cy="207900"/>
          </a:xfrm>
          <a:prstGeom prst="rightArrow">
            <a:avLst>
              <a:gd name="adj1" fmla="val 18615"/>
              <a:gd name="adj2" fmla="val 50000"/>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13046b5cb60_1_14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SETTING UP HOTSPOT </a:t>
            </a:r>
            <a:endParaRPr b="1"/>
          </a:p>
        </p:txBody>
      </p:sp>
      <p:sp>
        <p:nvSpPr>
          <p:cNvPr id="309" name="Google Shape;309;g13046b5cb60_1_14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On your personal phone </a:t>
            </a:r>
            <a:br>
              <a:rPr lang="en-US"/>
            </a:br>
            <a:endParaRPr/>
          </a:p>
          <a:p>
            <a:pPr marL="457200" lvl="0" indent="-342900" algn="l" rtl="0">
              <a:spcBef>
                <a:spcPts val="1000"/>
              </a:spcBef>
              <a:spcAft>
                <a:spcPts val="0"/>
              </a:spcAft>
              <a:buSzPts val="1800"/>
              <a:buChar char="•"/>
            </a:pPr>
            <a:r>
              <a:rPr lang="en-US"/>
              <a:t>Go to settings </a:t>
            </a:r>
            <a:endParaRPr/>
          </a:p>
          <a:p>
            <a:pPr marL="457200" lvl="0" indent="-342900" algn="l" rtl="0">
              <a:spcBef>
                <a:spcPts val="0"/>
              </a:spcBef>
              <a:spcAft>
                <a:spcPts val="0"/>
              </a:spcAft>
              <a:buSzPts val="1800"/>
              <a:buChar char="•"/>
            </a:pPr>
            <a:r>
              <a:rPr lang="en-US"/>
              <a:t>Go to connections</a:t>
            </a:r>
            <a:endParaRPr/>
          </a:p>
          <a:p>
            <a:pPr marL="457200" lvl="0" indent="-342900" algn="l" rtl="0">
              <a:spcBef>
                <a:spcPts val="0"/>
              </a:spcBef>
              <a:spcAft>
                <a:spcPts val="0"/>
              </a:spcAft>
              <a:buSzPts val="1800"/>
              <a:buChar char="•"/>
            </a:pPr>
            <a:r>
              <a:rPr lang="en-US"/>
              <a:t>Turn on data</a:t>
            </a:r>
            <a:endParaRPr/>
          </a:p>
          <a:p>
            <a:pPr marL="457200" lvl="0" indent="-342900" algn="l" rtl="0">
              <a:spcBef>
                <a:spcPts val="0"/>
              </a:spcBef>
              <a:spcAft>
                <a:spcPts val="0"/>
              </a:spcAft>
              <a:buSzPts val="1800"/>
              <a:buChar char="•"/>
            </a:pPr>
            <a:r>
              <a:rPr lang="en-US"/>
              <a:t>Turn on hotspot</a:t>
            </a:r>
            <a:endParaRPr/>
          </a:p>
          <a:p>
            <a:pPr marL="457200" lvl="0" indent="-342900" algn="l" rtl="0">
              <a:spcBef>
                <a:spcPts val="0"/>
              </a:spcBef>
              <a:spcAft>
                <a:spcPts val="0"/>
              </a:spcAft>
              <a:buSzPts val="1800"/>
              <a:buChar char="•"/>
            </a:pPr>
            <a:r>
              <a:rPr lang="en-US"/>
              <a:t>Set hotspot password </a:t>
            </a:r>
            <a:endParaRPr/>
          </a:p>
          <a:p>
            <a:pPr marL="457200" lvl="0" indent="-342900" algn="l" rtl="0">
              <a:spcBef>
                <a:spcPts val="0"/>
              </a:spcBef>
              <a:spcAft>
                <a:spcPts val="0"/>
              </a:spcAft>
              <a:buSzPts val="1800"/>
              <a:buChar char="•"/>
            </a:pPr>
            <a:r>
              <a:rPr lang="en-US"/>
              <a:t>Leave hotspot turned on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F728219-8E4B-8741-BD33-2B78DAF0DB41}"/>
              </a:ext>
            </a:extLst>
          </p:cNvPr>
          <p:cNvSpPr>
            <a:spLocks noGrp="1" noChangeArrowheads="1"/>
          </p:cNvSpPr>
          <p:nvPr>
            <p:ph type="title"/>
          </p:nvPr>
        </p:nvSpPr>
        <p:spPr/>
        <p:txBody>
          <a:bodyPr/>
          <a:lstStyle/>
          <a:p>
            <a:pPr eaLnBrk="1" hangingPunct="1"/>
            <a:r>
              <a:rPr lang="cy-GB" altLang="en-US" b="1"/>
              <a:t>Expected Training Outcome</a:t>
            </a:r>
            <a:endParaRPr lang="en-US" altLang="en-US" b="1"/>
          </a:p>
        </p:txBody>
      </p:sp>
      <p:sp>
        <p:nvSpPr>
          <p:cNvPr id="11267" name="Content Placeholder 2">
            <a:extLst>
              <a:ext uri="{FF2B5EF4-FFF2-40B4-BE49-F238E27FC236}">
                <a16:creationId xmlns:a16="http://schemas.microsoft.com/office/drawing/2014/main" id="{0C09DE1E-1500-BE42-9F57-8BBB48B94059}"/>
              </a:ext>
            </a:extLst>
          </p:cNvPr>
          <p:cNvSpPr>
            <a:spLocks noGrp="1" noChangeArrowheads="1"/>
          </p:cNvSpPr>
          <p:nvPr>
            <p:ph idx="1"/>
          </p:nvPr>
        </p:nvSpPr>
        <p:spPr>
          <a:xfrm>
            <a:off x="936625" y="1577975"/>
            <a:ext cx="10340975" cy="5005388"/>
          </a:xfrm>
        </p:spPr>
        <p:txBody>
          <a:bodyPr/>
          <a:lstStyle/>
          <a:p>
            <a:pPr eaLnBrk="1" hangingPunct="1">
              <a:spcBef>
                <a:spcPts val="1200"/>
              </a:spcBef>
              <a:spcAft>
                <a:spcPts val="600"/>
              </a:spcAft>
            </a:pPr>
            <a:r>
              <a:rPr lang="en-US" altLang="en-US"/>
              <a:t>Understand malaria transmission and the role of ITNs in malaria prevention</a:t>
            </a:r>
          </a:p>
          <a:p>
            <a:pPr eaLnBrk="1" hangingPunct="1">
              <a:spcBef>
                <a:spcPts val="1200"/>
              </a:spcBef>
              <a:spcAft>
                <a:spcPts val="600"/>
              </a:spcAft>
            </a:pPr>
            <a:r>
              <a:rPr lang="en-US" altLang="en-US"/>
              <a:t>Understand the Continuous Distribution Strategy</a:t>
            </a:r>
          </a:p>
          <a:p>
            <a:pPr eaLnBrk="1" hangingPunct="1">
              <a:spcBef>
                <a:spcPts val="1200"/>
              </a:spcBef>
              <a:spcAft>
                <a:spcPts val="600"/>
              </a:spcAft>
            </a:pPr>
            <a:r>
              <a:rPr lang="en-US" altLang="en-US"/>
              <a:t>Discuss the organization and management of the Primary School ITNs distribution  exercise</a:t>
            </a:r>
          </a:p>
          <a:p>
            <a:pPr eaLnBrk="1" hangingPunct="1">
              <a:spcBef>
                <a:spcPts val="1200"/>
              </a:spcBef>
              <a:spcAft>
                <a:spcPts val="600"/>
              </a:spcAft>
            </a:pPr>
            <a:r>
              <a:rPr lang="en-US" altLang="en-US"/>
              <a:t>Describe strategies  to promote and influence the correct use of ITNs among beneficiaries</a:t>
            </a:r>
          </a:p>
          <a:p>
            <a:pPr eaLnBrk="1" hangingPunct="1">
              <a:spcBef>
                <a:spcPts val="1200"/>
              </a:spcBef>
              <a:spcAft>
                <a:spcPts val="600"/>
              </a:spcAft>
            </a:pPr>
            <a:r>
              <a:rPr lang="en-US" altLang="en-US"/>
              <a:t>Explain the roles and responsibilities of the key actors involved in the strategy</a:t>
            </a:r>
          </a:p>
          <a:p>
            <a:pPr eaLnBrk="1" hangingPunct="1">
              <a:spcBef>
                <a:spcPts val="1200"/>
              </a:spcBef>
              <a:spcAft>
                <a:spcPts val="600"/>
              </a:spcAft>
            </a:pPr>
            <a:endParaRPr lang="en-US" altLang="en-US"/>
          </a:p>
          <a:p>
            <a:pPr eaLnBrk="1" hangingPunct="1">
              <a:spcBef>
                <a:spcPts val="1200"/>
              </a:spcBef>
              <a:spcAft>
                <a:spcPts val="600"/>
              </a:spcAft>
            </a:pPr>
            <a:endParaRPr lang="en-US" altLang="en-US"/>
          </a:p>
          <a:p>
            <a:pPr eaLnBrk="1" hangingPunct="1">
              <a:spcBef>
                <a:spcPts val="1200"/>
              </a:spcBef>
              <a:spcAft>
                <a:spcPts val="600"/>
              </a:spcAft>
            </a:pPr>
            <a:endParaRPr lang="en-US" altLang="en-US"/>
          </a:p>
          <a:p>
            <a:pPr eaLnBrk="1" hangingPunct="1">
              <a:spcBef>
                <a:spcPts val="1200"/>
              </a:spcBef>
              <a:spcAft>
                <a:spcPts val="600"/>
              </a:spcAft>
            </a:pPr>
            <a:endParaRPr lang="en-US" altLang="en-US"/>
          </a:p>
          <a:p>
            <a:pPr eaLnBrk="1" hangingPunct="1">
              <a:spcBef>
                <a:spcPts val="1200"/>
              </a:spcBef>
              <a:spcAft>
                <a:spcPts val="600"/>
              </a:spcAft>
            </a:pPr>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13046b5cb60_1_14"/>
          <p:cNvSpPr txBox="1">
            <a:spLocks noGrp="1"/>
          </p:cNvSpPr>
          <p:nvPr>
            <p:ph type="title"/>
          </p:nvPr>
        </p:nvSpPr>
        <p:spPr>
          <a:xfrm>
            <a:off x="838200" y="75525"/>
            <a:ext cx="10515600" cy="687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CONNECTING INTERNET TO TABLET 1/2   </a:t>
            </a:r>
            <a:endParaRPr b="1"/>
          </a:p>
        </p:txBody>
      </p:sp>
      <p:pic>
        <p:nvPicPr>
          <p:cNvPr id="316" name="Google Shape;316;g13046b5cb60_1_14"/>
          <p:cNvPicPr preferRelativeResize="0"/>
          <p:nvPr/>
        </p:nvPicPr>
        <p:blipFill>
          <a:blip r:embed="rId3">
            <a:alphaModFix/>
          </a:blip>
          <a:stretch>
            <a:fillRect/>
          </a:stretch>
        </p:blipFill>
        <p:spPr>
          <a:xfrm>
            <a:off x="60150" y="1194525"/>
            <a:ext cx="2989375" cy="4982300"/>
          </a:xfrm>
          <a:prstGeom prst="rect">
            <a:avLst/>
          </a:prstGeom>
          <a:noFill/>
          <a:ln>
            <a:noFill/>
          </a:ln>
        </p:spPr>
      </p:pic>
      <p:pic>
        <p:nvPicPr>
          <p:cNvPr id="317" name="Google Shape;317;g13046b5cb60_1_14"/>
          <p:cNvPicPr preferRelativeResize="0"/>
          <p:nvPr/>
        </p:nvPicPr>
        <p:blipFill>
          <a:blip r:embed="rId4">
            <a:alphaModFix/>
          </a:blip>
          <a:stretch>
            <a:fillRect/>
          </a:stretch>
        </p:blipFill>
        <p:spPr>
          <a:xfrm>
            <a:off x="3231175" y="1194525"/>
            <a:ext cx="2989375" cy="4982291"/>
          </a:xfrm>
          <a:prstGeom prst="rect">
            <a:avLst/>
          </a:prstGeom>
          <a:noFill/>
          <a:ln>
            <a:noFill/>
          </a:ln>
        </p:spPr>
      </p:pic>
      <p:pic>
        <p:nvPicPr>
          <p:cNvPr id="318" name="Google Shape;318;g13046b5cb60_1_14"/>
          <p:cNvPicPr preferRelativeResize="0"/>
          <p:nvPr/>
        </p:nvPicPr>
        <p:blipFill>
          <a:blip r:embed="rId5">
            <a:alphaModFix/>
          </a:blip>
          <a:stretch>
            <a:fillRect/>
          </a:stretch>
        </p:blipFill>
        <p:spPr>
          <a:xfrm>
            <a:off x="6402200" y="1194525"/>
            <a:ext cx="2768191" cy="4982300"/>
          </a:xfrm>
          <a:prstGeom prst="rect">
            <a:avLst/>
          </a:prstGeom>
          <a:noFill/>
          <a:ln>
            <a:noFill/>
          </a:ln>
        </p:spPr>
      </p:pic>
      <p:pic>
        <p:nvPicPr>
          <p:cNvPr id="319" name="Google Shape;319;g13046b5cb60_1_14"/>
          <p:cNvPicPr preferRelativeResize="0"/>
          <p:nvPr/>
        </p:nvPicPr>
        <p:blipFill>
          <a:blip r:embed="rId6">
            <a:alphaModFix/>
          </a:blip>
          <a:stretch>
            <a:fillRect/>
          </a:stretch>
        </p:blipFill>
        <p:spPr>
          <a:xfrm>
            <a:off x="9352050" y="1194525"/>
            <a:ext cx="2600100" cy="4982300"/>
          </a:xfrm>
          <a:prstGeom prst="rect">
            <a:avLst/>
          </a:prstGeom>
          <a:noFill/>
          <a:ln>
            <a:noFill/>
          </a:ln>
        </p:spPr>
      </p:pic>
      <p:sp>
        <p:nvSpPr>
          <p:cNvPr id="320" name="Google Shape;320;g13046b5cb60_1_14"/>
          <p:cNvSpPr txBox="1">
            <a:spLocks noGrp="1"/>
          </p:cNvSpPr>
          <p:nvPr>
            <p:ph type="body" idx="1"/>
          </p:nvPr>
        </p:nvSpPr>
        <p:spPr>
          <a:xfrm>
            <a:off x="30088" y="6242625"/>
            <a:ext cx="3049500" cy="549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t>Swipe up</a:t>
            </a:r>
            <a:endParaRPr/>
          </a:p>
        </p:txBody>
      </p:sp>
      <p:sp>
        <p:nvSpPr>
          <p:cNvPr id="321" name="Google Shape;321;g13046b5cb60_1_14"/>
          <p:cNvSpPr txBox="1">
            <a:spLocks noGrp="1"/>
          </p:cNvSpPr>
          <p:nvPr>
            <p:ph type="body" idx="1"/>
          </p:nvPr>
        </p:nvSpPr>
        <p:spPr>
          <a:xfrm>
            <a:off x="3201100" y="6242625"/>
            <a:ext cx="3049500" cy="549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t>Select settings</a:t>
            </a:r>
            <a:endParaRPr/>
          </a:p>
        </p:txBody>
      </p:sp>
      <p:sp>
        <p:nvSpPr>
          <p:cNvPr id="322" name="Google Shape;322;g13046b5cb60_1_14"/>
          <p:cNvSpPr txBox="1">
            <a:spLocks noGrp="1"/>
          </p:cNvSpPr>
          <p:nvPr>
            <p:ph type="body" idx="1"/>
          </p:nvPr>
        </p:nvSpPr>
        <p:spPr>
          <a:xfrm>
            <a:off x="6372100" y="6242625"/>
            <a:ext cx="3049500" cy="549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t>Select connections</a:t>
            </a:r>
            <a:endParaRPr/>
          </a:p>
        </p:txBody>
      </p:sp>
      <p:sp>
        <p:nvSpPr>
          <p:cNvPr id="323" name="Google Shape;323;g13046b5cb60_1_14"/>
          <p:cNvSpPr txBox="1">
            <a:spLocks noGrp="1"/>
          </p:cNvSpPr>
          <p:nvPr>
            <p:ph type="body" idx="1"/>
          </p:nvPr>
        </p:nvSpPr>
        <p:spPr>
          <a:xfrm>
            <a:off x="9352050" y="6242625"/>
            <a:ext cx="2768100" cy="549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t>Select wifi </a:t>
            </a:r>
            <a:endParaRPr/>
          </a:p>
        </p:txBody>
      </p:sp>
      <p:sp>
        <p:nvSpPr>
          <p:cNvPr id="324" name="Google Shape;324;g13046b5cb60_1_14"/>
          <p:cNvSpPr/>
          <p:nvPr/>
        </p:nvSpPr>
        <p:spPr>
          <a:xfrm>
            <a:off x="5317900" y="3777825"/>
            <a:ext cx="263400" cy="974100"/>
          </a:xfrm>
          <a:prstGeom prst="upArrow">
            <a:avLst>
              <a:gd name="adj1" fmla="val 50000"/>
              <a:gd name="adj2" fmla="val 50000"/>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g13046b5cb60_1_14"/>
          <p:cNvSpPr/>
          <p:nvPr/>
        </p:nvSpPr>
        <p:spPr>
          <a:xfrm>
            <a:off x="7418450" y="2140025"/>
            <a:ext cx="263400" cy="974100"/>
          </a:xfrm>
          <a:prstGeom prst="upArrow">
            <a:avLst>
              <a:gd name="adj1" fmla="val 50000"/>
              <a:gd name="adj2" fmla="val 50000"/>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g13046b5cb60_1_14"/>
          <p:cNvSpPr/>
          <p:nvPr/>
        </p:nvSpPr>
        <p:spPr>
          <a:xfrm>
            <a:off x="10359275" y="1686925"/>
            <a:ext cx="263400" cy="974100"/>
          </a:xfrm>
          <a:prstGeom prst="upArrow">
            <a:avLst>
              <a:gd name="adj1" fmla="val 50000"/>
              <a:gd name="adj2" fmla="val 50000"/>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g13046b5cb60_1_118"/>
          <p:cNvPicPr preferRelativeResize="0"/>
          <p:nvPr/>
        </p:nvPicPr>
        <p:blipFill>
          <a:blip r:embed="rId3">
            <a:alphaModFix/>
          </a:blip>
          <a:stretch>
            <a:fillRect/>
          </a:stretch>
        </p:blipFill>
        <p:spPr>
          <a:xfrm>
            <a:off x="77425" y="849900"/>
            <a:ext cx="2857500" cy="5091425"/>
          </a:xfrm>
          <a:prstGeom prst="rect">
            <a:avLst/>
          </a:prstGeom>
          <a:noFill/>
          <a:ln>
            <a:noFill/>
          </a:ln>
        </p:spPr>
      </p:pic>
      <p:pic>
        <p:nvPicPr>
          <p:cNvPr id="333" name="Google Shape;333;g13046b5cb60_1_118"/>
          <p:cNvPicPr preferRelativeResize="0"/>
          <p:nvPr/>
        </p:nvPicPr>
        <p:blipFill>
          <a:blip r:embed="rId4">
            <a:alphaModFix/>
          </a:blip>
          <a:stretch>
            <a:fillRect/>
          </a:stretch>
        </p:blipFill>
        <p:spPr>
          <a:xfrm>
            <a:off x="3080175" y="849900"/>
            <a:ext cx="2857500" cy="5158175"/>
          </a:xfrm>
          <a:prstGeom prst="rect">
            <a:avLst/>
          </a:prstGeom>
          <a:noFill/>
          <a:ln>
            <a:noFill/>
          </a:ln>
        </p:spPr>
      </p:pic>
      <p:pic>
        <p:nvPicPr>
          <p:cNvPr id="334" name="Google Shape;334;g13046b5cb60_1_118"/>
          <p:cNvPicPr preferRelativeResize="0"/>
          <p:nvPr/>
        </p:nvPicPr>
        <p:blipFill>
          <a:blip r:embed="rId5">
            <a:alphaModFix/>
          </a:blip>
          <a:stretch>
            <a:fillRect/>
          </a:stretch>
        </p:blipFill>
        <p:spPr>
          <a:xfrm>
            <a:off x="6082925" y="849900"/>
            <a:ext cx="2857500" cy="5158175"/>
          </a:xfrm>
          <a:prstGeom prst="rect">
            <a:avLst/>
          </a:prstGeom>
          <a:noFill/>
          <a:ln>
            <a:noFill/>
          </a:ln>
        </p:spPr>
      </p:pic>
      <p:pic>
        <p:nvPicPr>
          <p:cNvPr id="335" name="Google Shape;335;g13046b5cb60_1_118"/>
          <p:cNvPicPr preferRelativeResize="0"/>
          <p:nvPr/>
        </p:nvPicPr>
        <p:blipFill rotWithShape="1">
          <a:blip r:embed="rId6">
            <a:alphaModFix/>
          </a:blip>
          <a:srcRect l="3220" r="-3219"/>
          <a:stretch/>
        </p:blipFill>
        <p:spPr>
          <a:xfrm>
            <a:off x="9085675" y="849900"/>
            <a:ext cx="2857500" cy="5158175"/>
          </a:xfrm>
          <a:prstGeom prst="rect">
            <a:avLst/>
          </a:prstGeom>
          <a:noFill/>
          <a:ln>
            <a:noFill/>
          </a:ln>
        </p:spPr>
      </p:pic>
      <p:sp>
        <p:nvSpPr>
          <p:cNvPr id="336" name="Google Shape;336;g13046b5cb60_1_118"/>
          <p:cNvSpPr txBox="1">
            <a:spLocks noGrp="1"/>
          </p:cNvSpPr>
          <p:nvPr>
            <p:ph type="body" idx="1"/>
          </p:nvPr>
        </p:nvSpPr>
        <p:spPr>
          <a:xfrm>
            <a:off x="9085675" y="6152550"/>
            <a:ext cx="2800800" cy="549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t>Tab is connected </a:t>
            </a:r>
            <a:endParaRPr/>
          </a:p>
        </p:txBody>
      </p:sp>
      <p:sp>
        <p:nvSpPr>
          <p:cNvPr id="337" name="Google Shape;337;g13046b5cb60_1_118"/>
          <p:cNvSpPr txBox="1">
            <a:spLocks noGrp="1"/>
          </p:cNvSpPr>
          <p:nvPr>
            <p:ph type="body" idx="1"/>
          </p:nvPr>
        </p:nvSpPr>
        <p:spPr>
          <a:xfrm>
            <a:off x="3079599" y="6094550"/>
            <a:ext cx="2857500" cy="549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t>Select wireless network</a:t>
            </a:r>
            <a:endParaRPr/>
          </a:p>
        </p:txBody>
      </p:sp>
      <p:sp>
        <p:nvSpPr>
          <p:cNvPr id="338" name="Google Shape;338;g13046b5cb60_1_118"/>
          <p:cNvSpPr txBox="1">
            <a:spLocks noGrp="1"/>
          </p:cNvSpPr>
          <p:nvPr>
            <p:ph type="body" idx="1"/>
          </p:nvPr>
        </p:nvSpPr>
        <p:spPr>
          <a:xfrm>
            <a:off x="6082924" y="6152550"/>
            <a:ext cx="2857500" cy="549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2400"/>
              <a:t>Enter Password and select connect</a:t>
            </a:r>
            <a:endParaRPr sz="2400"/>
          </a:p>
        </p:txBody>
      </p:sp>
      <p:sp>
        <p:nvSpPr>
          <p:cNvPr id="339" name="Google Shape;339;g13046b5cb60_1_118"/>
          <p:cNvSpPr txBox="1">
            <a:spLocks noGrp="1"/>
          </p:cNvSpPr>
          <p:nvPr>
            <p:ph type="body" idx="1"/>
          </p:nvPr>
        </p:nvSpPr>
        <p:spPr>
          <a:xfrm>
            <a:off x="77424" y="6152550"/>
            <a:ext cx="2857500" cy="549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t>Turn on wifi</a:t>
            </a:r>
            <a:endParaRPr/>
          </a:p>
        </p:txBody>
      </p:sp>
      <p:sp>
        <p:nvSpPr>
          <p:cNvPr id="340" name="Google Shape;340;g13046b5cb60_1_118"/>
          <p:cNvSpPr/>
          <p:nvPr/>
        </p:nvSpPr>
        <p:spPr>
          <a:xfrm>
            <a:off x="2500975" y="1395300"/>
            <a:ext cx="263400" cy="974100"/>
          </a:xfrm>
          <a:prstGeom prst="upArrow">
            <a:avLst>
              <a:gd name="adj1" fmla="val 50000"/>
              <a:gd name="adj2" fmla="val 50000"/>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g13046b5cb60_1_118"/>
          <p:cNvSpPr/>
          <p:nvPr/>
        </p:nvSpPr>
        <p:spPr>
          <a:xfrm>
            <a:off x="4180300" y="2508600"/>
            <a:ext cx="263400" cy="974100"/>
          </a:xfrm>
          <a:prstGeom prst="upArrow">
            <a:avLst>
              <a:gd name="adj1" fmla="val 50000"/>
              <a:gd name="adj2" fmla="val 50000"/>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g13046b5cb60_1_118"/>
          <p:cNvSpPr/>
          <p:nvPr/>
        </p:nvSpPr>
        <p:spPr>
          <a:xfrm>
            <a:off x="6425650" y="1534500"/>
            <a:ext cx="263400" cy="974100"/>
          </a:xfrm>
          <a:prstGeom prst="upArrow">
            <a:avLst>
              <a:gd name="adj1" fmla="val 50000"/>
              <a:gd name="adj2" fmla="val 50000"/>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g13046b5cb60_1_118"/>
          <p:cNvSpPr/>
          <p:nvPr/>
        </p:nvSpPr>
        <p:spPr>
          <a:xfrm>
            <a:off x="9421275" y="1931475"/>
            <a:ext cx="263400" cy="974100"/>
          </a:xfrm>
          <a:prstGeom prst="upArrow">
            <a:avLst>
              <a:gd name="adj1" fmla="val 50000"/>
              <a:gd name="adj2" fmla="val 50000"/>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g13046b5cb60_1_118"/>
          <p:cNvSpPr txBox="1">
            <a:spLocks noGrp="1"/>
          </p:cNvSpPr>
          <p:nvPr>
            <p:ph type="title"/>
          </p:nvPr>
        </p:nvSpPr>
        <p:spPr>
          <a:xfrm>
            <a:off x="838200" y="75525"/>
            <a:ext cx="10515600" cy="687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CONNECTING INTERNET TO TABLET 2/2   </a:t>
            </a:r>
            <a:endParaRPr b="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6"/>
          <p:cNvSpPr txBox="1">
            <a:spLocks noGrp="1"/>
          </p:cNvSpPr>
          <p:nvPr>
            <p:ph type="title"/>
          </p:nvPr>
        </p:nvSpPr>
        <p:spPr>
          <a:xfrm>
            <a:off x="1824912" y="2042412"/>
            <a:ext cx="8542200" cy="1036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sz="7200" b="1" i="0" u="none">
                <a:solidFill>
                  <a:schemeClr val="dk1"/>
                </a:solidFill>
                <a:latin typeface="Calibri"/>
                <a:ea typeface="Calibri"/>
                <a:cs typeface="Calibri"/>
                <a:sym typeface="Calibri"/>
              </a:rPr>
              <a:t>Net4Schs WEB APP</a:t>
            </a:r>
            <a:endParaRPr/>
          </a:p>
        </p:txBody>
      </p:sp>
      <p:sp>
        <p:nvSpPr>
          <p:cNvPr id="350" name="Google Shape;350;p46"/>
          <p:cNvSpPr txBox="1"/>
          <p:nvPr/>
        </p:nvSpPr>
        <p:spPr>
          <a:xfrm>
            <a:off x="2174100" y="3099758"/>
            <a:ext cx="7843800" cy="658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2800">
                <a:solidFill>
                  <a:schemeClr val="dk1"/>
                </a:solidFill>
                <a:latin typeface="Calibri"/>
                <a:ea typeface="Calibri"/>
                <a:cs typeface="Calibri"/>
                <a:sym typeface="Calibri"/>
              </a:rPr>
              <a:t>url - https://www.net4schs.org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7"/>
          <p:cNvSpPr txBox="1">
            <a:spLocks noGrp="1"/>
          </p:cNvSpPr>
          <p:nvPr>
            <p:ph type="title"/>
          </p:nvPr>
        </p:nvSpPr>
        <p:spPr>
          <a:xfrm>
            <a:off x="3694112" y="0"/>
            <a:ext cx="5973762" cy="6794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Net4Schs WEB SIGN IN</a:t>
            </a:r>
            <a:endParaRPr/>
          </a:p>
        </p:txBody>
      </p:sp>
      <p:pic>
        <p:nvPicPr>
          <p:cNvPr id="356" name="Google Shape;356;p47"/>
          <p:cNvPicPr preferRelativeResize="0"/>
          <p:nvPr/>
        </p:nvPicPr>
        <p:blipFill>
          <a:blip r:embed="rId3">
            <a:alphaModFix/>
          </a:blip>
          <a:stretch>
            <a:fillRect/>
          </a:stretch>
        </p:blipFill>
        <p:spPr>
          <a:xfrm>
            <a:off x="152400" y="831850"/>
            <a:ext cx="11056471" cy="58737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48"/>
          <p:cNvPicPr preferRelativeResize="0"/>
          <p:nvPr/>
        </p:nvPicPr>
        <p:blipFill>
          <a:blip r:embed="rId3">
            <a:alphaModFix/>
          </a:blip>
          <a:stretch>
            <a:fillRect/>
          </a:stretch>
        </p:blipFill>
        <p:spPr>
          <a:xfrm>
            <a:off x="0" y="649275"/>
            <a:ext cx="12192000" cy="6208725"/>
          </a:xfrm>
          <a:prstGeom prst="rect">
            <a:avLst/>
          </a:prstGeom>
          <a:noFill/>
          <a:ln>
            <a:noFill/>
          </a:ln>
        </p:spPr>
      </p:pic>
      <p:sp>
        <p:nvSpPr>
          <p:cNvPr id="362" name="Google Shape;362;p48"/>
          <p:cNvSpPr txBox="1">
            <a:spLocks noGrp="1"/>
          </p:cNvSpPr>
          <p:nvPr>
            <p:ph type="title"/>
          </p:nvPr>
        </p:nvSpPr>
        <p:spPr>
          <a:xfrm>
            <a:off x="2757487" y="11112"/>
            <a:ext cx="6688137" cy="6381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Net4Schs WEB DASHBOARD</a:t>
            </a:r>
            <a:endParaRPr/>
          </a:p>
        </p:txBody>
      </p:sp>
      <p:sp>
        <p:nvSpPr>
          <p:cNvPr id="363" name="Google Shape;363;p48"/>
          <p:cNvSpPr/>
          <p:nvPr/>
        </p:nvSpPr>
        <p:spPr>
          <a:xfrm rot="-5400000">
            <a:off x="4737725" y="1144200"/>
            <a:ext cx="702900" cy="3258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12c9b9eab7a_0_3"/>
          <p:cNvSpPr txBox="1">
            <a:spLocks noGrp="1"/>
          </p:cNvSpPr>
          <p:nvPr>
            <p:ph type="title"/>
          </p:nvPr>
        </p:nvSpPr>
        <p:spPr>
          <a:xfrm>
            <a:off x="2187947" y="0"/>
            <a:ext cx="8407500" cy="638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4000" b="1" i="0" u="none">
                <a:solidFill>
                  <a:schemeClr val="dk1"/>
                </a:solidFill>
                <a:latin typeface="Calibri"/>
                <a:ea typeface="Calibri"/>
                <a:cs typeface="Calibri"/>
                <a:sym typeface="Calibri"/>
              </a:rPr>
              <a:t>Net4Schs WEB DASHBOARD - A</a:t>
            </a:r>
            <a:r>
              <a:rPr lang="en-US" sz="4000" b="1"/>
              <a:t>DD OFFICER</a:t>
            </a:r>
            <a:endParaRPr/>
          </a:p>
        </p:txBody>
      </p:sp>
      <p:pic>
        <p:nvPicPr>
          <p:cNvPr id="369" name="Google Shape;369;g12c9b9eab7a_0_3"/>
          <p:cNvPicPr preferRelativeResize="0"/>
          <p:nvPr/>
        </p:nvPicPr>
        <p:blipFill>
          <a:blip r:embed="rId3">
            <a:alphaModFix/>
          </a:blip>
          <a:stretch>
            <a:fillRect/>
          </a:stretch>
        </p:blipFill>
        <p:spPr>
          <a:xfrm>
            <a:off x="0" y="585350"/>
            <a:ext cx="12192000" cy="6272650"/>
          </a:xfrm>
          <a:prstGeom prst="rect">
            <a:avLst/>
          </a:prstGeom>
          <a:noFill/>
          <a:ln>
            <a:noFill/>
          </a:ln>
        </p:spPr>
      </p:pic>
      <p:sp>
        <p:nvSpPr>
          <p:cNvPr id="370" name="Google Shape;370;g12c9b9eab7a_0_3"/>
          <p:cNvSpPr/>
          <p:nvPr/>
        </p:nvSpPr>
        <p:spPr>
          <a:xfrm rot="-5400000">
            <a:off x="5416125" y="1242450"/>
            <a:ext cx="1056000" cy="4035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g12c9b9eab7a_0_3"/>
          <p:cNvSpPr/>
          <p:nvPr/>
        </p:nvSpPr>
        <p:spPr>
          <a:xfrm rot="10800000">
            <a:off x="2042400" y="6205900"/>
            <a:ext cx="1056000" cy="4035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g12c9b9eab7a_0_10"/>
          <p:cNvPicPr preferRelativeResize="0"/>
          <p:nvPr/>
        </p:nvPicPr>
        <p:blipFill>
          <a:blip r:embed="rId3">
            <a:alphaModFix/>
          </a:blip>
          <a:stretch>
            <a:fillRect/>
          </a:stretch>
        </p:blipFill>
        <p:spPr>
          <a:xfrm>
            <a:off x="0" y="1073903"/>
            <a:ext cx="12192000" cy="3512344"/>
          </a:xfrm>
          <a:prstGeom prst="rect">
            <a:avLst/>
          </a:prstGeom>
          <a:noFill/>
          <a:ln>
            <a:noFill/>
          </a:ln>
        </p:spPr>
      </p:pic>
      <p:sp>
        <p:nvSpPr>
          <p:cNvPr id="377" name="Google Shape;377;g12c9b9eab7a_0_10"/>
          <p:cNvSpPr txBox="1">
            <a:spLocks noGrp="1"/>
          </p:cNvSpPr>
          <p:nvPr>
            <p:ph type="title"/>
          </p:nvPr>
        </p:nvSpPr>
        <p:spPr>
          <a:xfrm>
            <a:off x="2187947" y="0"/>
            <a:ext cx="8407500" cy="638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4000" b="1" i="0" u="none">
                <a:solidFill>
                  <a:schemeClr val="dk1"/>
                </a:solidFill>
                <a:latin typeface="Calibri"/>
                <a:ea typeface="Calibri"/>
                <a:cs typeface="Calibri"/>
                <a:sym typeface="Calibri"/>
              </a:rPr>
              <a:t>Net4Schs WEB DASHBOARD - </a:t>
            </a:r>
            <a:r>
              <a:rPr lang="en-US" sz="4000" b="1"/>
              <a:t>EDIT OFFICER</a:t>
            </a:r>
            <a:endParaRPr/>
          </a:p>
        </p:txBody>
      </p:sp>
      <p:sp>
        <p:nvSpPr>
          <p:cNvPr id="378" name="Google Shape;378;g12c9b9eab7a_0_10"/>
          <p:cNvSpPr/>
          <p:nvPr/>
        </p:nvSpPr>
        <p:spPr>
          <a:xfrm rot="10800000">
            <a:off x="8215850" y="3755900"/>
            <a:ext cx="1056000" cy="2076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g12c9b9eab7a_0_10"/>
          <p:cNvSpPr/>
          <p:nvPr/>
        </p:nvSpPr>
        <p:spPr>
          <a:xfrm rot="-5400000">
            <a:off x="6757050" y="1707425"/>
            <a:ext cx="1056000" cy="4035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g12c9b9eab7a_0_20"/>
          <p:cNvPicPr preferRelativeResize="0"/>
          <p:nvPr/>
        </p:nvPicPr>
        <p:blipFill>
          <a:blip r:embed="rId3">
            <a:alphaModFix/>
          </a:blip>
          <a:stretch>
            <a:fillRect/>
          </a:stretch>
        </p:blipFill>
        <p:spPr>
          <a:xfrm>
            <a:off x="0" y="552850"/>
            <a:ext cx="12192000" cy="6305149"/>
          </a:xfrm>
          <a:prstGeom prst="rect">
            <a:avLst/>
          </a:prstGeom>
          <a:noFill/>
          <a:ln>
            <a:noFill/>
          </a:ln>
        </p:spPr>
      </p:pic>
      <p:sp>
        <p:nvSpPr>
          <p:cNvPr id="385" name="Google Shape;385;g12c9b9eab7a_0_20"/>
          <p:cNvSpPr txBox="1">
            <a:spLocks noGrp="1"/>
          </p:cNvSpPr>
          <p:nvPr>
            <p:ph type="title"/>
          </p:nvPr>
        </p:nvSpPr>
        <p:spPr>
          <a:xfrm>
            <a:off x="2187947" y="0"/>
            <a:ext cx="8407500" cy="638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4000" b="1" i="0" u="none">
                <a:solidFill>
                  <a:schemeClr val="dk1"/>
                </a:solidFill>
                <a:latin typeface="Calibri"/>
                <a:ea typeface="Calibri"/>
                <a:cs typeface="Calibri"/>
                <a:sym typeface="Calibri"/>
              </a:rPr>
              <a:t>Net4Schs WEB DASHBOARD - </a:t>
            </a:r>
            <a:r>
              <a:rPr lang="en-US" sz="4000" b="1"/>
              <a:t>STATISTICS</a:t>
            </a:r>
            <a:endParaRPr/>
          </a:p>
        </p:txBody>
      </p:sp>
      <p:sp>
        <p:nvSpPr>
          <p:cNvPr id="386" name="Google Shape;386;g12c9b9eab7a_0_20"/>
          <p:cNvSpPr/>
          <p:nvPr/>
        </p:nvSpPr>
        <p:spPr>
          <a:xfrm rot="10800000">
            <a:off x="9453175" y="6533300"/>
            <a:ext cx="1056000" cy="2076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g12c9b9eab7a_0_20"/>
          <p:cNvSpPr/>
          <p:nvPr/>
        </p:nvSpPr>
        <p:spPr>
          <a:xfrm rot="-5400000">
            <a:off x="8129175" y="1357775"/>
            <a:ext cx="1056000" cy="4035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9"/>
          <p:cNvSpPr txBox="1">
            <a:spLocks noGrp="1"/>
          </p:cNvSpPr>
          <p:nvPr>
            <p:ph type="title"/>
          </p:nvPr>
        </p:nvSpPr>
        <p:spPr>
          <a:xfrm>
            <a:off x="3016250" y="0"/>
            <a:ext cx="6388200" cy="642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VIEW AND EXPORT DATA</a:t>
            </a:r>
            <a:endParaRPr/>
          </a:p>
        </p:txBody>
      </p:sp>
      <p:pic>
        <p:nvPicPr>
          <p:cNvPr id="393" name="Google Shape;393;p49"/>
          <p:cNvPicPr preferRelativeResize="0"/>
          <p:nvPr/>
        </p:nvPicPr>
        <p:blipFill>
          <a:blip r:embed="rId3">
            <a:alphaModFix/>
          </a:blip>
          <a:stretch>
            <a:fillRect/>
          </a:stretch>
        </p:blipFill>
        <p:spPr>
          <a:xfrm>
            <a:off x="0" y="1447825"/>
            <a:ext cx="12192000" cy="5094250"/>
          </a:xfrm>
          <a:prstGeom prst="rect">
            <a:avLst/>
          </a:prstGeom>
          <a:noFill/>
          <a:ln>
            <a:noFill/>
          </a:ln>
        </p:spPr>
      </p:pic>
      <p:sp>
        <p:nvSpPr>
          <p:cNvPr id="394" name="Google Shape;394;p49"/>
          <p:cNvSpPr/>
          <p:nvPr/>
        </p:nvSpPr>
        <p:spPr>
          <a:xfrm rot="-5400000">
            <a:off x="9287275" y="2181850"/>
            <a:ext cx="1056000" cy="4035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9"/>
          <p:cNvSpPr/>
          <p:nvPr/>
        </p:nvSpPr>
        <p:spPr>
          <a:xfrm rot="10800000">
            <a:off x="1331050" y="2764300"/>
            <a:ext cx="1051500" cy="3420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13046b5cb60_1_34"/>
          <p:cNvSpPr txBox="1">
            <a:spLocks noGrp="1"/>
          </p:cNvSpPr>
          <p:nvPr>
            <p:ph type="title"/>
          </p:nvPr>
        </p:nvSpPr>
        <p:spPr>
          <a:xfrm>
            <a:off x="838200" y="0"/>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UPDATE ACCOUNT OR LOGOUT</a:t>
            </a:r>
            <a:endParaRPr b="1"/>
          </a:p>
        </p:txBody>
      </p:sp>
      <p:pic>
        <p:nvPicPr>
          <p:cNvPr id="402" name="Google Shape;402;g13046b5cb60_1_34"/>
          <p:cNvPicPr preferRelativeResize="0"/>
          <p:nvPr/>
        </p:nvPicPr>
        <p:blipFill>
          <a:blip r:embed="rId3">
            <a:alphaModFix/>
          </a:blip>
          <a:stretch>
            <a:fillRect/>
          </a:stretch>
        </p:blipFill>
        <p:spPr>
          <a:xfrm>
            <a:off x="0" y="1355009"/>
            <a:ext cx="12192000" cy="4923241"/>
          </a:xfrm>
          <a:prstGeom prst="rect">
            <a:avLst/>
          </a:prstGeom>
          <a:noFill/>
          <a:ln>
            <a:noFill/>
          </a:ln>
        </p:spPr>
      </p:pic>
      <p:sp>
        <p:nvSpPr>
          <p:cNvPr id="403" name="Google Shape;403;g13046b5cb60_1_34"/>
          <p:cNvSpPr/>
          <p:nvPr/>
        </p:nvSpPr>
        <p:spPr>
          <a:xfrm rot="10800000">
            <a:off x="1475850" y="4278050"/>
            <a:ext cx="1051500" cy="3420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g13046b5cb60_1_34"/>
          <p:cNvSpPr/>
          <p:nvPr/>
        </p:nvSpPr>
        <p:spPr>
          <a:xfrm rot="-5400000">
            <a:off x="11059100" y="2424075"/>
            <a:ext cx="540000" cy="3510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176EC1B-6046-F345-80AB-48D2AD191DB9}"/>
              </a:ext>
            </a:extLst>
          </p:cNvPr>
          <p:cNvSpPr>
            <a:spLocks noGrp="1" noChangeArrowheads="1"/>
          </p:cNvSpPr>
          <p:nvPr>
            <p:ph type="title"/>
          </p:nvPr>
        </p:nvSpPr>
        <p:spPr>
          <a:xfrm>
            <a:off x="500063" y="-90488"/>
            <a:ext cx="10941050" cy="1325563"/>
          </a:xfrm>
        </p:spPr>
        <p:txBody>
          <a:bodyPr/>
          <a:lstStyle/>
          <a:p>
            <a:pPr eaLnBrk="1" hangingPunct="1"/>
            <a:r>
              <a:rPr lang="en-US" altLang="en-US" b="1"/>
              <a:t>Malaria Overview </a:t>
            </a:r>
          </a:p>
        </p:txBody>
      </p:sp>
      <p:sp>
        <p:nvSpPr>
          <p:cNvPr id="13315" name="Content Placeholder 2">
            <a:extLst>
              <a:ext uri="{FF2B5EF4-FFF2-40B4-BE49-F238E27FC236}">
                <a16:creationId xmlns:a16="http://schemas.microsoft.com/office/drawing/2014/main" id="{49D750D2-1F24-754A-8FFE-23EFCB1C640A}"/>
              </a:ext>
            </a:extLst>
          </p:cNvPr>
          <p:cNvSpPr>
            <a:spLocks noGrp="1" noChangeArrowheads="1"/>
          </p:cNvSpPr>
          <p:nvPr>
            <p:ph sz="half" idx="1"/>
          </p:nvPr>
        </p:nvSpPr>
        <p:spPr>
          <a:xfrm>
            <a:off x="500063" y="1095375"/>
            <a:ext cx="7591425" cy="5535613"/>
          </a:xfrm>
        </p:spPr>
        <p:txBody>
          <a:bodyPr/>
          <a:lstStyle/>
          <a:p>
            <a:pPr marL="0" indent="0" eaLnBrk="1" hangingPunct="1">
              <a:spcBef>
                <a:spcPts val="1200"/>
              </a:spcBef>
              <a:spcAft>
                <a:spcPts val="600"/>
              </a:spcAft>
              <a:buFont typeface="Arial" panose="020B0604020202020204" pitchFamily="34" charset="0"/>
              <a:buNone/>
            </a:pPr>
            <a:r>
              <a:rPr lang="en-GB" altLang="en-US" b="1" i="1"/>
              <a:t>What is Malaria and what causes it?</a:t>
            </a:r>
          </a:p>
          <a:p>
            <a:pPr marL="0" indent="0" eaLnBrk="1" hangingPunct="1">
              <a:spcBef>
                <a:spcPts val="1200"/>
              </a:spcBef>
              <a:spcAft>
                <a:spcPts val="600"/>
              </a:spcAft>
              <a:buFont typeface="Arial" panose="020B0604020202020204" pitchFamily="34" charset="0"/>
              <a:buNone/>
            </a:pPr>
            <a:r>
              <a:rPr lang="en-GB" altLang="en-US"/>
              <a:t>Malaria is an infectious disease. It is caused by a parasite called </a:t>
            </a:r>
            <a:r>
              <a:rPr lang="en-GB" altLang="en-US" i="1"/>
              <a:t>Plasmodium,</a:t>
            </a:r>
            <a:r>
              <a:rPr lang="en-GB" altLang="en-US"/>
              <a:t> a small parasite which cannot be seen with our naked eyes but only with a microscope. It infects the red blood cells of the human body.</a:t>
            </a:r>
          </a:p>
          <a:p>
            <a:pPr marL="0" indent="0" eaLnBrk="1" hangingPunct="1">
              <a:lnSpc>
                <a:spcPct val="100000"/>
              </a:lnSpc>
              <a:spcBef>
                <a:spcPts val="1200"/>
              </a:spcBef>
              <a:spcAft>
                <a:spcPts val="600"/>
              </a:spcAft>
              <a:buFont typeface="Arial" panose="020B0604020202020204" pitchFamily="34" charset="0"/>
              <a:buNone/>
            </a:pPr>
            <a:endParaRPr lang="en-GB" altLang="en-US"/>
          </a:p>
          <a:p>
            <a:pPr marL="0" indent="0" eaLnBrk="1" hangingPunct="1">
              <a:spcBef>
                <a:spcPts val="1200"/>
              </a:spcBef>
              <a:spcAft>
                <a:spcPts val="600"/>
              </a:spcAft>
              <a:buFont typeface="Arial" panose="020B0604020202020204" pitchFamily="34" charset="0"/>
              <a:buNone/>
            </a:pPr>
            <a:r>
              <a:rPr lang="en-US" altLang="en-US" b="1" i="1"/>
              <a:t>How is Malaria transmitted?</a:t>
            </a:r>
          </a:p>
          <a:p>
            <a:pPr marL="0" indent="0" eaLnBrk="1" hangingPunct="1">
              <a:spcBef>
                <a:spcPts val="1200"/>
              </a:spcBef>
              <a:spcAft>
                <a:spcPts val="600"/>
              </a:spcAft>
              <a:buFont typeface="Arial" panose="020B0604020202020204" pitchFamily="34" charset="0"/>
              <a:buNone/>
            </a:pPr>
            <a:r>
              <a:rPr lang="en-GB" altLang="en-US"/>
              <a:t>Malaria is transmitted when an infected Female Anopheles Mosquito bites a person and injects the malaria parasite </a:t>
            </a:r>
            <a:r>
              <a:rPr lang="en-GB" altLang="en-US" i="1"/>
              <a:t>(sporozoites)</a:t>
            </a:r>
            <a:r>
              <a:rPr lang="en-GB" altLang="en-US"/>
              <a:t> into the person’s blood.</a:t>
            </a:r>
          </a:p>
        </p:txBody>
      </p:sp>
      <p:pic>
        <p:nvPicPr>
          <p:cNvPr id="13316" name="Picture 4" descr="A close up of a logo&#10;&#10;Description generated with high confidence">
            <a:extLst>
              <a:ext uri="{FF2B5EF4-FFF2-40B4-BE49-F238E27FC236}">
                <a16:creationId xmlns:a16="http://schemas.microsoft.com/office/drawing/2014/main" id="{13362C4E-C391-F648-8B90-9F03F30E2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579" r="2" b="2"/>
          <a:stretch>
            <a:fillRect/>
          </a:stretch>
        </p:blipFill>
        <p:spPr bwMode="auto">
          <a:xfrm>
            <a:off x="8091488" y="1600200"/>
            <a:ext cx="38623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Title 3">
            <a:extLst>
              <a:ext uri="{FF2B5EF4-FFF2-40B4-BE49-F238E27FC236}">
                <a16:creationId xmlns:a16="http://schemas.microsoft.com/office/drawing/2014/main" id="{A3B8772F-ACC8-4645-8467-E5A089923B49}"/>
              </a:ext>
            </a:extLst>
          </p:cNvPr>
          <p:cNvSpPr>
            <a:spLocks noGrp="1" noChangeArrowheads="1"/>
          </p:cNvSpPr>
          <p:nvPr>
            <p:ph type="title"/>
          </p:nvPr>
        </p:nvSpPr>
        <p:spPr/>
        <p:txBody>
          <a:bodyPr anchor="ctr"/>
          <a:lstStyle/>
          <a:p>
            <a:pPr algn="ctr" eaLnBrk="1" hangingPunct="1"/>
            <a:r>
              <a:rPr lang="en-US" altLang="en-US" sz="6600" b="1"/>
              <a:t>ROLES AND RESPONSIBILITIES</a:t>
            </a:r>
          </a:p>
        </p:txBody>
      </p:sp>
      <p:sp>
        <p:nvSpPr>
          <p:cNvPr id="69635" name="Text Placeholder 4">
            <a:extLst>
              <a:ext uri="{FF2B5EF4-FFF2-40B4-BE49-F238E27FC236}">
                <a16:creationId xmlns:a16="http://schemas.microsoft.com/office/drawing/2014/main" id="{07CC68D5-DC78-3D45-8DCB-E68F2616160D}"/>
              </a:ext>
            </a:extLst>
          </p:cNvPr>
          <p:cNvSpPr>
            <a:spLocks noGrp="1" noChangeArrowheads="1"/>
          </p:cNvSpPr>
          <p:nvPr>
            <p:ph type="body" idx="1"/>
          </p:nvPr>
        </p:nvSpPr>
        <p:spPr/>
        <p:txBody>
          <a:bodyPr anchor="ctr"/>
          <a:lstStyle/>
          <a:p>
            <a:pPr algn="ctr" eaLnBrk="1" hangingPunct="1"/>
            <a:br>
              <a:rPr lang="en-US" altLang="en-US" sz="1500">
                <a:solidFill>
                  <a:srgbClr val="FFFFFF"/>
                </a:solidFill>
              </a:rPr>
            </a:br>
            <a:endParaRPr lang="en-US" altLang="en-US" sz="1500">
              <a:solidFill>
                <a:srgbClr val="FFFFFF"/>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A2DA9136-D800-9242-8F98-FC984A7DEF3D}"/>
              </a:ext>
            </a:extLst>
          </p:cNvPr>
          <p:cNvSpPr>
            <a:spLocks noGrp="1" noChangeArrowheads="1"/>
          </p:cNvSpPr>
          <p:nvPr>
            <p:ph type="title"/>
          </p:nvPr>
        </p:nvSpPr>
        <p:spPr>
          <a:xfrm>
            <a:off x="522288" y="511175"/>
            <a:ext cx="10972800" cy="1143000"/>
          </a:xfrm>
        </p:spPr>
        <p:txBody>
          <a:bodyPr anchor="t"/>
          <a:lstStyle/>
          <a:p>
            <a:pPr eaLnBrk="1" hangingPunct="1"/>
            <a:r>
              <a:rPr lang="en-GB" altLang="en-US" b="1">
                <a:ea typeface="ＭＳ Ｐゴシック" panose="020B0600070205080204" pitchFamily="34" charset="-128"/>
              </a:rPr>
              <a:t>Head Teacher/ Class Teacher/ School Based SHEP Coord</a:t>
            </a:r>
          </a:p>
        </p:txBody>
      </p:sp>
      <p:sp>
        <p:nvSpPr>
          <p:cNvPr id="70659" name="Content Placeholder 2">
            <a:extLst>
              <a:ext uri="{FF2B5EF4-FFF2-40B4-BE49-F238E27FC236}">
                <a16:creationId xmlns:a16="http://schemas.microsoft.com/office/drawing/2014/main" id="{B8E004C4-A3CD-3F47-95E0-14C01E3004EC}"/>
              </a:ext>
            </a:extLst>
          </p:cNvPr>
          <p:cNvSpPr>
            <a:spLocks noGrp="1" noChangeArrowheads="1"/>
          </p:cNvSpPr>
          <p:nvPr>
            <p:ph idx="1"/>
          </p:nvPr>
        </p:nvSpPr>
        <p:spPr>
          <a:xfrm>
            <a:off x="750888" y="2336800"/>
            <a:ext cx="10515600" cy="4351338"/>
          </a:xfrm>
        </p:spPr>
        <p:txBody>
          <a:bodyPr/>
          <a:lstStyle/>
          <a:p>
            <a:pPr eaLnBrk="1" hangingPunct="1">
              <a:spcBef>
                <a:spcPts val="1200"/>
              </a:spcBef>
              <a:spcAft>
                <a:spcPts val="600"/>
              </a:spcAft>
            </a:pPr>
            <a:r>
              <a:rPr lang="en-GB" altLang="en-US"/>
              <a:t>Registration of beneficiaries and completion of </a:t>
            </a:r>
            <a:r>
              <a:rPr lang="en-GB" altLang="en-US" i="1"/>
              <a:t>Form A </a:t>
            </a:r>
          </a:p>
          <a:p>
            <a:pPr eaLnBrk="1" hangingPunct="1">
              <a:spcBef>
                <a:spcPts val="1200"/>
              </a:spcBef>
              <a:spcAft>
                <a:spcPts val="600"/>
              </a:spcAft>
            </a:pPr>
            <a:r>
              <a:rPr lang="en-GB" altLang="en-US" b="1" i="1">
                <a:solidFill>
                  <a:srgbClr val="FF0000"/>
                </a:solidFill>
              </a:rPr>
              <a:t>Form A Should be kept by Head Teachers in all Schools</a:t>
            </a:r>
            <a:endParaRPr lang="en-GB" altLang="en-US" b="1"/>
          </a:p>
          <a:p>
            <a:pPr eaLnBrk="1" hangingPunct="1">
              <a:spcBef>
                <a:spcPts val="1200"/>
              </a:spcBef>
              <a:spcAft>
                <a:spcPts val="600"/>
              </a:spcAft>
            </a:pPr>
            <a:r>
              <a:rPr lang="en-GB" altLang="en-US"/>
              <a:t>Distribution of nets to school children with guidelines.</a:t>
            </a:r>
          </a:p>
          <a:p>
            <a:pPr eaLnBrk="1" hangingPunct="1">
              <a:spcBef>
                <a:spcPts val="1200"/>
              </a:spcBef>
              <a:spcAft>
                <a:spcPts val="600"/>
              </a:spcAft>
            </a:pPr>
            <a:r>
              <a:rPr lang="en-GB" altLang="en-US"/>
              <a:t>Education of pupils on malaria transmission and the prevention of malaria, care and use of ITNs</a:t>
            </a:r>
          </a:p>
          <a:p>
            <a:pPr eaLnBrk="1" hangingPunct="1">
              <a:spcBef>
                <a:spcPts val="1200"/>
              </a:spcBef>
              <a:spcAft>
                <a:spcPts val="600"/>
              </a:spcAft>
              <a:buFont typeface="Wingdings" pitchFamily="2" charset="2"/>
              <a:buChar char="q"/>
            </a:pPr>
            <a:endParaRPr lang="en-GB" altLang="en-US"/>
          </a:p>
          <a:p>
            <a:pPr eaLnBrk="1" hangingPunct="1">
              <a:spcBef>
                <a:spcPts val="1200"/>
              </a:spcBef>
              <a:spcAft>
                <a:spcPts val="600"/>
              </a:spcAft>
              <a:buFont typeface="Wingdings" pitchFamily="2" charset="2"/>
              <a:buChar char="q"/>
            </a:pPr>
            <a:endParaRPr lang="en-GB" altLang="en-US"/>
          </a:p>
          <a:p>
            <a:pPr eaLnBrk="1" hangingPunct="1">
              <a:spcBef>
                <a:spcPts val="1200"/>
              </a:spcBef>
              <a:spcAft>
                <a:spcPts val="600"/>
              </a:spcAft>
              <a:buFont typeface="Wingdings" pitchFamily="2" charset="2"/>
              <a:buChar char="q"/>
            </a:pPr>
            <a:endParaRPr lang="en-GB" altLang="en-US"/>
          </a:p>
          <a:p>
            <a:pPr eaLnBrk="1" hangingPunct="1">
              <a:spcBef>
                <a:spcPts val="1200"/>
              </a:spcBef>
              <a:spcAft>
                <a:spcPts val="600"/>
              </a:spcAft>
              <a:buFont typeface="Wingdings" pitchFamily="2" charset="2"/>
              <a:buChar char="q"/>
            </a:pPr>
            <a:endParaRPr lang="en-GB" altLang="en-US"/>
          </a:p>
          <a:p>
            <a:pPr eaLnBrk="1" hangingPunct="1">
              <a:spcBef>
                <a:spcPts val="1200"/>
              </a:spcBef>
              <a:spcAft>
                <a:spcPts val="600"/>
              </a:spcAft>
              <a:buFont typeface="Wingdings" pitchFamily="2" charset="2"/>
              <a:buChar char="q"/>
            </a:pPr>
            <a:endParaRPr lang="en-GB"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E13105E-1F83-F542-8FD6-655DCB31BCA9}"/>
              </a:ext>
            </a:extLst>
          </p:cNvPr>
          <p:cNvSpPr>
            <a:spLocks noGrp="1" noChangeArrowheads="1"/>
          </p:cNvSpPr>
          <p:nvPr>
            <p:ph type="title"/>
          </p:nvPr>
        </p:nvSpPr>
        <p:spPr>
          <a:xfrm>
            <a:off x="620713" y="-217488"/>
            <a:ext cx="10733087" cy="1306513"/>
          </a:xfrm>
        </p:spPr>
        <p:txBody>
          <a:bodyPr/>
          <a:lstStyle/>
          <a:p>
            <a:pPr eaLnBrk="1" hangingPunct="1"/>
            <a:r>
              <a:rPr lang="en-GB" altLang="en-US" b="1"/>
              <a:t>Circuit Supervisors</a:t>
            </a:r>
          </a:p>
        </p:txBody>
      </p:sp>
      <p:sp>
        <p:nvSpPr>
          <p:cNvPr id="72707" name="Content Placeholder 2">
            <a:extLst>
              <a:ext uri="{FF2B5EF4-FFF2-40B4-BE49-F238E27FC236}">
                <a16:creationId xmlns:a16="http://schemas.microsoft.com/office/drawing/2014/main" id="{D2EC22E7-6ADF-804E-8BE6-251159920208}"/>
              </a:ext>
            </a:extLst>
          </p:cNvPr>
          <p:cNvSpPr>
            <a:spLocks noGrp="1" noChangeArrowheads="1"/>
          </p:cNvSpPr>
          <p:nvPr>
            <p:ph idx="1"/>
          </p:nvPr>
        </p:nvSpPr>
        <p:spPr>
          <a:xfrm>
            <a:off x="838200" y="877888"/>
            <a:ext cx="10863263" cy="5838825"/>
          </a:xfrm>
        </p:spPr>
        <p:txBody>
          <a:bodyPr/>
          <a:lstStyle/>
          <a:p>
            <a:pPr eaLnBrk="1" hangingPunct="1">
              <a:spcBef>
                <a:spcPts val="600"/>
              </a:spcBef>
              <a:spcAft>
                <a:spcPts val="600"/>
              </a:spcAft>
            </a:pPr>
            <a:r>
              <a:rPr lang="en-GB" altLang="en-US" dirty="0"/>
              <a:t>Supervise allocations and distribution to pupils in </a:t>
            </a:r>
            <a:r>
              <a:rPr lang="en-GB" altLang="en-US" dirty="0">
                <a:solidFill>
                  <a:srgbClr val="FF0000"/>
                </a:solidFill>
              </a:rPr>
              <a:t>all schools</a:t>
            </a:r>
            <a:r>
              <a:rPr lang="en-GB" altLang="en-US" dirty="0"/>
              <a:t> within circuit per EMIS data. </a:t>
            </a:r>
          </a:p>
          <a:p>
            <a:pPr eaLnBrk="1" hangingPunct="1">
              <a:spcBef>
                <a:spcPts val="600"/>
              </a:spcBef>
              <a:spcAft>
                <a:spcPts val="600"/>
              </a:spcAft>
            </a:pPr>
            <a:r>
              <a:rPr lang="en-GB" altLang="en-US" dirty="0">
                <a:solidFill>
                  <a:srgbClr val="FF0000"/>
                </a:solidFill>
              </a:rPr>
              <a:t>Schools not captured on the EMIS will not be served by 3PLs</a:t>
            </a:r>
          </a:p>
          <a:p>
            <a:pPr eaLnBrk="1" hangingPunct="1">
              <a:spcBef>
                <a:spcPts val="600"/>
              </a:spcBef>
              <a:spcAft>
                <a:spcPts val="600"/>
              </a:spcAft>
            </a:pPr>
            <a:r>
              <a:rPr lang="en-GB" altLang="en-US" dirty="0"/>
              <a:t>Cross check Form A with register and approve by signing. NB: Ensure information is correct before signing.</a:t>
            </a:r>
          </a:p>
          <a:p>
            <a:pPr eaLnBrk="1" hangingPunct="1">
              <a:spcBef>
                <a:spcPts val="600"/>
              </a:spcBef>
              <a:spcAft>
                <a:spcPts val="600"/>
              </a:spcAft>
            </a:pPr>
            <a:r>
              <a:rPr lang="en-GB" altLang="en-US" dirty="0"/>
              <a:t>Complete the data entry in the Net4Sch app before submitting</a:t>
            </a:r>
            <a:r>
              <a:rPr lang="en-GB" altLang="en-US" dirty="0">
                <a:solidFill>
                  <a:srgbClr val="FF0000"/>
                </a:solidFill>
              </a:rPr>
              <a:t>. </a:t>
            </a:r>
          </a:p>
          <a:p>
            <a:pPr eaLnBrk="1" hangingPunct="1">
              <a:spcBef>
                <a:spcPts val="600"/>
              </a:spcBef>
              <a:spcAft>
                <a:spcPts val="600"/>
              </a:spcAft>
            </a:pPr>
            <a:r>
              <a:rPr lang="en-GB" altLang="en-US" dirty="0"/>
              <a:t>Re-allocate based on need (enrolment). Schools not on the list will not be served. </a:t>
            </a:r>
          </a:p>
          <a:p>
            <a:pPr eaLnBrk="1" hangingPunct="1">
              <a:spcBef>
                <a:spcPts val="600"/>
              </a:spcBef>
              <a:spcAft>
                <a:spcPts val="600"/>
              </a:spcAft>
            </a:pPr>
            <a:r>
              <a:rPr lang="en-GB" altLang="en-US" dirty="0"/>
              <a:t>Return all excess nets to district stores.</a:t>
            </a:r>
          </a:p>
          <a:p>
            <a:pPr eaLnBrk="1" hangingPunct="1">
              <a:spcBef>
                <a:spcPts val="600"/>
              </a:spcBef>
              <a:spcAft>
                <a:spcPts val="600"/>
              </a:spcAft>
            </a:pPr>
            <a:r>
              <a:rPr lang="en-GB" altLang="en-US" dirty="0"/>
              <a:t>Ensure continuous education of pupils, parents and community members on benefits of ITN use and care</a:t>
            </a:r>
          </a:p>
          <a:p>
            <a:pPr eaLnBrk="1" hangingPunct="1">
              <a:spcBef>
                <a:spcPts val="600"/>
              </a:spcBef>
              <a:spcAft>
                <a:spcPts val="600"/>
              </a:spcAft>
            </a:pPr>
            <a:r>
              <a:rPr lang="en-GB" altLang="en-US" dirty="0"/>
              <a:t>Inspect health education action plan of school health teams</a:t>
            </a:r>
          </a:p>
          <a:p>
            <a:pPr eaLnBrk="1" hangingPunct="1">
              <a:spcBef>
                <a:spcPts val="1200"/>
              </a:spcBef>
              <a:spcAft>
                <a:spcPts val="600"/>
              </a:spcAft>
            </a:pPr>
            <a:endParaRPr lang="en-GB" altLang="en-US"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11D63E8E-498B-6E4C-8B0D-0D74F0B00370}"/>
              </a:ext>
            </a:extLst>
          </p:cNvPr>
          <p:cNvSpPr>
            <a:spLocks noGrp="1" noChangeArrowheads="1"/>
          </p:cNvSpPr>
          <p:nvPr>
            <p:ph type="title"/>
          </p:nvPr>
        </p:nvSpPr>
        <p:spPr>
          <a:xfrm>
            <a:off x="557213" y="574675"/>
            <a:ext cx="9245600" cy="952500"/>
          </a:xfrm>
        </p:spPr>
        <p:txBody>
          <a:bodyPr anchor="t"/>
          <a:lstStyle/>
          <a:p>
            <a:pPr eaLnBrk="1" hangingPunct="1"/>
            <a:r>
              <a:rPr lang="en-GB" altLang="en-US" b="1"/>
              <a:t>District Supply Officers</a:t>
            </a:r>
            <a:br>
              <a:rPr lang="en-GB" altLang="en-US" b="1"/>
            </a:br>
            <a:br>
              <a:rPr lang="en-GB" altLang="en-US">
                <a:ea typeface="ＭＳ Ｐゴシック" panose="020B0600070205080204" pitchFamily="34" charset="-128"/>
              </a:rPr>
            </a:br>
            <a:endParaRPr lang="en-GB" altLang="en-US">
              <a:ea typeface="ＭＳ Ｐゴシック" panose="020B0600070205080204" pitchFamily="34" charset="-128"/>
            </a:endParaRPr>
          </a:p>
        </p:txBody>
      </p:sp>
      <p:sp>
        <p:nvSpPr>
          <p:cNvPr id="74755" name="Content Placeholder 2">
            <a:extLst>
              <a:ext uri="{FF2B5EF4-FFF2-40B4-BE49-F238E27FC236}">
                <a16:creationId xmlns:a16="http://schemas.microsoft.com/office/drawing/2014/main" id="{5BC3E3DC-DA4A-4A4B-A178-7DD4CAA79F61}"/>
              </a:ext>
            </a:extLst>
          </p:cNvPr>
          <p:cNvSpPr>
            <a:spLocks noGrp="1" noChangeArrowheads="1"/>
          </p:cNvSpPr>
          <p:nvPr>
            <p:ph idx="1"/>
          </p:nvPr>
        </p:nvSpPr>
        <p:spPr>
          <a:xfrm>
            <a:off x="557213" y="1625600"/>
            <a:ext cx="11077575" cy="4657725"/>
          </a:xfrm>
        </p:spPr>
        <p:txBody>
          <a:bodyPr/>
          <a:lstStyle/>
          <a:p>
            <a:pPr eaLnBrk="1" hangingPunct="1">
              <a:spcBef>
                <a:spcPts val="1200"/>
              </a:spcBef>
              <a:spcAft>
                <a:spcPts val="600"/>
              </a:spcAft>
            </a:pPr>
            <a:r>
              <a:rPr lang="en-GB" altLang="en-US"/>
              <a:t>In charge of storage and security of net stocks at district level</a:t>
            </a:r>
          </a:p>
          <a:p>
            <a:pPr eaLnBrk="1" hangingPunct="1">
              <a:spcBef>
                <a:spcPts val="1200"/>
              </a:spcBef>
              <a:spcAft>
                <a:spcPts val="600"/>
              </a:spcAft>
            </a:pPr>
            <a:r>
              <a:rPr lang="en-GB" altLang="en-US"/>
              <a:t>Issues stock to 3PLs</a:t>
            </a:r>
          </a:p>
          <a:p>
            <a:pPr eaLnBrk="1" hangingPunct="1">
              <a:spcBef>
                <a:spcPts val="1200"/>
              </a:spcBef>
              <a:spcAft>
                <a:spcPts val="600"/>
              </a:spcAft>
            </a:pPr>
            <a:r>
              <a:rPr lang="en-GB" altLang="en-US"/>
              <a:t>Complete inventory/bin cards on stocks received and issued.</a:t>
            </a:r>
          </a:p>
          <a:p>
            <a:pPr eaLnBrk="1" hangingPunct="1">
              <a:spcBef>
                <a:spcPts val="1200"/>
              </a:spcBef>
              <a:spcAft>
                <a:spcPts val="600"/>
              </a:spcAft>
            </a:pPr>
            <a:r>
              <a:rPr lang="en-GB" altLang="en-US"/>
              <a:t>Receive and document excess ITNs after distribution</a:t>
            </a:r>
          </a:p>
          <a:p>
            <a:pPr eaLnBrk="1" hangingPunct="1">
              <a:buFont typeface="Wingdings" pitchFamily="2" charset="2"/>
              <a:buChar char="q"/>
            </a:pPr>
            <a:endParaRPr lang="en-GB" altLang="en-US"/>
          </a:p>
          <a:p>
            <a:pPr eaLnBrk="1" hangingPunct="1">
              <a:buFont typeface="Wingdings" pitchFamily="2" charset="2"/>
              <a:buChar char="q"/>
            </a:pPr>
            <a:endParaRPr lang="en-GB" altLang="en-US"/>
          </a:p>
          <a:p>
            <a:pPr eaLnBrk="1" hangingPunct="1">
              <a:buFont typeface="Wingdings" pitchFamily="2" charset="2"/>
              <a:buChar char="q"/>
            </a:pPr>
            <a:endParaRPr lang="en-GB"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CA0F8B60-AC34-324F-8D93-149090FC78E7}"/>
              </a:ext>
            </a:extLst>
          </p:cNvPr>
          <p:cNvSpPr>
            <a:spLocks noGrp="1" noChangeArrowheads="1"/>
          </p:cNvSpPr>
          <p:nvPr>
            <p:ph type="title"/>
          </p:nvPr>
        </p:nvSpPr>
        <p:spPr>
          <a:xfrm>
            <a:off x="400050" y="414338"/>
            <a:ext cx="9756775" cy="881062"/>
          </a:xfrm>
        </p:spPr>
        <p:txBody>
          <a:bodyPr anchor="t"/>
          <a:lstStyle/>
          <a:p>
            <a:pPr eaLnBrk="1" hangingPunct="1"/>
            <a:r>
              <a:rPr lang="en-GB" altLang="en-US" b="1">
                <a:ea typeface="ＭＳ Ｐゴシック" panose="020B0600070205080204" pitchFamily="34" charset="-128"/>
              </a:rPr>
              <a:t>District SHEP Coordinator</a:t>
            </a:r>
            <a:br>
              <a:rPr lang="en-GB" altLang="en-US">
                <a:ea typeface="ＭＳ Ｐゴシック" panose="020B0600070205080204" pitchFamily="34" charset="-128"/>
              </a:rPr>
            </a:br>
            <a:endParaRPr lang="en-GB" altLang="en-US">
              <a:ea typeface="ＭＳ Ｐゴシック" panose="020B0600070205080204" pitchFamily="34" charset="-128"/>
            </a:endParaRPr>
          </a:p>
        </p:txBody>
      </p:sp>
      <p:sp>
        <p:nvSpPr>
          <p:cNvPr id="76803" name="Content Placeholder 1">
            <a:extLst>
              <a:ext uri="{FF2B5EF4-FFF2-40B4-BE49-F238E27FC236}">
                <a16:creationId xmlns:a16="http://schemas.microsoft.com/office/drawing/2014/main" id="{F7BF2877-17BE-1043-B844-D7875DEFCC99}"/>
              </a:ext>
            </a:extLst>
          </p:cNvPr>
          <p:cNvSpPr>
            <a:spLocks noGrp="1" noChangeArrowheads="1"/>
          </p:cNvSpPr>
          <p:nvPr>
            <p:ph idx="1"/>
          </p:nvPr>
        </p:nvSpPr>
        <p:spPr>
          <a:xfrm>
            <a:off x="400050" y="1295400"/>
            <a:ext cx="11391900" cy="5170488"/>
          </a:xfrm>
        </p:spPr>
        <p:txBody>
          <a:bodyPr/>
          <a:lstStyle/>
          <a:p>
            <a:pPr marL="365125" eaLnBrk="1" hangingPunct="1">
              <a:spcBef>
                <a:spcPts val="1200"/>
              </a:spcBef>
              <a:spcAft>
                <a:spcPts val="600"/>
              </a:spcAft>
            </a:pPr>
            <a:r>
              <a:rPr lang="en-GB" altLang="en-US" dirty="0"/>
              <a:t>Reports to regional level on net stocks received at district level and quantity distributed</a:t>
            </a:r>
          </a:p>
          <a:p>
            <a:pPr marL="365125" eaLnBrk="1" hangingPunct="1">
              <a:spcBef>
                <a:spcPts val="1200"/>
              </a:spcBef>
              <a:spcAft>
                <a:spcPts val="600"/>
              </a:spcAft>
            </a:pPr>
            <a:r>
              <a:rPr lang="en-GB" altLang="en-US" dirty="0"/>
              <a:t>Supervise and ensure all enlisted schools receive ITNs and education on ITN use and care</a:t>
            </a:r>
          </a:p>
          <a:p>
            <a:pPr marL="365125" eaLnBrk="1" hangingPunct="1">
              <a:spcBef>
                <a:spcPts val="1200"/>
              </a:spcBef>
              <a:spcAft>
                <a:spcPts val="600"/>
              </a:spcAft>
            </a:pPr>
            <a:r>
              <a:rPr lang="en-GB" altLang="en-US" dirty="0"/>
              <a:t>Ensure CSs inspect health education action plans during supervision</a:t>
            </a:r>
          </a:p>
          <a:p>
            <a:pPr marL="365125" eaLnBrk="1" hangingPunct="1">
              <a:spcBef>
                <a:spcPts val="1200"/>
              </a:spcBef>
              <a:spcAft>
                <a:spcPts val="600"/>
              </a:spcAft>
            </a:pPr>
            <a:r>
              <a:rPr lang="en-GB" altLang="en-US" dirty="0"/>
              <a:t>Net4Schs App</a:t>
            </a:r>
          </a:p>
          <a:p>
            <a:pPr marL="822325" lvl="2" eaLnBrk="1" hangingPunct="1">
              <a:spcBef>
                <a:spcPts val="1200"/>
              </a:spcBef>
              <a:spcAft>
                <a:spcPts val="600"/>
              </a:spcAft>
            </a:pPr>
            <a:r>
              <a:rPr lang="en-GB" altLang="en-US" dirty="0"/>
              <a:t>Create username and password for CS</a:t>
            </a:r>
          </a:p>
          <a:p>
            <a:pPr marL="822325" lvl="2" eaLnBrk="1" hangingPunct="1">
              <a:spcBef>
                <a:spcPts val="1200"/>
              </a:spcBef>
              <a:spcAft>
                <a:spcPts val="600"/>
              </a:spcAft>
            </a:pPr>
            <a:r>
              <a:rPr lang="en-GB" altLang="en-US" dirty="0"/>
              <a:t>Monitor stock levels</a:t>
            </a:r>
          </a:p>
          <a:p>
            <a:pPr marL="822325" lvl="2" eaLnBrk="1" hangingPunct="1">
              <a:spcBef>
                <a:spcPts val="1200"/>
              </a:spcBef>
              <a:spcAft>
                <a:spcPts val="600"/>
              </a:spcAft>
            </a:pPr>
            <a:r>
              <a:rPr lang="en-GB" altLang="en-US" dirty="0"/>
              <a:t>Analyse data</a:t>
            </a:r>
          </a:p>
          <a:p>
            <a:pPr marL="365125" lvl="2" eaLnBrk="1" hangingPunct="1">
              <a:spcBef>
                <a:spcPts val="1200"/>
              </a:spcBef>
              <a:spcAft>
                <a:spcPts val="600"/>
              </a:spcAft>
            </a:pPr>
            <a:r>
              <a:rPr lang="en-GB" sz="2800" dirty="0"/>
              <a:t>Monitor and supervise distribution in district (10 schools or more)</a:t>
            </a:r>
          </a:p>
          <a:p>
            <a:pPr marL="822325" lvl="2" eaLnBrk="1" hangingPunct="1">
              <a:spcBef>
                <a:spcPts val="1200"/>
              </a:spcBef>
              <a:spcAft>
                <a:spcPts val="600"/>
              </a:spcAft>
            </a:pPr>
            <a:endParaRPr lang="en-GB" altLang="en-US" dirty="0"/>
          </a:p>
          <a:p>
            <a:pPr marL="365125" eaLnBrk="1" hangingPunct="1">
              <a:spcBef>
                <a:spcPts val="1200"/>
              </a:spcBef>
              <a:spcAft>
                <a:spcPts val="600"/>
              </a:spcAft>
            </a:pPr>
            <a:endParaRPr lang="en-GB" altLang="en-US" dirty="0"/>
          </a:p>
          <a:p>
            <a:pPr marL="365125" eaLnBrk="1" hangingPunct="1">
              <a:spcBef>
                <a:spcPts val="1200"/>
              </a:spcBef>
              <a:spcAft>
                <a:spcPts val="600"/>
              </a:spcAft>
            </a:pPr>
            <a:endParaRPr lang="en-US" altLang="en-US" dirty="0"/>
          </a:p>
          <a:p>
            <a:pPr marL="365125" eaLnBrk="1" hangingPunct="1">
              <a:spcBef>
                <a:spcPts val="1200"/>
              </a:spcBef>
              <a:spcAft>
                <a:spcPts val="600"/>
              </a:spcAft>
              <a:buFont typeface="Wingdings" pitchFamily="2" charset="2"/>
              <a:buChar char="q"/>
            </a:pPr>
            <a:endParaRPr lang="en-US"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5B4EE405-60E1-2049-B03E-8C6C13E4A06D}"/>
              </a:ext>
            </a:extLst>
          </p:cNvPr>
          <p:cNvSpPr>
            <a:spLocks noGrp="1" noChangeArrowheads="1"/>
          </p:cNvSpPr>
          <p:nvPr>
            <p:ph type="title"/>
          </p:nvPr>
        </p:nvSpPr>
        <p:spPr>
          <a:xfrm>
            <a:off x="609600" y="681038"/>
            <a:ext cx="10972800" cy="693737"/>
          </a:xfrm>
        </p:spPr>
        <p:txBody>
          <a:bodyPr anchor="t"/>
          <a:lstStyle/>
          <a:p>
            <a:pPr eaLnBrk="1" hangingPunct="1"/>
            <a:r>
              <a:rPr lang="en-GB" altLang="en-US" b="1">
                <a:ea typeface="ＭＳ Ｐゴシック" panose="020B0600070205080204" pitchFamily="34" charset="-128"/>
              </a:rPr>
              <a:t>AD/DD SUP &amp; Private School Coordinators</a:t>
            </a:r>
            <a:endParaRPr lang="en-GB" altLang="en-US">
              <a:ea typeface="ＭＳ Ｐゴシック" panose="020B0600070205080204" pitchFamily="34" charset="-128"/>
            </a:endParaRPr>
          </a:p>
        </p:txBody>
      </p:sp>
      <p:sp>
        <p:nvSpPr>
          <p:cNvPr id="78851" name="Content Placeholder 1">
            <a:extLst>
              <a:ext uri="{FF2B5EF4-FFF2-40B4-BE49-F238E27FC236}">
                <a16:creationId xmlns:a16="http://schemas.microsoft.com/office/drawing/2014/main" id="{2241C657-ACD1-8348-ACC5-22115915D18D}"/>
              </a:ext>
            </a:extLst>
          </p:cNvPr>
          <p:cNvSpPr>
            <a:spLocks noGrp="1" noChangeArrowheads="1"/>
          </p:cNvSpPr>
          <p:nvPr>
            <p:ph idx="1"/>
          </p:nvPr>
        </p:nvSpPr>
        <p:spPr/>
        <p:txBody>
          <a:bodyPr/>
          <a:lstStyle/>
          <a:p>
            <a:pPr eaLnBrk="1" hangingPunct="1">
              <a:spcBef>
                <a:spcPts val="1200"/>
              </a:spcBef>
              <a:spcAft>
                <a:spcPts val="600"/>
              </a:spcAft>
            </a:pPr>
            <a:r>
              <a:rPr lang="en-GB" altLang="en-US" dirty="0"/>
              <a:t>Reports to regional level on net stocks received at district level and quantity distributed</a:t>
            </a:r>
          </a:p>
          <a:p>
            <a:pPr eaLnBrk="1" hangingPunct="1">
              <a:spcBef>
                <a:spcPts val="1200"/>
              </a:spcBef>
              <a:spcAft>
                <a:spcPts val="600"/>
              </a:spcAft>
            </a:pPr>
            <a:r>
              <a:rPr lang="en-GB" altLang="en-US" dirty="0"/>
              <a:t>Supervise and ensure all enlisted schools receive ITNs and education on ITN use and care</a:t>
            </a:r>
          </a:p>
          <a:p>
            <a:pPr eaLnBrk="1" hangingPunct="1">
              <a:spcBef>
                <a:spcPts val="1200"/>
              </a:spcBef>
              <a:spcAft>
                <a:spcPts val="600"/>
              </a:spcAft>
            </a:pPr>
            <a:r>
              <a:rPr lang="en-GB" altLang="en-US" dirty="0"/>
              <a:t>Ensure CSs inspect health education action plans during supervision</a:t>
            </a:r>
          </a:p>
          <a:p>
            <a:pPr eaLnBrk="1" hangingPunct="1">
              <a:spcBef>
                <a:spcPts val="1200"/>
              </a:spcBef>
              <a:spcAft>
                <a:spcPts val="600"/>
              </a:spcAft>
            </a:pPr>
            <a:r>
              <a:rPr lang="en-GB" dirty="0"/>
              <a:t>Monitor and supervise distribution in district (10 schools or more)</a:t>
            </a:r>
          </a:p>
          <a:p>
            <a:pPr marL="0" indent="0" eaLnBrk="1" hangingPunct="1">
              <a:spcBef>
                <a:spcPts val="1200"/>
              </a:spcBef>
              <a:spcAft>
                <a:spcPts val="600"/>
              </a:spcAft>
              <a:buNone/>
            </a:pPr>
            <a:endParaRPr lang="en-GB" altLang="en-US" dirty="0"/>
          </a:p>
          <a:p>
            <a:pPr eaLnBrk="1" hangingPunct="1">
              <a:spcBef>
                <a:spcPts val="1200"/>
              </a:spcBef>
              <a:spcAft>
                <a:spcPts val="600"/>
              </a:spcAft>
            </a:pPr>
            <a:endParaRPr lang="en-US" altLang="en-US" dirty="0"/>
          </a:p>
          <a:p>
            <a:pPr eaLnBrk="1" hangingPunct="1">
              <a:buFont typeface="Wingdings" pitchFamily="2" charset="2"/>
              <a:buChar char="q"/>
            </a:pPr>
            <a:endParaRPr lang="en-US"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FCC79F78-6C39-9D4E-B230-CBB7BE36BBB1}"/>
              </a:ext>
            </a:extLst>
          </p:cNvPr>
          <p:cNvSpPr>
            <a:spLocks noGrp="1" noChangeArrowheads="1"/>
          </p:cNvSpPr>
          <p:nvPr>
            <p:ph type="title"/>
          </p:nvPr>
        </p:nvSpPr>
        <p:spPr>
          <a:xfrm>
            <a:off x="838200" y="681038"/>
            <a:ext cx="10515600" cy="1325562"/>
          </a:xfrm>
        </p:spPr>
        <p:txBody>
          <a:bodyPr anchor="t"/>
          <a:lstStyle/>
          <a:p>
            <a:pPr eaLnBrk="1" hangingPunct="1"/>
            <a:r>
              <a:rPr lang="en-GB" altLang="en-US" b="1">
                <a:ea typeface="ＭＳ Ｐゴシック" panose="020B0600070205080204" pitchFamily="34" charset="-128"/>
              </a:rPr>
              <a:t>District Directors of Education</a:t>
            </a:r>
            <a:br>
              <a:rPr lang="en-GB" altLang="en-US">
                <a:ea typeface="ＭＳ Ｐゴシック" panose="020B0600070205080204" pitchFamily="34" charset="-128"/>
              </a:rPr>
            </a:br>
            <a:r>
              <a:rPr lang="en-GB" altLang="en-US">
                <a:ea typeface="ＭＳ Ｐゴシック" panose="020B0600070205080204" pitchFamily="34" charset="-128"/>
              </a:rPr>
              <a:t> </a:t>
            </a:r>
          </a:p>
        </p:txBody>
      </p:sp>
      <p:sp>
        <p:nvSpPr>
          <p:cNvPr id="2" name="Content Placeholder 1">
            <a:extLst>
              <a:ext uri="{FF2B5EF4-FFF2-40B4-BE49-F238E27FC236}">
                <a16:creationId xmlns:a16="http://schemas.microsoft.com/office/drawing/2014/main" id="{597DA4B2-073F-AE4A-87B1-5D6881F22809}"/>
              </a:ext>
            </a:extLst>
          </p:cNvPr>
          <p:cNvSpPr>
            <a:spLocks noGrp="1"/>
          </p:cNvSpPr>
          <p:nvPr>
            <p:ph idx="1"/>
          </p:nvPr>
        </p:nvSpPr>
        <p:spPr/>
        <p:txBody>
          <a:bodyPr rtlCol="0">
            <a:noAutofit/>
          </a:bodyPr>
          <a:lstStyle/>
          <a:p>
            <a:pPr eaLnBrk="1" fontAlgn="auto" hangingPunct="1">
              <a:spcBef>
                <a:spcPts val="1200"/>
              </a:spcBef>
              <a:spcAft>
                <a:spcPts val="600"/>
              </a:spcAft>
              <a:defRPr/>
            </a:pPr>
            <a:r>
              <a:rPr lang="en-GB" dirty="0"/>
              <a:t>Custodian of nets for district</a:t>
            </a:r>
          </a:p>
          <a:p>
            <a:pPr eaLnBrk="1" fontAlgn="auto" hangingPunct="1">
              <a:spcBef>
                <a:spcPts val="1200"/>
              </a:spcBef>
              <a:spcAft>
                <a:spcPts val="600"/>
              </a:spcAft>
              <a:defRPr/>
            </a:pPr>
            <a:r>
              <a:rPr lang="en-GB" dirty="0"/>
              <a:t>Endorses net stock received at district level</a:t>
            </a:r>
          </a:p>
          <a:p>
            <a:pPr eaLnBrk="1" fontAlgn="auto" hangingPunct="1">
              <a:spcBef>
                <a:spcPts val="1200"/>
              </a:spcBef>
              <a:spcAft>
                <a:spcPts val="600"/>
              </a:spcAft>
              <a:defRPr/>
            </a:pPr>
            <a:r>
              <a:rPr lang="en-GB" dirty="0"/>
              <a:t>Reviews and endorses school distribution data before forwarding to remaining balance of nets to District Health Directorate</a:t>
            </a:r>
          </a:p>
          <a:p>
            <a:pPr eaLnBrk="1" fontAlgn="auto" hangingPunct="1">
              <a:spcBef>
                <a:spcPts val="1200"/>
              </a:spcBef>
              <a:spcAft>
                <a:spcPts val="600"/>
              </a:spcAft>
              <a:defRPr/>
            </a:pPr>
            <a:r>
              <a:rPr lang="en-GB" dirty="0"/>
              <a:t>Monitor and supervise distribution in district (10 schools or more)</a:t>
            </a:r>
          </a:p>
          <a:p>
            <a:pPr marL="0" indent="0" eaLnBrk="1" fontAlgn="auto" hangingPunct="1">
              <a:spcAft>
                <a:spcPts val="0"/>
              </a:spcAft>
              <a:buFont typeface="Arial" panose="020B0604020202020204" pitchFamily="34" charset="0"/>
              <a:buNone/>
              <a:defRPr/>
            </a:pPr>
            <a:endParaRPr lang="en-GB"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BDEE23EC-87AF-E948-AB05-300E6689C7EF}"/>
              </a:ext>
            </a:extLst>
          </p:cNvPr>
          <p:cNvSpPr>
            <a:spLocks noGrp="1" noChangeArrowheads="1"/>
          </p:cNvSpPr>
          <p:nvPr>
            <p:ph type="title"/>
          </p:nvPr>
        </p:nvSpPr>
        <p:spPr>
          <a:xfrm>
            <a:off x="609600" y="16975"/>
            <a:ext cx="10925175" cy="609600"/>
          </a:xfrm>
        </p:spPr>
        <p:txBody>
          <a:bodyPr anchor="t"/>
          <a:lstStyle/>
          <a:p>
            <a:pPr eaLnBrk="1" hangingPunct="1"/>
            <a:r>
              <a:rPr lang="en-GB" altLang="en-US" b="1" dirty="0">
                <a:ea typeface="ＭＳ Ｐゴシック" panose="020B0600070205080204" pitchFamily="34" charset="-128"/>
              </a:rPr>
              <a:t>District Malaria Focal Person (GHS)</a:t>
            </a:r>
            <a:endParaRPr lang="en-US" altLang="en-US" b="1" dirty="0">
              <a:ea typeface="ＭＳ Ｐゴシック" panose="020B0600070205080204" pitchFamily="34" charset="-128"/>
            </a:endParaRPr>
          </a:p>
        </p:txBody>
      </p:sp>
      <p:sp>
        <p:nvSpPr>
          <p:cNvPr id="83971" name="Content Placeholder 2">
            <a:extLst>
              <a:ext uri="{FF2B5EF4-FFF2-40B4-BE49-F238E27FC236}">
                <a16:creationId xmlns:a16="http://schemas.microsoft.com/office/drawing/2014/main" id="{39344D16-A632-2C4F-AC44-63A46A01CD6A}"/>
              </a:ext>
            </a:extLst>
          </p:cNvPr>
          <p:cNvSpPr>
            <a:spLocks noGrp="1" noChangeArrowheads="1"/>
          </p:cNvSpPr>
          <p:nvPr>
            <p:ph idx="1"/>
          </p:nvPr>
        </p:nvSpPr>
        <p:spPr>
          <a:xfrm>
            <a:off x="609600" y="1031631"/>
            <a:ext cx="11331575" cy="5586657"/>
          </a:xfrm>
        </p:spPr>
        <p:txBody>
          <a:bodyPr/>
          <a:lstStyle/>
          <a:p>
            <a:pPr eaLnBrk="1" hangingPunct="1">
              <a:spcBef>
                <a:spcPts val="1200"/>
              </a:spcBef>
              <a:spcAft>
                <a:spcPts val="600"/>
              </a:spcAft>
            </a:pPr>
            <a:r>
              <a:rPr lang="en-GB" altLang="en-US" dirty="0"/>
              <a:t>Collect tablets for district – work closely with the DSHEP</a:t>
            </a:r>
          </a:p>
          <a:p>
            <a:pPr eaLnBrk="1" hangingPunct="1">
              <a:spcBef>
                <a:spcPts val="1200"/>
              </a:spcBef>
              <a:spcAft>
                <a:spcPts val="600"/>
              </a:spcAft>
            </a:pPr>
            <a:r>
              <a:rPr lang="en-GB" altLang="en-US" dirty="0"/>
              <a:t>Support DSHEPs on the Net4Schs App</a:t>
            </a:r>
          </a:p>
          <a:p>
            <a:pPr lvl="1" eaLnBrk="1" hangingPunct="1">
              <a:spcBef>
                <a:spcPts val="1200"/>
              </a:spcBef>
              <a:spcAft>
                <a:spcPts val="600"/>
              </a:spcAft>
            </a:pPr>
            <a:r>
              <a:rPr lang="en-GB" altLang="en-US" dirty="0"/>
              <a:t>Create username and password for SISOs</a:t>
            </a:r>
          </a:p>
          <a:p>
            <a:pPr lvl="1" eaLnBrk="1" hangingPunct="1">
              <a:spcBef>
                <a:spcPts val="1200"/>
              </a:spcBef>
              <a:spcAft>
                <a:spcPts val="600"/>
              </a:spcAft>
            </a:pPr>
            <a:r>
              <a:rPr lang="en-GB" altLang="en-US" dirty="0"/>
              <a:t>Monitor stock levels</a:t>
            </a:r>
          </a:p>
          <a:p>
            <a:pPr lvl="1" eaLnBrk="1" hangingPunct="1">
              <a:spcBef>
                <a:spcPts val="1200"/>
              </a:spcBef>
              <a:spcAft>
                <a:spcPts val="600"/>
              </a:spcAft>
            </a:pPr>
            <a:r>
              <a:rPr lang="en-GB" altLang="en-US" dirty="0"/>
              <a:t>Analyse data</a:t>
            </a:r>
          </a:p>
          <a:p>
            <a:pPr eaLnBrk="1" hangingPunct="1">
              <a:spcBef>
                <a:spcPts val="1200"/>
              </a:spcBef>
              <a:spcAft>
                <a:spcPts val="600"/>
              </a:spcAft>
            </a:pPr>
            <a:r>
              <a:rPr lang="en-GB" altLang="en-US" dirty="0"/>
              <a:t>Monitor and supervise distribution in district (10 schools or more)</a:t>
            </a:r>
          </a:p>
          <a:p>
            <a:pPr eaLnBrk="1" hangingPunct="1">
              <a:spcBef>
                <a:spcPts val="1200"/>
              </a:spcBef>
              <a:spcAft>
                <a:spcPts val="600"/>
              </a:spcAft>
            </a:pPr>
            <a:r>
              <a:rPr lang="en-GB" altLang="en-US" dirty="0"/>
              <a:t>Retrieve tablets from GES for onward submission to NMEP</a:t>
            </a:r>
          </a:p>
          <a:p>
            <a:pPr eaLnBrk="1" hangingPunct="1">
              <a:spcBef>
                <a:spcPts val="1200"/>
              </a:spcBef>
              <a:spcAft>
                <a:spcPts val="600"/>
              </a:spcAft>
            </a:pPr>
            <a:r>
              <a:rPr lang="en-GB" altLang="en-US" dirty="0"/>
              <a:t>Retrieve remaining stock of nets from District Education Directorate and document them as part of net stocks for continuous distribution</a:t>
            </a:r>
          </a:p>
          <a:p>
            <a:pPr eaLnBrk="1" hangingPunct="1">
              <a:spcBef>
                <a:spcPts val="1200"/>
              </a:spcBef>
              <a:spcAft>
                <a:spcPts val="600"/>
              </a:spcAft>
            </a:pPr>
            <a:r>
              <a:rPr lang="en-GB" altLang="en-US" i="1" dirty="0"/>
              <a:t>Enter the Data from the Net4SCHS into DHIMS</a:t>
            </a:r>
          </a:p>
          <a:p>
            <a:pPr eaLnBrk="1" hangingPunct="1"/>
            <a:endParaRPr lang="en-US"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0E21077D-5A3E-2B40-831E-0A2D1BA5CF58}"/>
              </a:ext>
            </a:extLst>
          </p:cNvPr>
          <p:cNvSpPr>
            <a:spLocks noGrp="1" noChangeArrowheads="1"/>
          </p:cNvSpPr>
          <p:nvPr>
            <p:ph type="title"/>
          </p:nvPr>
        </p:nvSpPr>
        <p:spPr/>
        <p:txBody>
          <a:bodyPr/>
          <a:lstStyle/>
          <a:p>
            <a:r>
              <a:rPr lang="en-GB" altLang="en-US" b="1">
                <a:ea typeface="ＭＳ Ｐゴシック" panose="020B0600070205080204" pitchFamily="34" charset="-128"/>
              </a:rPr>
              <a:t>District Directors of Health</a:t>
            </a:r>
            <a:endParaRPr lang="en-US" altLang="en-US"/>
          </a:p>
        </p:txBody>
      </p:sp>
      <p:sp>
        <p:nvSpPr>
          <p:cNvPr id="82947" name="Content Placeholder 2">
            <a:extLst>
              <a:ext uri="{FF2B5EF4-FFF2-40B4-BE49-F238E27FC236}">
                <a16:creationId xmlns:a16="http://schemas.microsoft.com/office/drawing/2014/main" id="{97D4FECF-AC83-D645-BC3C-BBD11783AEE1}"/>
              </a:ext>
            </a:extLst>
          </p:cNvPr>
          <p:cNvSpPr>
            <a:spLocks noGrp="1" noChangeArrowheads="1"/>
          </p:cNvSpPr>
          <p:nvPr>
            <p:ph idx="1"/>
          </p:nvPr>
        </p:nvSpPr>
        <p:spPr/>
        <p:txBody>
          <a:bodyPr/>
          <a:lstStyle/>
          <a:p>
            <a:r>
              <a:rPr lang="en-US" altLang="en-US" sz="3200" dirty="0"/>
              <a:t>Support planning and implementation of the schools ITN distribution exercise</a:t>
            </a:r>
          </a:p>
          <a:p>
            <a:r>
              <a:rPr lang="en-US" altLang="en-US" sz="3200" dirty="0"/>
              <a:t>Ensure all excess ITNs are received and used for the health facility ITN distribution</a:t>
            </a:r>
          </a:p>
          <a:p>
            <a:r>
              <a:rPr lang="en-GB" altLang="en-US" sz="3200" dirty="0"/>
              <a:t>Monitor and supervise distribution in district (10 schools or more)</a:t>
            </a:r>
          </a:p>
          <a:p>
            <a:endParaRPr lang="en-US" altLang="en-US" dirty="0"/>
          </a:p>
          <a:p>
            <a:pPr marL="0" indent="0">
              <a:buNone/>
            </a:pPr>
            <a:endParaRPr lang="en-US"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BDEE23EC-87AF-E948-AB05-300E6689C7EF}"/>
              </a:ext>
            </a:extLst>
          </p:cNvPr>
          <p:cNvSpPr>
            <a:spLocks noGrp="1" noChangeArrowheads="1"/>
          </p:cNvSpPr>
          <p:nvPr>
            <p:ph type="title"/>
          </p:nvPr>
        </p:nvSpPr>
        <p:spPr>
          <a:xfrm>
            <a:off x="609600" y="239713"/>
            <a:ext cx="10925175" cy="609600"/>
          </a:xfrm>
        </p:spPr>
        <p:txBody>
          <a:bodyPr anchor="t"/>
          <a:lstStyle/>
          <a:p>
            <a:pPr eaLnBrk="1" hangingPunct="1"/>
            <a:r>
              <a:rPr lang="en-GB" altLang="en-US" b="1" dirty="0">
                <a:ea typeface="ＭＳ Ｐゴシック" panose="020B0600070205080204" pitchFamily="34" charset="-128"/>
              </a:rPr>
              <a:t>Regional Malaria Focal Person (GHS)</a:t>
            </a:r>
            <a:endParaRPr lang="en-US" altLang="en-US" b="1" dirty="0">
              <a:ea typeface="ＭＳ Ｐゴシック" panose="020B0600070205080204" pitchFamily="34" charset="-128"/>
            </a:endParaRPr>
          </a:p>
        </p:txBody>
      </p:sp>
      <p:sp>
        <p:nvSpPr>
          <p:cNvPr id="83971" name="Content Placeholder 2">
            <a:extLst>
              <a:ext uri="{FF2B5EF4-FFF2-40B4-BE49-F238E27FC236}">
                <a16:creationId xmlns:a16="http://schemas.microsoft.com/office/drawing/2014/main" id="{39344D16-A632-2C4F-AC44-63A46A01CD6A}"/>
              </a:ext>
            </a:extLst>
          </p:cNvPr>
          <p:cNvSpPr>
            <a:spLocks noGrp="1" noChangeArrowheads="1"/>
          </p:cNvSpPr>
          <p:nvPr>
            <p:ph idx="1"/>
          </p:nvPr>
        </p:nvSpPr>
        <p:spPr>
          <a:xfrm>
            <a:off x="609600" y="1094886"/>
            <a:ext cx="11331575" cy="4995863"/>
          </a:xfrm>
        </p:spPr>
        <p:txBody>
          <a:bodyPr/>
          <a:lstStyle/>
          <a:p>
            <a:pPr eaLnBrk="1" hangingPunct="1">
              <a:spcBef>
                <a:spcPts val="1200"/>
              </a:spcBef>
              <a:spcAft>
                <a:spcPts val="600"/>
              </a:spcAft>
            </a:pPr>
            <a:r>
              <a:rPr lang="en-GB" altLang="en-US" dirty="0"/>
              <a:t>Ensure DMFP have collected the requisite number of tablets for the region</a:t>
            </a:r>
          </a:p>
          <a:p>
            <a:pPr eaLnBrk="1" hangingPunct="1">
              <a:spcBef>
                <a:spcPts val="1200"/>
              </a:spcBef>
              <a:spcAft>
                <a:spcPts val="600"/>
              </a:spcAft>
            </a:pPr>
            <a:r>
              <a:rPr lang="en-GB" altLang="en-US" dirty="0"/>
              <a:t>Support RSHEPs on the Net4Schs App and ensure</a:t>
            </a:r>
          </a:p>
          <a:p>
            <a:pPr lvl="1" eaLnBrk="1" hangingPunct="1">
              <a:spcBef>
                <a:spcPts val="1200"/>
              </a:spcBef>
              <a:spcAft>
                <a:spcPts val="600"/>
              </a:spcAft>
            </a:pPr>
            <a:r>
              <a:rPr lang="en-GB" altLang="en-US" dirty="0"/>
              <a:t>Username and password for SISOs created</a:t>
            </a:r>
          </a:p>
          <a:p>
            <a:pPr lvl="1" eaLnBrk="1" hangingPunct="1">
              <a:spcBef>
                <a:spcPts val="1200"/>
              </a:spcBef>
              <a:spcAft>
                <a:spcPts val="600"/>
              </a:spcAft>
            </a:pPr>
            <a:r>
              <a:rPr lang="en-GB" altLang="en-US" dirty="0"/>
              <a:t>Stock levels monitored</a:t>
            </a:r>
          </a:p>
          <a:p>
            <a:pPr lvl="1" eaLnBrk="1" hangingPunct="1">
              <a:spcBef>
                <a:spcPts val="1200"/>
              </a:spcBef>
              <a:spcAft>
                <a:spcPts val="600"/>
              </a:spcAft>
            </a:pPr>
            <a:r>
              <a:rPr lang="en-GB" altLang="en-US" dirty="0"/>
              <a:t>Data </a:t>
            </a:r>
            <a:r>
              <a:rPr lang="en-GB" altLang="en-US" dirty="0" err="1"/>
              <a:t>analyzed</a:t>
            </a:r>
            <a:endParaRPr lang="en-GB" altLang="en-US" dirty="0"/>
          </a:p>
          <a:p>
            <a:pPr eaLnBrk="1" hangingPunct="1">
              <a:spcBef>
                <a:spcPts val="1200"/>
              </a:spcBef>
              <a:spcAft>
                <a:spcPts val="600"/>
              </a:spcAft>
            </a:pPr>
            <a:r>
              <a:rPr lang="en-GB" altLang="en-US" dirty="0"/>
              <a:t>Monitor and supervise distribution in region </a:t>
            </a:r>
          </a:p>
          <a:p>
            <a:pPr eaLnBrk="1" hangingPunct="1">
              <a:spcBef>
                <a:spcPts val="1200"/>
              </a:spcBef>
              <a:spcAft>
                <a:spcPts val="600"/>
              </a:spcAft>
            </a:pPr>
            <a:r>
              <a:rPr lang="en-GB" altLang="en-US" dirty="0"/>
              <a:t>Ensure remaining ITNs from the various District Education Directorate are retrieved and documented as part of CD nets</a:t>
            </a:r>
          </a:p>
          <a:p>
            <a:pPr eaLnBrk="1" hangingPunct="1">
              <a:spcBef>
                <a:spcPts val="1200"/>
              </a:spcBef>
              <a:spcAft>
                <a:spcPts val="600"/>
              </a:spcAft>
            </a:pPr>
            <a:r>
              <a:rPr lang="en-GB" altLang="en-US" i="1" dirty="0"/>
              <a:t>Ensure Data from Net4SCHS is entered into DHIMS</a:t>
            </a:r>
          </a:p>
          <a:p>
            <a:pPr eaLnBrk="1" hangingPunct="1">
              <a:spcBef>
                <a:spcPts val="1200"/>
              </a:spcBef>
              <a:spcAft>
                <a:spcPts val="600"/>
              </a:spcAft>
            </a:pPr>
            <a:r>
              <a:rPr lang="en-GB" altLang="en-US" i="1" dirty="0"/>
              <a:t>Ensure tablets from Education are retrieved timely in the correct quantities</a:t>
            </a:r>
          </a:p>
          <a:p>
            <a:pPr eaLnBrk="1" hangingPunct="1"/>
            <a:endParaRPr lang="en-US" altLang="en-US" dirty="0"/>
          </a:p>
        </p:txBody>
      </p:sp>
    </p:spTree>
    <p:extLst>
      <p:ext uri="{BB962C8B-B14F-4D97-AF65-F5344CB8AC3E}">
        <p14:creationId xmlns:p14="http://schemas.microsoft.com/office/powerpoint/2010/main" val="4014949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F1479E4-88E1-FC4D-AC2B-67D1DA5698B0}"/>
              </a:ext>
            </a:extLst>
          </p:cNvPr>
          <p:cNvSpPr>
            <a:spLocks noGrp="1" noChangeArrowheads="1"/>
          </p:cNvSpPr>
          <p:nvPr>
            <p:ph type="title"/>
          </p:nvPr>
        </p:nvSpPr>
        <p:spPr>
          <a:xfrm>
            <a:off x="841375" y="427038"/>
            <a:ext cx="10506075" cy="596900"/>
          </a:xfrm>
        </p:spPr>
        <p:txBody>
          <a:bodyPr anchor="b"/>
          <a:lstStyle/>
          <a:p>
            <a:pPr eaLnBrk="1" hangingPunct="1"/>
            <a:r>
              <a:rPr lang="en-US" altLang="en-US" b="1">
                <a:ea typeface="ＭＳ Ｐゴシック" panose="020B0600070205080204" pitchFamily="34" charset="-128"/>
              </a:rPr>
              <a:t>Malaria – What are the Facts?</a:t>
            </a:r>
          </a:p>
        </p:txBody>
      </p:sp>
      <p:sp>
        <p:nvSpPr>
          <p:cNvPr id="15363" name="Content Placeholder 2">
            <a:extLst>
              <a:ext uri="{FF2B5EF4-FFF2-40B4-BE49-F238E27FC236}">
                <a16:creationId xmlns:a16="http://schemas.microsoft.com/office/drawing/2014/main" id="{68B93E3D-94FF-4C48-B2B3-EEB84EB6C061}"/>
              </a:ext>
            </a:extLst>
          </p:cNvPr>
          <p:cNvSpPr>
            <a:spLocks noGrp="1" noChangeArrowheads="1"/>
          </p:cNvSpPr>
          <p:nvPr>
            <p:ph idx="1"/>
          </p:nvPr>
        </p:nvSpPr>
        <p:spPr>
          <a:xfrm>
            <a:off x="841375" y="1398588"/>
            <a:ext cx="10509250" cy="5218112"/>
          </a:xfrm>
        </p:spPr>
        <p:txBody>
          <a:bodyPr/>
          <a:lstStyle/>
          <a:p>
            <a:pPr eaLnBrk="1" hangingPunct="1">
              <a:spcBef>
                <a:spcPts val="1200"/>
              </a:spcBef>
              <a:spcAft>
                <a:spcPts val="1200"/>
              </a:spcAft>
            </a:pPr>
            <a:r>
              <a:rPr lang="en-GB" altLang="en-US">
                <a:ea typeface="ＭＳ Ｐゴシック" panose="020B0600070205080204" pitchFamily="34" charset="-128"/>
              </a:rPr>
              <a:t>In Ghana, malaria kills more children than any other age group.</a:t>
            </a:r>
            <a:endParaRPr lang="en-US" altLang="en-US">
              <a:ea typeface="ＭＳ Ｐゴシック" panose="020B0600070205080204" pitchFamily="34" charset="-128"/>
            </a:endParaRPr>
          </a:p>
          <a:p>
            <a:pPr eaLnBrk="1" hangingPunct="1">
              <a:spcBef>
                <a:spcPts val="1200"/>
              </a:spcBef>
              <a:spcAft>
                <a:spcPts val="1200"/>
              </a:spcAft>
            </a:pPr>
            <a:r>
              <a:rPr lang="en-US" altLang="en-US">
                <a:ea typeface="ＭＳ Ｐゴシック" panose="020B0600070205080204" pitchFamily="34" charset="-128"/>
              </a:rPr>
              <a:t>Malaria is </a:t>
            </a:r>
            <a:r>
              <a:rPr lang="en-GB" altLang="en-US">
                <a:ea typeface="ＭＳ Ｐゴシック" panose="020B0600070205080204" pitchFamily="34" charset="-128"/>
              </a:rPr>
              <a:t>the most common cause of convulsions and loss of consciousness among children, not bad spirits or witchcraft as some people </a:t>
            </a:r>
            <a:r>
              <a:rPr lang="en-US" altLang="en-US">
                <a:ea typeface="ＭＳ Ｐゴシック" panose="020B0600070205080204" pitchFamily="34" charset="-128"/>
              </a:rPr>
              <a:t>believe.</a:t>
            </a:r>
            <a:endParaRPr lang="en-GB" altLang="en-US">
              <a:ea typeface="ＭＳ Ｐゴシック" panose="020B0600070205080204" pitchFamily="34" charset="-128"/>
            </a:endParaRPr>
          </a:p>
          <a:p>
            <a:pPr eaLnBrk="1" hangingPunct="1">
              <a:spcBef>
                <a:spcPts val="1200"/>
              </a:spcBef>
              <a:spcAft>
                <a:spcPts val="1200"/>
              </a:spcAft>
            </a:pPr>
            <a:r>
              <a:rPr lang="en-US" altLang="en-US">
                <a:ea typeface="ＭＳ Ｐゴシック" panose="020B0600070205080204" pitchFamily="34" charset="-128"/>
              </a:rPr>
              <a:t>Malaria is the leading</a:t>
            </a:r>
            <a:r>
              <a:rPr lang="en-GB" altLang="en-US">
                <a:ea typeface="ＭＳ Ｐゴシック" panose="020B0600070205080204" pitchFamily="34" charset="-128"/>
              </a:rPr>
              <a:t> cause of children’s absenteeism at school and affects children’s intellectual capabilities.</a:t>
            </a:r>
          </a:p>
          <a:p>
            <a:pPr eaLnBrk="1" hangingPunct="1">
              <a:spcBef>
                <a:spcPts val="1200"/>
              </a:spcBef>
              <a:spcAft>
                <a:spcPts val="1200"/>
              </a:spcAft>
            </a:pPr>
            <a:r>
              <a:rPr lang="en-GB" altLang="en-US">
                <a:ea typeface="ＭＳ Ｐゴシック" panose="020B0600070205080204" pitchFamily="34" charset="-128"/>
              </a:rPr>
              <a:t>Some children who recover from cerebral malaria suffer disabling neurological damage, including mental disability and epilepsy.</a:t>
            </a:r>
          </a:p>
          <a:p>
            <a:pPr eaLnBrk="1" hangingPunct="1"/>
            <a:endParaRPr lang="en-GB" altLang="en-US">
              <a:ea typeface="ＭＳ Ｐゴシック" panose="020B0600070205080204" pitchFamily="34" charset="-128"/>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5246A6-BE07-2344-9D6C-347914A77168}"/>
              </a:ext>
            </a:extLst>
          </p:cNvPr>
          <p:cNvSpPr>
            <a:spLocks noGrp="1"/>
          </p:cNvSpPr>
          <p:nvPr>
            <p:ph idx="1"/>
          </p:nvPr>
        </p:nvSpPr>
        <p:spPr>
          <a:xfrm>
            <a:off x="1165225" y="1690688"/>
            <a:ext cx="10188575" cy="4351337"/>
          </a:xfrm>
        </p:spPr>
        <p:txBody>
          <a:bodyPr rtlCol="0" anchor="ctr">
            <a:noAutofit/>
          </a:bodyPr>
          <a:lstStyle/>
          <a:p>
            <a:pPr marL="0" indent="0" eaLnBrk="1" fontAlgn="auto" hangingPunct="1">
              <a:spcBef>
                <a:spcPts val="1200"/>
              </a:spcBef>
              <a:spcAft>
                <a:spcPts val="600"/>
              </a:spcAft>
              <a:buFont typeface="Arial" panose="020B0604020202020204" pitchFamily="34" charset="0"/>
              <a:buNone/>
              <a:defRPr/>
            </a:pPr>
            <a:endParaRPr lang="en-US" dirty="0"/>
          </a:p>
          <a:p>
            <a:pPr marL="0" indent="0" eaLnBrk="1" fontAlgn="auto" hangingPunct="1">
              <a:spcBef>
                <a:spcPts val="1200"/>
              </a:spcBef>
              <a:spcAft>
                <a:spcPts val="600"/>
              </a:spcAft>
              <a:buFont typeface="Arial" panose="020B0604020202020204" pitchFamily="34" charset="0"/>
              <a:buNone/>
              <a:defRPr/>
            </a:pPr>
            <a:endParaRPr lang="en-US" dirty="0"/>
          </a:p>
          <a:p>
            <a:pPr eaLnBrk="1" fontAlgn="auto" hangingPunct="1">
              <a:spcBef>
                <a:spcPts val="1200"/>
              </a:spcBef>
              <a:spcAft>
                <a:spcPts val="600"/>
              </a:spcAft>
              <a:defRPr/>
            </a:pPr>
            <a:r>
              <a:rPr lang="en-US" dirty="0"/>
              <a:t>The net allocation will be based on the </a:t>
            </a:r>
            <a:r>
              <a:rPr lang="en-US" i="1" dirty="0">
                <a:solidFill>
                  <a:srgbClr val="FF0000"/>
                </a:solidFill>
              </a:rPr>
              <a:t>number of pupil on the class roll or class register</a:t>
            </a:r>
            <a:endParaRPr lang="en-US" i="1" dirty="0"/>
          </a:p>
          <a:p>
            <a:pPr eaLnBrk="1" fontAlgn="auto" hangingPunct="1">
              <a:spcBef>
                <a:spcPts val="1200"/>
              </a:spcBef>
              <a:spcAft>
                <a:spcPts val="600"/>
              </a:spcAft>
              <a:defRPr/>
            </a:pPr>
            <a:r>
              <a:rPr lang="en-US" dirty="0"/>
              <a:t>All public and private primary schools captured in EMIS are involved </a:t>
            </a:r>
          </a:p>
          <a:p>
            <a:pPr eaLnBrk="1" fontAlgn="auto" hangingPunct="1">
              <a:spcBef>
                <a:spcPts val="1200"/>
              </a:spcBef>
              <a:spcAft>
                <a:spcPts val="600"/>
              </a:spcAft>
              <a:defRPr/>
            </a:pPr>
            <a:r>
              <a:rPr lang="en-US" dirty="0"/>
              <a:t>Every class 2 and class 6 pupil will receive 1 ITN</a:t>
            </a:r>
          </a:p>
          <a:p>
            <a:pPr eaLnBrk="1" fontAlgn="auto" hangingPunct="1">
              <a:spcBef>
                <a:spcPts val="1200"/>
              </a:spcBef>
              <a:spcAft>
                <a:spcPts val="600"/>
              </a:spcAft>
              <a:defRPr/>
            </a:pPr>
            <a:r>
              <a:rPr lang="en-US" dirty="0"/>
              <a:t>Only pupils whose name appear in the targeted classes’ register will benefit from the school ITN distribution</a:t>
            </a:r>
          </a:p>
          <a:p>
            <a:pPr eaLnBrk="1" fontAlgn="auto" hangingPunct="1">
              <a:spcBef>
                <a:spcPts val="1200"/>
              </a:spcBef>
              <a:spcAft>
                <a:spcPts val="600"/>
              </a:spcAft>
              <a:defRPr/>
            </a:pPr>
            <a:r>
              <a:rPr lang="en-US" dirty="0"/>
              <a:t>All ITNs will be accounted for</a:t>
            </a:r>
          </a:p>
          <a:p>
            <a:pPr eaLnBrk="1" fontAlgn="auto" hangingPunct="1">
              <a:spcAft>
                <a:spcPts val="0"/>
              </a:spcAft>
              <a:defRPr/>
            </a:pPr>
            <a:endParaRPr lang="en-US" dirty="0"/>
          </a:p>
          <a:p>
            <a:pPr eaLnBrk="1" fontAlgn="auto" hangingPunct="1">
              <a:spcAft>
                <a:spcPts val="0"/>
              </a:spcAft>
              <a:buFont typeface="Arial" charset="0"/>
              <a:buChar char="•"/>
              <a:defRPr/>
            </a:pPr>
            <a:endParaRPr lang="en-GB" dirty="0"/>
          </a:p>
          <a:p>
            <a:pPr eaLnBrk="1" fontAlgn="auto" hangingPunct="1">
              <a:spcAft>
                <a:spcPts val="0"/>
              </a:spcAft>
              <a:buFont typeface="Arial" charset="0"/>
              <a:buChar char="•"/>
              <a:defRPr/>
            </a:pPr>
            <a:endParaRPr lang="en-US" dirty="0"/>
          </a:p>
        </p:txBody>
      </p:sp>
      <p:sp>
        <p:nvSpPr>
          <p:cNvPr id="84995" name="Title 4">
            <a:extLst>
              <a:ext uri="{FF2B5EF4-FFF2-40B4-BE49-F238E27FC236}">
                <a16:creationId xmlns:a16="http://schemas.microsoft.com/office/drawing/2014/main" id="{611127B9-3057-3045-8AA4-832C15A7FC12}"/>
              </a:ext>
            </a:extLst>
          </p:cNvPr>
          <p:cNvSpPr>
            <a:spLocks noGrp="1" noChangeArrowheads="1"/>
          </p:cNvSpPr>
          <p:nvPr>
            <p:ph type="title"/>
          </p:nvPr>
        </p:nvSpPr>
        <p:spPr/>
        <p:txBody>
          <a:bodyPr/>
          <a:lstStyle/>
          <a:p>
            <a:pPr eaLnBrk="1" hangingPunct="1"/>
            <a:r>
              <a:rPr lang="en-US" altLang="en-US" b="1"/>
              <a:t>Key Points to Note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a:extLst>
              <a:ext uri="{FF2B5EF4-FFF2-40B4-BE49-F238E27FC236}">
                <a16:creationId xmlns:a16="http://schemas.microsoft.com/office/drawing/2014/main" id="{A3B8772F-ACC8-4645-8467-E5A089923B49}"/>
              </a:ext>
            </a:extLst>
          </p:cNvPr>
          <p:cNvSpPr>
            <a:spLocks noGrp="1" noChangeArrowheads="1"/>
          </p:cNvSpPr>
          <p:nvPr>
            <p:ph type="title"/>
          </p:nvPr>
        </p:nvSpPr>
        <p:spPr/>
        <p:txBody>
          <a:bodyPr anchor="ctr"/>
          <a:lstStyle/>
          <a:p>
            <a:pPr algn="ctr" eaLnBrk="1" hangingPunct="1"/>
            <a:r>
              <a:rPr lang="en-US" altLang="en-US" sz="6600" b="1" dirty="0"/>
              <a:t>MICRO-PLANNING</a:t>
            </a:r>
          </a:p>
        </p:txBody>
      </p:sp>
      <p:sp>
        <p:nvSpPr>
          <p:cNvPr id="69635" name="Text Placeholder 4">
            <a:extLst>
              <a:ext uri="{FF2B5EF4-FFF2-40B4-BE49-F238E27FC236}">
                <a16:creationId xmlns:a16="http://schemas.microsoft.com/office/drawing/2014/main" id="{07CC68D5-DC78-3D45-8DCB-E68F2616160D}"/>
              </a:ext>
            </a:extLst>
          </p:cNvPr>
          <p:cNvSpPr>
            <a:spLocks noGrp="1" noChangeArrowheads="1"/>
          </p:cNvSpPr>
          <p:nvPr>
            <p:ph type="body" idx="1"/>
          </p:nvPr>
        </p:nvSpPr>
        <p:spPr/>
        <p:txBody>
          <a:bodyPr anchor="ctr"/>
          <a:lstStyle/>
          <a:p>
            <a:pPr algn="ctr" eaLnBrk="1" hangingPunct="1"/>
            <a:br>
              <a:rPr lang="en-US" altLang="en-US" sz="1500">
                <a:solidFill>
                  <a:srgbClr val="FFFFFF"/>
                </a:solidFill>
              </a:rPr>
            </a:br>
            <a:endParaRPr lang="en-US" altLang="en-US" sz="1500">
              <a:solidFill>
                <a:srgbClr val="FFFFFF"/>
              </a:solidFill>
            </a:endParaRPr>
          </a:p>
        </p:txBody>
      </p:sp>
    </p:spTree>
    <p:extLst>
      <p:ext uri="{BB962C8B-B14F-4D97-AF65-F5344CB8AC3E}">
        <p14:creationId xmlns:p14="http://schemas.microsoft.com/office/powerpoint/2010/main" val="22260867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9BD40F-122F-E54F-9C73-B2CE33159E8E}"/>
              </a:ext>
            </a:extLst>
          </p:cNvPr>
          <p:cNvSpPr>
            <a:spLocks noGrp="1"/>
          </p:cNvSpPr>
          <p:nvPr>
            <p:ph idx="1"/>
          </p:nvPr>
        </p:nvSpPr>
        <p:spPr>
          <a:xfrm>
            <a:off x="1165225" y="1470025"/>
            <a:ext cx="10188575" cy="4572000"/>
          </a:xfrm>
        </p:spPr>
        <p:txBody>
          <a:bodyPr rtlCol="0" anchor="ctr">
            <a:noAutofit/>
          </a:bodyPr>
          <a:lstStyle/>
          <a:p>
            <a:pPr marL="0" indent="0" eaLnBrk="1" fontAlgn="auto" hangingPunct="1">
              <a:spcBef>
                <a:spcPts val="1200"/>
              </a:spcBef>
              <a:spcAft>
                <a:spcPts val="600"/>
              </a:spcAft>
              <a:buFont typeface="Arial" panose="020B0604020202020204" pitchFamily="34" charset="0"/>
              <a:buNone/>
              <a:defRPr/>
            </a:pPr>
            <a:endParaRPr lang="en-US" dirty="0"/>
          </a:p>
          <a:p>
            <a:pPr marL="0" indent="0" eaLnBrk="1" fontAlgn="auto" hangingPunct="1">
              <a:spcBef>
                <a:spcPts val="1200"/>
              </a:spcBef>
              <a:spcAft>
                <a:spcPts val="600"/>
              </a:spcAft>
              <a:buFont typeface="Arial" panose="020B0604020202020204" pitchFamily="34" charset="0"/>
              <a:buNone/>
              <a:defRPr/>
            </a:pPr>
            <a:endParaRPr lang="en-US" dirty="0"/>
          </a:p>
          <a:p>
            <a:pPr marL="0" indent="0" eaLnBrk="1" fontAlgn="auto" hangingPunct="1">
              <a:spcBef>
                <a:spcPts val="1200"/>
              </a:spcBef>
              <a:spcAft>
                <a:spcPts val="600"/>
              </a:spcAft>
              <a:buFont typeface="Arial" panose="020B0604020202020204" pitchFamily="34" charset="0"/>
              <a:buNone/>
              <a:defRPr/>
            </a:pPr>
            <a:r>
              <a:rPr lang="en-US" altLang="en-US" dirty="0">
                <a:latin typeface="Arial" panose="020B0604020202020204" pitchFamily="34" charset="0"/>
                <a:cs typeface="Arial" panose="020B0604020202020204" pitchFamily="34" charset="0"/>
              </a:rPr>
              <a:t>Points to consider in preparing the Plan:</a:t>
            </a:r>
          </a:p>
          <a:p>
            <a:pPr marL="547688" indent="-457200" eaLnBrk="1" fontAlgn="auto" hangingPunct="1">
              <a:spcBef>
                <a:spcPts val="1200"/>
              </a:spcBef>
              <a:spcAft>
                <a:spcPts val="600"/>
              </a:spcAft>
              <a:defRPr/>
            </a:pPr>
            <a:r>
              <a:rPr lang="en-US" altLang="en-US" dirty="0">
                <a:latin typeface="Arial" panose="020B0604020202020204" pitchFamily="34" charset="0"/>
                <a:cs typeface="Arial" panose="020B0604020202020204" pitchFamily="34" charset="0"/>
              </a:rPr>
              <a:t>Terrain of the circuits</a:t>
            </a:r>
          </a:p>
          <a:p>
            <a:pPr marL="547688" indent="-457200" eaLnBrk="1" fontAlgn="auto" hangingPunct="1">
              <a:spcBef>
                <a:spcPts val="1200"/>
              </a:spcBef>
              <a:spcAft>
                <a:spcPts val="600"/>
              </a:spcAft>
              <a:defRPr/>
            </a:pPr>
            <a:r>
              <a:rPr lang="en-US" altLang="en-US" dirty="0">
                <a:latin typeface="Arial" panose="020B0604020202020204" pitchFamily="34" charset="0"/>
                <a:cs typeface="Arial" panose="020B0604020202020204" pitchFamily="34" charset="0"/>
              </a:rPr>
              <a:t>Size, in terms of number of schools</a:t>
            </a:r>
          </a:p>
          <a:p>
            <a:pPr marL="547688" indent="-457200" eaLnBrk="1" fontAlgn="auto" hangingPunct="1">
              <a:spcBef>
                <a:spcPts val="1200"/>
              </a:spcBef>
              <a:spcAft>
                <a:spcPts val="600"/>
              </a:spcAft>
              <a:defRPr/>
            </a:pPr>
            <a:r>
              <a:rPr lang="en-US" altLang="en-US" dirty="0">
                <a:latin typeface="Arial" panose="020B0604020202020204" pitchFamily="34" charset="0"/>
                <a:cs typeface="Arial" panose="020B0604020202020204" pitchFamily="34" charset="0"/>
              </a:rPr>
              <a:t>Ease of communication</a:t>
            </a:r>
          </a:p>
          <a:p>
            <a:pPr marL="547688" indent="-457200" eaLnBrk="1" fontAlgn="auto" hangingPunct="1">
              <a:spcBef>
                <a:spcPts val="1200"/>
              </a:spcBef>
              <a:spcAft>
                <a:spcPts val="600"/>
              </a:spcAft>
              <a:defRPr/>
            </a:pPr>
            <a:r>
              <a:rPr lang="en-US" altLang="en-US" dirty="0">
                <a:latin typeface="Arial" panose="020B0604020202020204" pitchFamily="34" charset="0"/>
                <a:cs typeface="Arial" panose="020B0604020202020204" pitchFamily="34" charset="0"/>
              </a:rPr>
              <a:t>Presence of hard-to-reach communities</a:t>
            </a:r>
          </a:p>
          <a:p>
            <a:pPr marL="547688" indent="-457200" eaLnBrk="1" fontAlgn="auto" hangingPunct="1">
              <a:spcBef>
                <a:spcPts val="1200"/>
              </a:spcBef>
              <a:spcAft>
                <a:spcPts val="600"/>
              </a:spcAft>
              <a:defRPr/>
            </a:pPr>
            <a:r>
              <a:rPr lang="en-US" altLang="en-US" dirty="0">
                <a:latin typeface="Arial" panose="020B0604020202020204" pitchFamily="34" charset="0"/>
                <a:cs typeface="Arial" panose="020B0604020202020204" pitchFamily="34" charset="0"/>
              </a:rPr>
              <a:t>Transport possibility</a:t>
            </a:r>
          </a:p>
          <a:p>
            <a:pPr eaLnBrk="1" fontAlgn="auto" hangingPunct="1">
              <a:spcAft>
                <a:spcPts val="0"/>
              </a:spcAft>
              <a:defRPr/>
            </a:pPr>
            <a:endParaRPr lang="en-US" dirty="0"/>
          </a:p>
          <a:p>
            <a:pPr eaLnBrk="1" fontAlgn="auto" hangingPunct="1">
              <a:spcAft>
                <a:spcPts val="0"/>
              </a:spcAft>
              <a:buFont typeface="Arial" charset="0"/>
              <a:buChar char="•"/>
              <a:defRPr/>
            </a:pPr>
            <a:endParaRPr lang="en-GB" dirty="0"/>
          </a:p>
          <a:p>
            <a:pPr eaLnBrk="1" fontAlgn="auto" hangingPunct="1">
              <a:spcAft>
                <a:spcPts val="0"/>
              </a:spcAft>
              <a:buFont typeface="Arial" charset="0"/>
              <a:buChar char="•"/>
              <a:defRPr/>
            </a:pPr>
            <a:endParaRPr lang="en-US" dirty="0"/>
          </a:p>
        </p:txBody>
      </p:sp>
      <p:sp>
        <p:nvSpPr>
          <p:cNvPr id="86019" name="Title 4">
            <a:extLst>
              <a:ext uri="{FF2B5EF4-FFF2-40B4-BE49-F238E27FC236}">
                <a16:creationId xmlns:a16="http://schemas.microsoft.com/office/drawing/2014/main" id="{34304111-9C82-5641-98B7-37A848EF979B}"/>
              </a:ext>
            </a:extLst>
          </p:cNvPr>
          <p:cNvSpPr>
            <a:spLocks noGrp="1" noChangeArrowheads="1"/>
          </p:cNvSpPr>
          <p:nvPr>
            <p:ph type="title"/>
          </p:nvPr>
        </p:nvSpPr>
        <p:spPr/>
        <p:txBody>
          <a:bodyPr/>
          <a:lstStyle/>
          <a:p>
            <a:pPr eaLnBrk="1" hangingPunct="1"/>
            <a:r>
              <a:rPr lang="en-US" altLang="en-US" b="1" dirty="0">
                <a:latin typeface="Arial" panose="020B0604020202020204" pitchFamily="34" charset="0"/>
                <a:cs typeface="Arial" panose="020B0604020202020204" pitchFamily="34" charset="0"/>
              </a:rPr>
              <a:t>Micro-Planning</a:t>
            </a:r>
            <a:endParaRPr lang="en-US" altLang="en-US" b="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a:extLst>
              <a:ext uri="{FF2B5EF4-FFF2-40B4-BE49-F238E27FC236}">
                <a16:creationId xmlns:a16="http://schemas.microsoft.com/office/drawing/2014/main" id="{A3B8772F-ACC8-4645-8467-E5A089923B49}"/>
              </a:ext>
            </a:extLst>
          </p:cNvPr>
          <p:cNvSpPr>
            <a:spLocks noGrp="1" noChangeArrowheads="1"/>
          </p:cNvSpPr>
          <p:nvPr>
            <p:ph type="title"/>
          </p:nvPr>
        </p:nvSpPr>
        <p:spPr/>
        <p:txBody>
          <a:bodyPr anchor="ctr"/>
          <a:lstStyle/>
          <a:p>
            <a:pPr algn="ctr" eaLnBrk="1" hangingPunct="1"/>
            <a:r>
              <a:rPr lang="en-US" altLang="en-US" sz="6600" b="1" dirty="0"/>
              <a:t>LOGISTICS</a:t>
            </a:r>
          </a:p>
        </p:txBody>
      </p:sp>
      <p:sp>
        <p:nvSpPr>
          <p:cNvPr id="69635" name="Text Placeholder 4">
            <a:extLst>
              <a:ext uri="{FF2B5EF4-FFF2-40B4-BE49-F238E27FC236}">
                <a16:creationId xmlns:a16="http://schemas.microsoft.com/office/drawing/2014/main" id="{07CC68D5-DC78-3D45-8DCB-E68F2616160D}"/>
              </a:ext>
            </a:extLst>
          </p:cNvPr>
          <p:cNvSpPr>
            <a:spLocks noGrp="1" noChangeArrowheads="1"/>
          </p:cNvSpPr>
          <p:nvPr>
            <p:ph type="body" idx="1"/>
          </p:nvPr>
        </p:nvSpPr>
        <p:spPr/>
        <p:txBody>
          <a:bodyPr anchor="ctr"/>
          <a:lstStyle/>
          <a:p>
            <a:pPr algn="ctr" eaLnBrk="1" hangingPunct="1"/>
            <a:br>
              <a:rPr lang="en-US" altLang="en-US" sz="1500">
                <a:solidFill>
                  <a:srgbClr val="FFFFFF"/>
                </a:solidFill>
              </a:rPr>
            </a:br>
            <a:endParaRPr lang="en-US" altLang="en-US" sz="1500">
              <a:solidFill>
                <a:srgbClr val="FFFFFF"/>
              </a:solidFill>
            </a:endParaRPr>
          </a:p>
        </p:txBody>
      </p:sp>
    </p:spTree>
    <p:extLst>
      <p:ext uri="{BB962C8B-B14F-4D97-AF65-F5344CB8AC3E}">
        <p14:creationId xmlns:p14="http://schemas.microsoft.com/office/powerpoint/2010/main" val="2127279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B2E72230-8EB6-DB47-93C1-41F8D5D7D3A9}"/>
              </a:ext>
            </a:extLst>
          </p:cNvPr>
          <p:cNvSpPr>
            <a:spLocks noGrp="1" noChangeArrowheads="1"/>
          </p:cNvSpPr>
          <p:nvPr>
            <p:ph type="title"/>
          </p:nvPr>
        </p:nvSpPr>
        <p:spPr/>
        <p:txBody>
          <a:bodyPr/>
          <a:lstStyle/>
          <a:p>
            <a:pPr eaLnBrk="1" hangingPunct="1"/>
            <a:r>
              <a:rPr lang="en-US" altLang="en-US" b="1" dirty="0">
                <a:latin typeface="Arial" panose="020B0604020202020204" pitchFamily="34" charset="0"/>
                <a:cs typeface="Arial" panose="020B0604020202020204" pitchFamily="34" charset="0"/>
              </a:rPr>
              <a:t>Logistics</a:t>
            </a:r>
          </a:p>
        </p:txBody>
      </p:sp>
      <p:graphicFrame>
        <p:nvGraphicFramePr>
          <p:cNvPr id="81925" name="Content Placeholder 2">
            <a:extLst>
              <a:ext uri="{FF2B5EF4-FFF2-40B4-BE49-F238E27FC236}">
                <a16:creationId xmlns:a16="http://schemas.microsoft.com/office/drawing/2014/main" id="{C1969560-1DCE-9F49-918C-45679283DC02}"/>
              </a:ext>
            </a:extLst>
          </p:cNvPr>
          <p:cNvGraphicFramePr>
            <a:graphicFrameLocks noGrp="1"/>
          </p:cNvGraphicFramePr>
          <p:nvPr>
            <p:ph idx="1"/>
          </p:nvPr>
        </p:nvGraphicFramePr>
        <p:xfrm>
          <a:off x="321128" y="1369105"/>
          <a:ext cx="11549744" cy="5214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88A272DB-B8A9-0C4A-89F3-FB8D232700EB}"/>
              </a:ext>
            </a:extLst>
          </p:cNvPr>
          <p:cNvSpPr>
            <a:spLocks noGrp="1"/>
          </p:cNvSpPr>
          <p:nvPr>
            <p:ph type="title"/>
          </p:nvPr>
        </p:nvSpPr>
        <p:spPr>
          <a:xfrm>
            <a:off x="609600" y="274638"/>
            <a:ext cx="10972800" cy="860425"/>
          </a:xfrm>
        </p:spPr>
        <p:txBody>
          <a:bodyPr rtlCol="0" anchor="b">
            <a:normAutofit fontScale="90000"/>
          </a:bodyPr>
          <a:lstStyle/>
          <a:p>
            <a:pPr eaLnBrk="1" fontAlgn="auto" hangingPunct="1">
              <a:spcAft>
                <a:spcPts val="0"/>
              </a:spcAft>
              <a:defRPr/>
            </a:pPr>
            <a:br>
              <a:rPr lang="en-US" altLang="en-US" sz="4700" b="1" dirty="0">
                <a:ea typeface="ＭＳ Ｐゴシック" panose="020B0600070205080204" pitchFamily="34" charset="-128"/>
              </a:rPr>
            </a:br>
            <a:br>
              <a:rPr lang="en-US" altLang="en-US" sz="4700" b="1" dirty="0">
                <a:ea typeface="ＭＳ Ｐゴシック" panose="020B0600070205080204" pitchFamily="34" charset="-128"/>
              </a:rPr>
            </a:br>
            <a:br>
              <a:rPr lang="en-US" altLang="en-US" sz="4900" b="1" dirty="0">
                <a:ea typeface="ＭＳ Ｐゴシック" panose="020B0600070205080204" pitchFamily="34" charset="-128"/>
              </a:rPr>
            </a:br>
            <a:r>
              <a:rPr lang="en-US" altLang="en-US" sz="4900" b="1" dirty="0">
                <a:ea typeface="ＭＳ Ｐゴシック" panose="020B0600070205080204" pitchFamily="34" charset="-128"/>
              </a:rPr>
              <a:t>Handling of Logistics after Distribution</a:t>
            </a:r>
            <a:endParaRPr lang="en-US" altLang="en-US" sz="4900" dirty="0">
              <a:ea typeface="ＭＳ Ｐゴシック" panose="020B0600070205080204" pitchFamily="34" charset="-128"/>
            </a:endParaRPr>
          </a:p>
        </p:txBody>
      </p:sp>
      <p:sp>
        <p:nvSpPr>
          <p:cNvPr id="79875" name="Content Placeholder 2">
            <a:extLst>
              <a:ext uri="{FF2B5EF4-FFF2-40B4-BE49-F238E27FC236}">
                <a16:creationId xmlns:a16="http://schemas.microsoft.com/office/drawing/2014/main" id="{849C473C-9930-9843-A2E0-EEB0C94EE012}"/>
              </a:ext>
            </a:extLst>
          </p:cNvPr>
          <p:cNvSpPr>
            <a:spLocks noGrp="1"/>
          </p:cNvSpPr>
          <p:nvPr>
            <p:ph idx="1"/>
          </p:nvPr>
        </p:nvSpPr>
        <p:spPr/>
        <p:txBody>
          <a:bodyPr rtlCol="0">
            <a:noAutofit/>
          </a:bodyPr>
          <a:lstStyle/>
          <a:p>
            <a:pPr eaLnBrk="1" fontAlgn="auto" hangingPunct="1">
              <a:spcAft>
                <a:spcPts val="0"/>
              </a:spcAft>
              <a:defRPr/>
            </a:pPr>
            <a:r>
              <a:rPr lang="en-US" altLang="en-US" dirty="0">
                <a:ea typeface="ＭＳ Ｐゴシック" panose="020B0600070205080204" pitchFamily="34" charset="-128"/>
              </a:rPr>
              <a:t>All excess nets will be transferred to DHMT for health facility accompanied by;</a:t>
            </a:r>
          </a:p>
          <a:p>
            <a:pPr eaLnBrk="1" fontAlgn="auto" hangingPunct="1">
              <a:spcAft>
                <a:spcPts val="0"/>
              </a:spcAft>
              <a:defRPr/>
            </a:pPr>
            <a:endParaRPr lang="en-US" altLang="en-US" dirty="0">
              <a:ea typeface="ＭＳ Ｐゴシック" panose="020B0600070205080204" pitchFamily="34" charset="-128"/>
            </a:endParaRPr>
          </a:p>
          <a:p>
            <a:pPr lvl="1" eaLnBrk="1" fontAlgn="auto" hangingPunct="1">
              <a:spcAft>
                <a:spcPts val="0"/>
              </a:spcAft>
              <a:defRPr/>
            </a:pPr>
            <a:r>
              <a:rPr lang="en-US" altLang="en-US" sz="2800" dirty="0">
                <a:ea typeface="ＭＳ Ｐゴシック" panose="020B0600070205080204" pitchFamily="34" charset="-128"/>
              </a:rPr>
              <a:t> Cover letter duly signed by DDE</a:t>
            </a:r>
          </a:p>
          <a:p>
            <a:pPr marL="457200" lvl="1" indent="0" eaLnBrk="1" fontAlgn="auto" hangingPunct="1">
              <a:spcAft>
                <a:spcPts val="0"/>
              </a:spcAft>
              <a:buFont typeface="Arial" panose="020B0604020202020204" pitchFamily="34" charset="0"/>
              <a:buNone/>
              <a:defRPr/>
            </a:pPr>
            <a:endParaRPr lang="en-US" altLang="en-US" sz="2800" dirty="0">
              <a:ea typeface="ＭＳ Ｐゴシック" panose="020B0600070205080204" pitchFamily="34" charset="-128"/>
            </a:endParaRPr>
          </a:p>
          <a:p>
            <a:pPr lvl="1" eaLnBrk="1" fontAlgn="auto" hangingPunct="1">
              <a:spcAft>
                <a:spcPts val="0"/>
              </a:spcAft>
              <a:defRPr/>
            </a:pPr>
            <a:r>
              <a:rPr lang="en-US" altLang="en-US" sz="2800" dirty="0">
                <a:ea typeface="ＭＳ Ｐゴシック" panose="020B0600070205080204" pitchFamily="34" charset="-128"/>
              </a:rPr>
              <a:t>Stores receipt and issue voucher/waybill duly received by DDHS or representative </a:t>
            </a:r>
          </a:p>
          <a:p>
            <a:pPr lvl="1" eaLnBrk="1" fontAlgn="auto" hangingPunct="1">
              <a:spcAft>
                <a:spcPts val="0"/>
              </a:spcAft>
              <a:defRPr/>
            </a:pPr>
            <a:endParaRPr lang="en-US" altLang="en-US" sz="2800" dirty="0">
              <a:ea typeface="ＭＳ Ｐゴシック" panose="020B0600070205080204" pitchFamily="34" charset="-128"/>
            </a:endParaRPr>
          </a:p>
          <a:p>
            <a:pPr eaLnBrk="1" fontAlgn="auto" hangingPunct="1">
              <a:spcAft>
                <a:spcPts val="0"/>
              </a:spcAft>
              <a:defRPr/>
            </a:pPr>
            <a:r>
              <a:rPr lang="en-US" altLang="en-US" sz="3200" dirty="0">
                <a:ea typeface="ＭＳ Ｐゴシック" panose="020B0600070205080204" pitchFamily="34" charset="-128"/>
              </a:rPr>
              <a:t>All tablets will be retrieved after the exercise and returned to NMCP</a:t>
            </a:r>
          </a:p>
          <a:p>
            <a:pPr eaLnBrk="1" fontAlgn="auto" hangingPunct="1">
              <a:spcAft>
                <a:spcPts val="0"/>
              </a:spcAft>
              <a:defRPr/>
            </a:pPr>
            <a:endParaRPr lang="en-US" altLang="en-US" dirty="0">
              <a:ea typeface="ＭＳ Ｐゴシック" panose="020B0600070205080204" pitchFamily="34" charset="-128"/>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B2C36CD2-C41C-104A-AE89-6F43ED32CF6D}"/>
              </a:ext>
            </a:extLst>
          </p:cNvPr>
          <p:cNvSpPr>
            <a:spLocks noGrp="1" noChangeArrowheads="1"/>
          </p:cNvSpPr>
          <p:nvPr>
            <p:ph type="title"/>
          </p:nvPr>
        </p:nvSpPr>
        <p:spPr>
          <a:xfrm>
            <a:off x="609600" y="274638"/>
            <a:ext cx="10972800" cy="871537"/>
          </a:xfrm>
        </p:spPr>
        <p:txBody>
          <a:bodyPr anchor="b"/>
          <a:lstStyle/>
          <a:p>
            <a:pPr eaLnBrk="1" hangingPunct="1"/>
            <a:r>
              <a:rPr lang="en-US" altLang="en-US" b="1">
                <a:ea typeface="ＭＳ Ｐゴシック" panose="020B0600070205080204" pitchFamily="34" charset="-128"/>
              </a:rPr>
              <a:t>Next Steps</a:t>
            </a:r>
          </a:p>
        </p:txBody>
      </p:sp>
      <p:sp>
        <p:nvSpPr>
          <p:cNvPr id="90115" name="Content Placeholder 2">
            <a:extLst>
              <a:ext uri="{FF2B5EF4-FFF2-40B4-BE49-F238E27FC236}">
                <a16:creationId xmlns:a16="http://schemas.microsoft.com/office/drawing/2014/main" id="{8BE8D879-779B-8544-BB06-A25738AF446F}"/>
              </a:ext>
            </a:extLst>
          </p:cNvPr>
          <p:cNvSpPr>
            <a:spLocks noGrp="1" noChangeArrowheads="1"/>
          </p:cNvSpPr>
          <p:nvPr>
            <p:ph idx="1"/>
          </p:nvPr>
        </p:nvSpPr>
        <p:spPr/>
        <p:txBody>
          <a:bodyPr/>
          <a:lstStyle/>
          <a:p>
            <a:pPr eaLnBrk="1" hangingPunct="1">
              <a:spcBef>
                <a:spcPts val="1200"/>
              </a:spcBef>
              <a:spcAft>
                <a:spcPts val="600"/>
              </a:spcAft>
            </a:pPr>
            <a:r>
              <a:rPr lang="en-US" altLang="en-US" dirty="0"/>
              <a:t>DSHEP &amp; Circuit Supervisors should communicate school distribution date to head teachers and other stakeholders</a:t>
            </a:r>
          </a:p>
          <a:p>
            <a:pPr eaLnBrk="1" hangingPunct="1">
              <a:spcBef>
                <a:spcPts val="1200"/>
              </a:spcBef>
              <a:spcAft>
                <a:spcPts val="600"/>
              </a:spcAft>
            </a:pPr>
            <a:r>
              <a:rPr lang="en-US" altLang="en-US" dirty="0"/>
              <a:t>Primary school headteachers should inform parents and pupils about the exercise</a:t>
            </a:r>
          </a:p>
          <a:p>
            <a:pPr eaLnBrk="1" hangingPunct="1">
              <a:spcBef>
                <a:spcPts val="1200"/>
              </a:spcBef>
              <a:spcAft>
                <a:spcPts val="600"/>
              </a:spcAft>
            </a:pPr>
            <a:r>
              <a:rPr lang="en-US" altLang="en-US" dirty="0"/>
              <a:t>District teams (Education and Health) should meet and plan for monitoring – ensure all issues with Net4Schs are sorted </a:t>
            </a:r>
          </a:p>
          <a:p>
            <a:pPr eaLnBrk="1" hangingPunct="1">
              <a:spcBef>
                <a:spcPts val="1200"/>
              </a:spcBef>
              <a:spcAft>
                <a:spcPts val="600"/>
              </a:spcAft>
            </a:pPr>
            <a:r>
              <a:rPr lang="en-US" altLang="en-US" dirty="0"/>
              <a:t>Practice the use of Net4Schs App</a:t>
            </a:r>
          </a:p>
          <a:p>
            <a:pPr eaLnBrk="1" hangingPunct="1">
              <a:spcBef>
                <a:spcPts val="1200"/>
              </a:spcBef>
              <a:spcAft>
                <a:spcPts val="600"/>
              </a:spcAft>
            </a:pPr>
            <a:endParaRPr lang="en-US" altLang="en-US" dirty="0"/>
          </a:p>
          <a:p>
            <a:pPr eaLnBrk="1" hangingPunct="1">
              <a:spcBef>
                <a:spcPts val="1200"/>
              </a:spcBef>
              <a:spcAft>
                <a:spcPts val="600"/>
              </a:spcAft>
            </a:pPr>
            <a:endParaRPr lang="en-US" altLang="en-US" dirty="0"/>
          </a:p>
          <a:p>
            <a:pPr eaLnBrk="1" hangingPunct="1">
              <a:spcBef>
                <a:spcPts val="1200"/>
              </a:spcBef>
              <a:spcAft>
                <a:spcPts val="600"/>
              </a:spcAft>
            </a:pPr>
            <a:endParaRPr lang="en-US" altLang="en-US" sz="22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111C03D-7FDD-164C-BF0A-21AC7DBFDA12}"/>
              </a:ext>
            </a:extLst>
          </p:cNvPr>
          <p:cNvSpPr>
            <a:spLocks noGrp="1" noRot="1" noChangeAspect="1" noMove="1" noResize="1" noEditPoints="1" noAdjustHandles="1" noChangeArrowheads="1" noChangeShapeType="1" noTextEdit="1"/>
          </p:cNvSpPr>
          <p:nvPr/>
        </p:nvSpPr>
        <p:spPr>
          <a:xfrm>
            <a:off x="0" y="3970338"/>
            <a:ext cx="12188825" cy="28876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itle 2">
            <a:extLst>
              <a:ext uri="{FF2B5EF4-FFF2-40B4-BE49-F238E27FC236}">
                <a16:creationId xmlns:a16="http://schemas.microsoft.com/office/drawing/2014/main" id="{FF47B3B4-93C5-9545-B0FF-85CA20CF86DA}"/>
              </a:ext>
            </a:extLst>
          </p:cNvPr>
          <p:cNvSpPr txBox="1">
            <a:spLocks/>
          </p:cNvSpPr>
          <p:nvPr/>
        </p:nvSpPr>
        <p:spPr>
          <a:xfrm>
            <a:off x="841375" y="4200525"/>
            <a:ext cx="10506075" cy="1273175"/>
          </a:xfrm>
          <a:prstGeom prst="ellipse">
            <a:avLst/>
          </a:prstGeom>
        </p:spPr>
        <p:txBody>
          <a:bodyPr anchor="b">
            <a:normAutofit/>
          </a:bodyPr>
          <a:lstStyle>
            <a:lvl1pPr algn="l" defTabSz="914400" rtl="0" eaLnBrk="1" latinLnBrk="0" hangingPunct="1">
              <a:spcBef>
                <a:spcPct val="0"/>
              </a:spcBef>
              <a:buNone/>
              <a:defRPr sz="3600" kern="1200">
                <a:ln>
                  <a:noFill/>
                </a:ln>
                <a:solidFill>
                  <a:schemeClr val="bg1"/>
                </a:solidFill>
                <a:effectLst/>
                <a:latin typeface="Arial" panose="020B0604020202020204" pitchFamily="34" charset="0"/>
                <a:ea typeface="+mj-ea"/>
                <a:cs typeface="Arial" panose="020B0604020202020204" pitchFamily="34" charset="0"/>
              </a:defRPr>
            </a:lvl1pPr>
          </a:lstStyle>
          <a:p>
            <a:pPr algn="ctr" fontAlgn="auto">
              <a:lnSpc>
                <a:spcPct val="90000"/>
              </a:lnSpc>
              <a:spcAft>
                <a:spcPts val="600"/>
              </a:spcAft>
              <a:defRPr/>
            </a:pPr>
            <a:r>
              <a:rPr lang="en-US" altLang="en-US" sz="5400" b="1">
                <a:latin typeface="+mj-lt"/>
                <a:cs typeface="+mj-cs"/>
              </a:rPr>
              <a:t>THANK YOU</a:t>
            </a:r>
          </a:p>
        </p:txBody>
      </p:sp>
      <p:pic>
        <p:nvPicPr>
          <p:cNvPr id="91140" name="Picture 8" descr="A picture containing drawing&#10;&#10;Description automatically generated">
            <a:extLst>
              <a:ext uri="{FF2B5EF4-FFF2-40B4-BE49-F238E27FC236}">
                <a16:creationId xmlns:a16="http://schemas.microsoft.com/office/drawing/2014/main" id="{D5D2EF41-A087-0849-9F91-1F045D109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106" r="16788"/>
          <a:stretch>
            <a:fillRect/>
          </a:stretch>
        </p:blipFill>
        <p:spPr bwMode="auto">
          <a:xfrm>
            <a:off x="928688" y="1235075"/>
            <a:ext cx="16383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10" descr="A picture containing drawing, shirt&#10;&#10;Description automatically generated">
            <a:extLst>
              <a:ext uri="{FF2B5EF4-FFF2-40B4-BE49-F238E27FC236}">
                <a16:creationId xmlns:a16="http://schemas.microsoft.com/office/drawing/2014/main" id="{D8EE124B-E96F-BA4D-AF13-372A483C8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688" y="1384300"/>
            <a:ext cx="282575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Graphic 6">
            <a:extLst>
              <a:ext uri="{FF2B5EF4-FFF2-40B4-BE49-F238E27FC236}">
                <a16:creationId xmlns:a16="http://schemas.microsoft.com/office/drawing/2014/main" id="{1D55C80E-2522-564E-B9F8-58310B8608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1725" y="1673225"/>
            <a:ext cx="282575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Graphic 4">
            <a:extLst>
              <a:ext uri="{FF2B5EF4-FFF2-40B4-BE49-F238E27FC236}">
                <a16:creationId xmlns:a16="http://schemas.microsoft.com/office/drawing/2014/main" id="{0849E162-428F-EC40-938C-926A729179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3050" y="1701800"/>
            <a:ext cx="2824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AA3CEE0-1550-B341-8D2F-21AE09C7C14B}"/>
              </a:ext>
            </a:extLst>
          </p:cNvPr>
          <p:cNvSpPr>
            <a:spLocks noGrp="1" noChangeArrowheads="1"/>
          </p:cNvSpPr>
          <p:nvPr>
            <p:ph type="title"/>
          </p:nvPr>
        </p:nvSpPr>
        <p:spPr>
          <a:xfrm>
            <a:off x="566738" y="107950"/>
            <a:ext cx="10710862" cy="1143000"/>
          </a:xfrm>
        </p:spPr>
        <p:txBody>
          <a:bodyPr anchor="b"/>
          <a:lstStyle/>
          <a:p>
            <a:pPr eaLnBrk="1" hangingPunct="1"/>
            <a:r>
              <a:rPr lang="en-US" altLang="en-US" b="1">
                <a:ea typeface="ＭＳ Ｐゴシック" panose="020B0600070205080204" pitchFamily="34" charset="-128"/>
              </a:rPr>
              <a:t>Malaria – What are the facts Cont’d;</a:t>
            </a:r>
          </a:p>
        </p:txBody>
      </p:sp>
      <p:sp>
        <p:nvSpPr>
          <p:cNvPr id="17411" name="Content Placeholder 2">
            <a:extLst>
              <a:ext uri="{FF2B5EF4-FFF2-40B4-BE49-F238E27FC236}">
                <a16:creationId xmlns:a16="http://schemas.microsoft.com/office/drawing/2014/main" id="{34812F8B-1814-A24F-B4E0-8129DDDC6C68}"/>
              </a:ext>
            </a:extLst>
          </p:cNvPr>
          <p:cNvSpPr>
            <a:spLocks noGrp="1" noChangeArrowheads="1"/>
          </p:cNvSpPr>
          <p:nvPr>
            <p:ph idx="1"/>
          </p:nvPr>
        </p:nvSpPr>
        <p:spPr/>
        <p:txBody>
          <a:bodyPr/>
          <a:lstStyle/>
          <a:p>
            <a:pPr eaLnBrk="1" hangingPunct="1">
              <a:spcBef>
                <a:spcPts val="1200"/>
              </a:spcBef>
              <a:spcAft>
                <a:spcPts val="600"/>
              </a:spcAft>
            </a:pPr>
            <a:r>
              <a:rPr lang="en-GB" altLang="en-US"/>
              <a:t>Families </a:t>
            </a:r>
            <a:r>
              <a:rPr lang="en-GB" altLang="en-US">
                <a:solidFill>
                  <a:srgbClr val="FF0000"/>
                </a:solidFill>
              </a:rPr>
              <a:t>lose a lot of money </a:t>
            </a:r>
            <a:r>
              <a:rPr lang="en-GB" altLang="en-US"/>
              <a:t>on treatment of malaria and on transport to health facilities.</a:t>
            </a:r>
          </a:p>
          <a:p>
            <a:pPr eaLnBrk="1" hangingPunct="1">
              <a:spcBef>
                <a:spcPts val="1200"/>
              </a:spcBef>
              <a:spcAft>
                <a:spcPts val="600"/>
              </a:spcAft>
            </a:pPr>
            <a:r>
              <a:rPr lang="en-GB" altLang="en-US"/>
              <a:t>Families and workers also </a:t>
            </a:r>
            <a:r>
              <a:rPr lang="en-GB" altLang="en-US">
                <a:solidFill>
                  <a:srgbClr val="FF0000"/>
                </a:solidFill>
              </a:rPr>
              <a:t>lose a lot of time </a:t>
            </a:r>
            <a:r>
              <a:rPr lang="en-GB" altLang="en-US"/>
              <a:t>meant for gainful work.</a:t>
            </a:r>
          </a:p>
          <a:p>
            <a:pPr eaLnBrk="1" hangingPunct="1">
              <a:spcBef>
                <a:spcPts val="1200"/>
              </a:spcBef>
              <a:spcAft>
                <a:spcPts val="600"/>
              </a:spcAft>
            </a:pPr>
            <a:r>
              <a:rPr lang="en-GB" altLang="en-US"/>
              <a:t>In pregnant women, </a:t>
            </a:r>
            <a:r>
              <a:rPr lang="en-GB" altLang="en-US">
                <a:solidFill>
                  <a:srgbClr val="FF0000"/>
                </a:solidFill>
              </a:rPr>
              <a:t>malaria causes anaemia, miscarriages, stillbirths, underweight babies and maternal deaths.</a:t>
            </a:r>
          </a:p>
          <a:p>
            <a:pPr eaLnBrk="1" hangingPunct="1">
              <a:spcBef>
                <a:spcPts val="1200"/>
              </a:spcBef>
              <a:spcAft>
                <a:spcPts val="600"/>
              </a:spcAft>
            </a:pPr>
            <a:r>
              <a:rPr lang="en-GB" altLang="en-US"/>
              <a:t>Children under 5 years and pregnant women are most affected by malaria and therefore should be given priority to sleep under the nets.</a:t>
            </a:r>
            <a:endParaRPr lang="en-US" altLang="en-US"/>
          </a:p>
          <a:p>
            <a:pPr eaLnBrk="1" hangingPunct="1">
              <a:spcBef>
                <a:spcPts val="1200"/>
              </a:spcBef>
              <a:spcAft>
                <a:spcPts val="600"/>
              </a:spcAft>
            </a:pPr>
            <a:endParaRPr lang="en-US" altLang="en-US"/>
          </a:p>
          <a:p>
            <a:pPr eaLnBrk="1" hangingPunct="1">
              <a:spcBef>
                <a:spcPts val="1200"/>
              </a:spcBef>
              <a:spcAft>
                <a:spcPts val="600"/>
              </a:spcAft>
            </a:pPr>
            <a:endParaRPr lang="en-GB" altLang="en-US"/>
          </a:p>
          <a:p>
            <a:pPr eaLnBrk="1" hangingPunct="1">
              <a:spcBef>
                <a:spcPts val="1200"/>
              </a:spcBef>
              <a:spcAft>
                <a:spcPts val="600"/>
              </a:spcAft>
            </a:pP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FD7B0B8-9BCD-AA41-BD82-BE75A764E8CB}"/>
              </a:ext>
            </a:extLst>
          </p:cNvPr>
          <p:cNvSpPr>
            <a:spLocks noGrp="1" noChangeArrowheads="1"/>
          </p:cNvSpPr>
          <p:nvPr>
            <p:ph type="title"/>
          </p:nvPr>
        </p:nvSpPr>
        <p:spPr>
          <a:xfrm>
            <a:off x="741363" y="-408863"/>
            <a:ext cx="10515600" cy="1325563"/>
          </a:xfrm>
        </p:spPr>
        <p:txBody>
          <a:bodyPr anchor="b"/>
          <a:lstStyle/>
          <a:p>
            <a:pPr eaLnBrk="1" hangingPunct="1"/>
            <a:r>
              <a:rPr lang="en-US" altLang="en-US" b="1" dirty="0"/>
              <a:t>Malaria – What are the Facts Cont’d;</a:t>
            </a:r>
          </a:p>
        </p:txBody>
      </p:sp>
      <p:sp>
        <p:nvSpPr>
          <p:cNvPr id="27651" name="Content Placeholder 2">
            <a:extLst>
              <a:ext uri="{FF2B5EF4-FFF2-40B4-BE49-F238E27FC236}">
                <a16:creationId xmlns:a16="http://schemas.microsoft.com/office/drawing/2014/main" id="{F9A13F28-2B75-4F43-B0D3-60CFBA4BAF9B}"/>
              </a:ext>
            </a:extLst>
          </p:cNvPr>
          <p:cNvSpPr>
            <a:spLocks noGrp="1"/>
          </p:cNvSpPr>
          <p:nvPr>
            <p:ph idx="1"/>
          </p:nvPr>
        </p:nvSpPr>
        <p:spPr>
          <a:xfrm>
            <a:off x="741363" y="1181099"/>
            <a:ext cx="6107112" cy="5461439"/>
          </a:xfrm>
        </p:spPr>
        <p:txBody>
          <a:bodyPr rtlCol="0">
            <a:noAutofit/>
          </a:bodyPr>
          <a:lstStyle/>
          <a:p>
            <a:pPr marL="457200" indent="-457200" eaLnBrk="1" fontAlgn="auto" hangingPunct="1">
              <a:spcBef>
                <a:spcPts val="1200"/>
              </a:spcBef>
              <a:spcAft>
                <a:spcPts val="600"/>
              </a:spcAft>
              <a:defRPr/>
            </a:pPr>
            <a:r>
              <a:rPr lang="en-GB" altLang="en-US" dirty="0"/>
              <a:t>The environmental conditions in most parts of Ghana favour mosquito breeding all year round resulting in transmission of malaria throughout the year</a:t>
            </a:r>
          </a:p>
          <a:p>
            <a:pPr marL="457200" indent="-457200" eaLnBrk="1" fontAlgn="auto" hangingPunct="1">
              <a:spcBef>
                <a:spcPts val="1200"/>
              </a:spcBef>
              <a:spcAft>
                <a:spcPts val="600"/>
              </a:spcAft>
              <a:defRPr/>
            </a:pPr>
            <a:r>
              <a:rPr lang="en-GB" altLang="en-US" dirty="0"/>
              <a:t>The Malaria carrying female Anopheles Mosquito usually</a:t>
            </a:r>
            <a:r>
              <a:rPr lang="en-GB" dirty="0"/>
              <a:t> bite in the night and indoors </a:t>
            </a:r>
            <a:r>
              <a:rPr lang="en-GB" altLang="en-US" dirty="0"/>
              <a:t>and is the only one that can transmit Malaria</a:t>
            </a:r>
          </a:p>
          <a:p>
            <a:pPr marL="457200" indent="-457200" eaLnBrk="1" fontAlgn="auto" hangingPunct="1">
              <a:spcBef>
                <a:spcPts val="1200"/>
              </a:spcBef>
              <a:spcAft>
                <a:spcPts val="600"/>
              </a:spcAft>
              <a:defRPr/>
            </a:pPr>
            <a:r>
              <a:rPr lang="en-GB" altLang="en-US" dirty="0"/>
              <a:t>*New Anopheles discovered in Ghana</a:t>
            </a:r>
          </a:p>
          <a:p>
            <a:pPr eaLnBrk="1" fontAlgn="auto" hangingPunct="1">
              <a:spcBef>
                <a:spcPts val="1200"/>
              </a:spcBef>
              <a:spcAft>
                <a:spcPts val="600"/>
              </a:spcAft>
              <a:defRPr/>
            </a:pPr>
            <a:endParaRPr lang="en-GB" altLang="en-US" dirty="0"/>
          </a:p>
          <a:p>
            <a:pPr eaLnBrk="1" fontAlgn="auto" hangingPunct="1">
              <a:spcBef>
                <a:spcPts val="1200"/>
              </a:spcBef>
              <a:spcAft>
                <a:spcPts val="600"/>
              </a:spcAft>
              <a:defRPr/>
            </a:pPr>
            <a:endParaRPr lang="en-US" altLang="en-US" dirty="0"/>
          </a:p>
          <a:p>
            <a:pPr eaLnBrk="1" fontAlgn="auto" hangingPunct="1">
              <a:spcBef>
                <a:spcPts val="1200"/>
              </a:spcBef>
              <a:spcAft>
                <a:spcPts val="600"/>
              </a:spcAft>
              <a:buFont typeface="Wingdings" panose="05000000000000000000" pitchFamily="2" charset="2"/>
              <a:buNone/>
              <a:defRPr/>
            </a:pPr>
            <a:endParaRPr lang="en-US" altLang="en-US" dirty="0"/>
          </a:p>
        </p:txBody>
      </p:sp>
      <p:pic>
        <p:nvPicPr>
          <p:cNvPr id="3" name="Picture 2">
            <a:extLst>
              <a:ext uri="{FF2B5EF4-FFF2-40B4-BE49-F238E27FC236}">
                <a16:creationId xmlns:a16="http://schemas.microsoft.com/office/drawing/2014/main" id="{2AEAF162-71B5-7C4C-9033-4513E3BBFA4A}"/>
              </a:ext>
            </a:extLst>
          </p:cNvPr>
          <p:cNvPicPr>
            <a:picLocks noChangeAspect="1"/>
          </p:cNvPicPr>
          <p:nvPr/>
        </p:nvPicPr>
        <p:blipFill>
          <a:blip r:embed="rId3"/>
          <a:stretch>
            <a:fillRect/>
          </a:stretch>
        </p:blipFill>
        <p:spPr>
          <a:xfrm>
            <a:off x="7120549" y="1594337"/>
            <a:ext cx="4875988" cy="401112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42CA9FA2906D49A87928E07A90BDE1" ma:contentTypeVersion="17" ma:contentTypeDescription="Create a new document." ma:contentTypeScope="" ma:versionID="000ac8ffed231f8b51593371d92f2a80">
  <xsd:schema xmlns:xsd="http://www.w3.org/2001/XMLSchema" xmlns:xs="http://www.w3.org/2001/XMLSchema" xmlns:p="http://schemas.microsoft.com/office/2006/metadata/properties" xmlns:ns2="0bd7d161-68aa-4378-85c6-89c84e437c65" xmlns:ns3="6b9857c5-041e-4fc1-9d7d-8b03587acb27" targetNamespace="http://schemas.microsoft.com/office/2006/metadata/properties" ma:root="true" ma:fieldsID="d69ebf995a95d76acd8a52569dad2a05" ns2:_="" ns3:_="">
    <xsd:import namespace="0bd7d161-68aa-4378-85c6-89c84e437c65"/>
    <xsd:import namespace="6b9857c5-041e-4fc1-9d7d-8b03587acb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Type_x0020_l" minOccurs="0"/>
                <xsd:element ref="ns2:Status" minOccurs="0"/>
                <xsd:element ref="ns2:v9p6" minOccurs="0"/>
                <xsd:element ref="ns2:ddqa" minOccurs="0"/>
                <xsd:element ref="ns2:r7p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d7d161-68aa-4378-85c6-89c84e437c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Type_x0020_l" ma:index="20" nillable="true" ma:displayName="Type" ma:description="Budget&#10;Consultant&#10;IRB&#10;Labor&#10;NXP/Equipment&#10;Subcontract&#10;Travel&#10;Waiver - Allowances&#10;Waiver - CDR/FSN&#10;Waiver - Increase" ma:internalName="Type_x0020_l">
      <xsd:simpleType>
        <xsd:restriction base="dms:Note">
          <xsd:maxLength value="255"/>
        </xsd:restriction>
      </xsd:simpleType>
    </xsd:element>
    <xsd:element name="Status" ma:index="21" nillable="true" ma:displayName="Status" ma:format="Dropdown" ma:internalName="Status">
      <xsd:simpleType>
        <xsd:restriction base="dms:Choice">
          <xsd:enumeration value="Preparing"/>
          <xsd:enumeration value="Pending"/>
          <xsd:enumeration value="Approved"/>
          <xsd:enumeration value="Denied"/>
          <xsd:enumeration value="Cancelled"/>
        </xsd:restriction>
      </xsd:simpleType>
    </xsd:element>
    <xsd:element name="v9p6" ma:index="22" nillable="true" ma:displayName="Date and Time" ma:internalName="v9p6">
      <xsd:simpleType>
        <xsd:restriction base="dms:DateTime"/>
      </xsd:simpleType>
    </xsd:element>
    <xsd:element name="ddqa" ma:index="23" nillable="true" ma:displayName="Request" ma:internalName="ddqa">
      <xsd:simpleType>
        <xsd:restriction base="dms:Text"/>
      </xsd:simpleType>
    </xsd:element>
    <xsd:element name="r7ph" ma:index="24" nillable="true" ma:displayName="Employee or Consultant Name" ma:internalName="r7ph">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9857c5-041e-4fc1-9d7d-8b03587acb2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9p6 xmlns="0bd7d161-68aa-4378-85c6-89c84e437c65" xsi:nil="true"/>
    <Status xmlns="0bd7d161-68aa-4378-85c6-89c84e437c65" xsi:nil="true"/>
    <Type_x0020_l xmlns="0bd7d161-68aa-4378-85c6-89c84e437c65" xsi:nil="true"/>
    <r7ph xmlns="0bd7d161-68aa-4378-85c6-89c84e437c65" xsi:nil="true"/>
    <ddqa xmlns="0bd7d161-68aa-4378-85c6-89c84e437c65" xsi:nil="true"/>
    <SharedWithUsers xmlns="6b9857c5-041e-4fc1-9d7d-8b03587acb27">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FDCAB9-0223-47F9-85C3-E1044B1D83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d7d161-68aa-4378-85c6-89c84e437c65"/>
    <ds:schemaRef ds:uri="6b9857c5-041e-4fc1-9d7d-8b03587acb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2D6BC2-B5F5-4BF6-9614-159C4CDF49EA}">
  <ds:schemaRefs>
    <ds:schemaRef ds:uri="http://schemas.microsoft.com/office/2006/metadata/properties"/>
    <ds:schemaRef ds:uri="http://schemas.microsoft.com/office/infopath/2007/PartnerControls"/>
    <ds:schemaRef ds:uri="0bd7d161-68aa-4378-85c6-89c84e437c65"/>
    <ds:schemaRef ds:uri="6b9857c5-041e-4fc1-9d7d-8b03587acb27"/>
  </ds:schemaRefs>
</ds:datastoreItem>
</file>

<file path=customXml/itemProps3.xml><?xml version="1.0" encoding="utf-8"?>
<ds:datastoreItem xmlns:ds="http://schemas.openxmlformats.org/officeDocument/2006/customXml" ds:itemID="{7959F151-54D2-4F4F-924F-E78A5D52BD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2517</TotalTime>
  <Words>3415</Words>
  <Application>Microsoft Office PowerPoint</Application>
  <PresentationFormat>Widescreen</PresentationFormat>
  <Paragraphs>447</Paragraphs>
  <Slides>77</Slides>
  <Notes>49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5" baseType="lpstr">
      <vt:lpstr>Arial</vt:lpstr>
      <vt:lpstr>Calibri</vt:lpstr>
      <vt:lpstr>Calibri Light</vt:lpstr>
      <vt:lpstr>Century Gothic</vt:lpstr>
      <vt:lpstr>Wingdings</vt:lpstr>
      <vt:lpstr>Office Theme</vt:lpstr>
      <vt:lpstr>Photo Editor Photo</vt:lpstr>
      <vt:lpstr>Acrobat Document</vt:lpstr>
      <vt:lpstr> SCHOOL-BASED ITN DISTRIBUTION  </vt:lpstr>
      <vt:lpstr>Outline of Presentation</vt:lpstr>
      <vt:lpstr>Introduction</vt:lpstr>
      <vt:lpstr>Objectives of the Training</vt:lpstr>
      <vt:lpstr>Expected Training Outcome</vt:lpstr>
      <vt:lpstr>Malaria Overview </vt:lpstr>
      <vt:lpstr>Malaria – What are the Facts?</vt:lpstr>
      <vt:lpstr>Malaria – What are the facts Cont’d;</vt:lpstr>
      <vt:lpstr>Malaria – What are the Facts Cont’d;</vt:lpstr>
      <vt:lpstr>PowerPoint Presentation</vt:lpstr>
      <vt:lpstr>PowerPoint Presentation</vt:lpstr>
      <vt:lpstr>PowerPoint Presentation</vt:lpstr>
      <vt:lpstr>PowerPoint Presentation</vt:lpstr>
      <vt:lpstr> Insecticide Treated Nets (ITNs)</vt:lpstr>
      <vt:lpstr>How do ITNs prevent Malaria?</vt:lpstr>
      <vt:lpstr>Continuous Distribution of ITNs</vt:lpstr>
      <vt:lpstr>Objectives of Continuous Distribution</vt:lpstr>
      <vt:lpstr>Ghana’s ITN Continuous Distribution (CD) Strategy</vt:lpstr>
      <vt:lpstr>PowerPoint Presentation</vt:lpstr>
      <vt:lpstr> Key Channels  </vt:lpstr>
      <vt:lpstr>COMMUNICATION AND SOCIAL MOBILIZATION</vt:lpstr>
      <vt:lpstr>Communication and Social Mobilization</vt:lpstr>
      <vt:lpstr>Frequently Asked Questions (FAQs) about ITNs</vt:lpstr>
      <vt:lpstr>Key Points to Note</vt:lpstr>
      <vt:lpstr>Organizing And Managing The School-based Itn Distribution Activities</vt:lpstr>
      <vt:lpstr>Organizing and Managing the School-Based ITN Distribution Activities</vt:lpstr>
      <vt:lpstr>School ITN Distribution Activity Flow</vt:lpstr>
      <vt:lpstr>When and How will the Distribution Take Place?</vt:lpstr>
      <vt:lpstr>COVID-19 Adaptions for Distributing ITNs to Pupils</vt:lpstr>
      <vt:lpstr>Monitoring and Reporting</vt:lpstr>
      <vt:lpstr>School Distribution Form A </vt:lpstr>
      <vt:lpstr>PowerPoint Presentation</vt:lpstr>
      <vt:lpstr> ABOUT APP </vt:lpstr>
      <vt:lpstr>SPLASH SCREEN </vt:lpstr>
      <vt:lpstr>LOG IN</vt:lpstr>
      <vt:lpstr>DASHBOARD 1/2</vt:lpstr>
      <vt:lpstr>DASHBOARD 2/2</vt:lpstr>
      <vt:lpstr>LOAD SCHOOLS </vt:lpstr>
      <vt:lpstr>COMPLETING FORM A </vt:lpstr>
      <vt:lpstr>EDIT AND SYNCHRONIZE DATA 1/2</vt:lpstr>
      <vt:lpstr>EDIT AND SYNCHRONIZE DATA 2/2</vt:lpstr>
      <vt:lpstr>SUMMARY DATA </vt:lpstr>
      <vt:lpstr>SUPERVISOR’S CHECKLIST 1/6 </vt:lpstr>
      <vt:lpstr>SUPERVISOR’S CHECKLIST 2/6 </vt:lpstr>
      <vt:lpstr>SUPERVISOR’S CHECKLIST 3/6 </vt:lpstr>
      <vt:lpstr>SUPERVISOR’S CHECKLIST 4/6</vt:lpstr>
      <vt:lpstr>SUPERVISOR’S CHECKLIST 5/6</vt:lpstr>
      <vt:lpstr>SUPERVISOR’S CHECKLIST 6/6</vt:lpstr>
      <vt:lpstr>SETTING UP HOTSPOT </vt:lpstr>
      <vt:lpstr>CONNECTING INTERNET TO TABLET 1/2   </vt:lpstr>
      <vt:lpstr>CONNECTING INTERNET TO TABLET 2/2   </vt:lpstr>
      <vt:lpstr>Net4Schs WEB APP</vt:lpstr>
      <vt:lpstr>Net4Schs WEB SIGN IN</vt:lpstr>
      <vt:lpstr>Net4Schs WEB DASHBOARD</vt:lpstr>
      <vt:lpstr>Net4Schs WEB DASHBOARD - ADD OFFICER</vt:lpstr>
      <vt:lpstr>Net4Schs WEB DASHBOARD - EDIT OFFICER</vt:lpstr>
      <vt:lpstr>Net4Schs WEB DASHBOARD - STATISTICS</vt:lpstr>
      <vt:lpstr>VIEW AND EXPORT DATA</vt:lpstr>
      <vt:lpstr>UPDATE ACCOUNT OR LOGOUT</vt:lpstr>
      <vt:lpstr>ROLES AND RESPONSIBILITIES</vt:lpstr>
      <vt:lpstr>Head Teacher/ Class Teacher/ School Based SHEP Coord</vt:lpstr>
      <vt:lpstr>Circuit Supervisors</vt:lpstr>
      <vt:lpstr>District Supply Officers  </vt:lpstr>
      <vt:lpstr>District SHEP Coordinator </vt:lpstr>
      <vt:lpstr>AD/DD SUP &amp; Private School Coordinators</vt:lpstr>
      <vt:lpstr>District Directors of Education  </vt:lpstr>
      <vt:lpstr>District Malaria Focal Person (GHS)</vt:lpstr>
      <vt:lpstr>District Directors of Health</vt:lpstr>
      <vt:lpstr>Regional Malaria Focal Person (GHS)</vt:lpstr>
      <vt:lpstr>Key Points to Note</vt:lpstr>
      <vt:lpstr>MICRO-PLANNING</vt:lpstr>
      <vt:lpstr>Micro-Planning</vt:lpstr>
      <vt:lpstr>LOGISTICS</vt:lpstr>
      <vt:lpstr>Logistics</vt:lpstr>
      <vt:lpstr>   Handling of Logistics after Distribution</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SCHOOL-BASED LLIN DISTRIBUTION</dc:title>
  <dc:creator>Robert Opoku</dc:creator>
  <cp:lastModifiedBy>Prince Owusu</cp:lastModifiedBy>
  <cp:revision>27</cp:revision>
  <cp:lastPrinted>2020-10-07T15:29:52Z</cp:lastPrinted>
  <dcterms:created xsi:type="dcterms:W3CDTF">2020-10-07T15:25:21Z</dcterms:created>
  <dcterms:modified xsi:type="dcterms:W3CDTF">2023-07-21T16:24:22Z</dcterms:modified>
</cp:coreProperties>
</file>