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 id="2147483698" r:id="rId4"/>
    <p:sldMasterId id="2147483713" r:id="rId5"/>
    <p:sldMasterId id="2147483735" r:id="rId6"/>
  </p:sldMasterIdLst>
  <p:notesMasterIdLst>
    <p:notesMasterId r:id="rId31"/>
  </p:notesMasterIdLst>
  <p:sldIdLst>
    <p:sldId id="256" r:id="rId7"/>
    <p:sldId id="2145706744" r:id="rId8"/>
    <p:sldId id="257" r:id="rId9"/>
    <p:sldId id="258" r:id="rId10"/>
    <p:sldId id="259" r:id="rId11"/>
    <p:sldId id="260" r:id="rId12"/>
    <p:sldId id="261" r:id="rId13"/>
    <p:sldId id="262" r:id="rId14"/>
    <p:sldId id="263" r:id="rId15"/>
    <p:sldId id="2145706745" r:id="rId16"/>
    <p:sldId id="265" r:id="rId17"/>
    <p:sldId id="266" r:id="rId18"/>
    <p:sldId id="267" r:id="rId19"/>
    <p:sldId id="268" r:id="rId20"/>
    <p:sldId id="269" r:id="rId21"/>
    <p:sldId id="270" r:id="rId22"/>
    <p:sldId id="271" r:id="rId23"/>
    <p:sldId id="272" r:id="rId24"/>
    <p:sldId id="273" r:id="rId25"/>
    <p:sldId id="274" r:id="rId26"/>
    <p:sldId id="275" r:id="rId27"/>
    <p:sldId id="2145706746" r:id="rId28"/>
    <p:sldId id="277" r:id="rId29"/>
    <p:sldId id="214570676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8281A517-68D8-7246-A807-73A68153FF37}">
          <p14:sldIdLst>
            <p14:sldId id="256"/>
          </p14:sldIdLst>
        </p14:section>
        <p14:section name="UN Foundation" id="{3D28A4A6-4EAB-0743-B366-0EF73526C6B3}">
          <p14:sldIdLst>
            <p14:sldId id="2145706744"/>
            <p14:sldId id="257"/>
            <p14:sldId id="258"/>
            <p14:sldId id="259"/>
            <p14:sldId id="260"/>
            <p14:sldId id="261"/>
            <p14:sldId id="262"/>
            <p14:sldId id="263"/>
            <p14:sldId id="2145706745"/>
            <p14:sldId id="265"/>
            <p14:sldId id="266"/>
            <p14:sldId id="267"/>
            <p14:sldId id="268"/>
            <p14:sldId id="269"/>
            <p14:sldId id="270"/>
            <p14:sldId id="271"/>
            <p14:sldId id="272"/>
            <p14:sldId id="273"/>
            <p14:sldId id="274"/>
            <p14:sldId id="275"/>
            <p14:sldId id="2145706746"/>
            <p14:sldId id="277"/>
          </p14:sldIdLst>
        </p14:section>
        <p14:section name="PMI Cameroon" id="{7E36AB79-5BE9-2147-86A3-CDD8ED6D21FE}">
          <p14:sldIdLst/>
        </p14:section>
        <p14:section name="Mozambique and Uganda" id="{F37526CD-0F28-0F49-9115-5AA3384E238E}">
          <p14:sldIdLst/>
        </p14:section>
        <p14:section name="Final" id="{E46604E0-24BB-3F4B-B83C-849AFEAB24E8}">
          <p14:sldIdLst>
            <p14:sldId id="2145706764"/>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p9Jv6EQTtLvmp1plAw5nup6d00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5A0A67-8518-D636-13AC-E9DEE4946196}" name="Robert OPOKU" initials="RO" userId="S::Robert.OPOKU@ifrc.org::c77a894d-2514-4aaf-9dbf-de6880553f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77C0A-C149-3644-9B4D-3D2577323360}" v="3" dt="2022-10-13T19:56:58.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7"/>
  </p:normalViewPr>
  <p:slideViewPr>
    <p:cSldViewPr snapToGrid="0" snapToObjects="1">
      <p:cViewPr varScale="1">
        <p:scale>
          <a:sx n="85" d="100"/>
          <a:sy n="85" d="100"/>
        </p:scale>
        <p:origin x="342" y="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85"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5.xml"/><Relationship Id="rId84" Type="http://schemas.openxmlformats.org/officeDocument/2006/relationships/presProps" Target="presProps.xml"/><Relationship Id="rId89"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83" Type="http://customschemas.google.com/relationships/presentationmetadata" Target="metadata"/><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8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5ebd0711c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65ebd0711c_0_7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5ebd0711c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65ebd0711c_0_8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65ebd0711c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65ebd0711c_0_9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65ebd0711c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65ebd0711c_0_9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65ebd0711c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65ebd0711c_0_10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65ebd0711c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65ebd0711c_0_1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65ebd0711c_0_1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65ebd0711c_0_1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65ebd0711c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65ebd0711c_0_1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a:latin typeface="Calibri"/>
                <a:ea typeface="Calibri"/>
                <a:cs typeface="Calibri"/>
                <a:sym typeface="Calibri"/>
              </a:rPr>
              <a:t>| Burkina Faso | Chad | Cameroon | Côte d'Ivoire | Central African Republic | Ghana | Liberia | Mali | Niger | Nigeria | Senegal </a:t>
            </a:r>
            <a:endParaRPr sz="18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65ebd0711c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65ebd0711c_0_1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Noto Sans Symbols"/>
              <a:buNone/>
            </a:pPr>
            <a:r>
              <a:rPr lang="en" sz="1800">
                <a:latin typeface="Calibri"/>
                <a:ea typeface="Calibri"/>
                <a:cs typeface="Calibri"/>
                <a:sym typeface="Calibri"/>
              </a:rPr>
              <a:t>| Burundi | Djibouti | Eritrea | Ethiopia | Kenya | Rwanda | Somalia | South Sudan | Sudan | United Republic of Tanzania | Uganda</a:t>
            </a:r>
            <a:endParaRPr sz="18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65ebd0711c_0_1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165ebd0711c_0_15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Noto Sans Symbols"/>
              <a:buNone/>
            </a:pPr>
            <a:r>
              <a:rPr lang="en" sz="1800">
                <a:latin typeface="Calibri"/>
                <a:ea typeface="Calibri"/>
                <a:cs typeface="Calibri"/>
                <a:sym typeface="Calibri"/>
              </a:rPr>
              <a:t>| Angola | Democratic Republic of the Congo | Malawi | Mozambique | Republic of the Congo | Zambia | Zimbabwe</a:t>
            </a:r>
            <a:endParaRPr sz="18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5ebd0711c_0_1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65ebd0711c_0_19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Leave no one behind is the central, transformative promise of the 2030 Agenda for Sustainable</a:t>
            </a:r>
            <a:endParaRPr/>
          </a:p>
          <a:p>
            <a:pPr marL="0" lvl="0" indent="0" algn="l" rtl="0">
              <a:spcBef>
                <a:spcPts val="0"/>
              </a:spcBef>
              <a:spcAft>
                <a:spcPts val="0"/>
              </a:spcAft>
              <a:buClr>
                <a:schemeClr val="dk1"/>
              </a:buClr>
              <a:buSzPts val="1100"/>
              <a:buFont typeface="Arial"/>
              <a:buNone/>
            </a:pPr>
            <a:r>
              <a:rPr lang="en"/>
              <a:t>Development and the Sustainable Development Goals. However, many disease elimination and</a:t>
            </a:r>
            <a:endParaRPr/>
          </a:p>
          <a:p>
            <a:pPr marL="0" lvl="0" indent="0" algn="l" rtl="0">
              <a:spcBef>
                <a:spcPts val="0"/>
              </a:spcBef>
              <a:spcAft>
                <a:spcPts val="0"/>
              </a:spcAft>
              <a:buClr>
                <a:schemeClr val="dk1"/>
              </a:buClr>
              <a:buSzPts val="1100"/>
              <a:buFont typeface="Arial"/>
              <a:buNone/>
            </a:pPr>
            <a:r>
              <a:rPr lang="en"/>
              <a:t>eradication programs, from polio and measles to malaria, face challenges in reaching and prioritizing</a:t>
            </a:r>
            <a:endParaRPr/>
          </a:p>
          <a:p>
            <a:pPr marL="0" lvl="0" indent="0" algn="l" rtl="0">
              <a:spcBef>
                <a:spcPts val="0"/>
              </a:spcBef>
              <a:spcAft>
                <a:spcPts val="0"/>
              </a:spcAft>
              <a:buClr>
                <a:schemeClr val="dk1"/>
              </a:buClr>
              <a:buSzPts val="1100"/>
              <a:buFont typeface="Arial"/>
              <a:buNone/>
            </a:pPr>
            <a:r>
              <a:rPr lang="en"/>
              <a:t>marginalized, migrant, and last-mile populations, making the tail-end of elimination programs more</a:t>
            </a:r>
            <a:endParaRPr/>
          </a:p>
          <a:p>
            <a:pPr marL="0" lvl="0" indent="0" algn="l" rtl="0">
              <a:spcBef>
                <a:spcPts val="0"/>
              </a:spcBef>
              <a:spcAft>
                <a:spcPts val="0"/>
              </a:spcAft>
              <a:buClr>
                <a:schemeClr val="dk1"/>
              </a:buClr>
              <a:buSzPts val="1100"/>
              <a:buFont typeface="Arial"/>
              <a:buNone/>
            </a:pPr>
            <a:r>
              <a:rPr lang="en"/>
              <a:t>costly, fragmented, and complicated.</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65ebd0711c_0_1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165ebd0711c_0_1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en" sz="1800">
                <a:latin typeface="Calibri"/>
                <a:ea typeface="Calibri"/>
                <a:cs typeface="Calibri"/>
                <a:sym typeface="Calibri"/>
              </a:rPr>
              <a:t>Guatemala | Haiti | Honduras | Venezuela</a:t>
            </a:r>
            <a:endParaRPr/>
          </a:p>
          <a:p>
            <a:pPr marL="0" marR="0" lvl="0" indent="0" algn="l" rtl="0">
              <a:spcBef>
                <a:spcPts val="0"/>
              </a:spcBef>
              <a:spcAft>
                <a:spcPts val="0"/>
              </a:spcAft>
              <a:buClr>
                <a:schemeClr val="dk1"/>
              </a:buClr>
              <a:buSzPts val="1800"/>
              <a:buFont typeface="Noto Sans Symbols"/>
              <a:buNone/>
            </a:pPr>
            <a:endParaRPr sz="18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65ebd0711c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165ebd0711c_0_17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en" sz="1800">
                <a:latin typeface="Calibri"/>
                <a:ea typeface="Calibri"/>
                <a:cs typeface="Calibri"/>
                <a:sym typeface="Calibri"/>
              </a:rPr>
              <a:t>India | Nepal | Papua New Guinea | Sri Lanka</a:t>
            </a:r>
            <a:endParaRPr sz="18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65ebd0711c_0_1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65ebd0711c_0_1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rgbClr val="FF0000"/>
                </a:solidFill>
              </a:rPr>
              <a:t>We’ve developed </a:t>
            </a:r>
            <a:r>
              <a:rPr lang="en">
                <a:solidFill>
                  <a:schemeClr val="dk1"/>
                </a:solidFill>
              </a:rPr>
              <a:t>six regional scorecards with specific summaries, maps, scores, and recommendations after completing the analysis of the 2020-2022 Global Fund funding notes to determine the inclusion of activities for refugees and IDPs,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partnership with UNHCR, the Global Fund and partners from the three disease communities, we are planning to lead and support a series of workshops and presentations with country teams over the next six months to advocate for </a:t>
            </a:r>
            <a:r>
              <a:rPr lang="en">
                <a:solidFill>
                  <a:srgbClr val="FF0000"/>
                </a:solidFill>
              </a:rPr>
              <a:t>and facilitate</a:t>
            </a:r>
            <a:r>
              <a:rPr lang="en">
                <a:solidFill>
                  <a:schemeClr val="dk1"/>
                </a:solidFill>
              </a:rPr>
              <a:t> the inclusion of disease-specific programs for refugees, IDPs, and other migrant populations in the next round of Global Fund grant applications.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65ebd0711c_0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65ebd0711c_0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5ebd0711c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65ebd0711c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WHO’s Global Technical Strategy for Malaria (2016-2030) is centered on the principle of equity.</a:t>
            </a:r>
            <a:endParaRPr/>
          </a:p>
          <a:p>
            <a:pPr marL="0" lvl="0" indent="0" algn="l" rtl="0">
              <a:spcBef>
                <a:spcPts val="0"/>
              </a:spcBef>
              <a:spcAft>
                <a:spcPts val="0"/>
              </a:spcAft>
              <a:buClr>
                <a:schemeClr val="dk1"/>
              </a:buClr>
              <a:buSzPts val="1100"/>
              <a:buFont typeface="Arial"/>
              <a:buNone/>
            </a:pPr>
            <a:r>
              <a:rPr lang="en"/>
              <a:t>However, core malaria donors and National Malaria Control Programs have just begun to prioritize and</a:t>
            </a:r>
            <a:endParaRPr/>
          </a:p>
          <a:p>
            <a:pPr marL="0" lvl="0" indent="0" algn="l" rtl="0">
              <a:spcBef>
                <a:spcPts val="0"/>
              </a:spcBef>
              <a:spcAft>
                <a:spcPts val="0"/>
              </a:spcAft>
              <a:buClr>
                <a:schemeClr val="dk1"/>
              </a:buClr>
              <a:buSzPts val="1100"/>
              <a:buFont typeface="Arial"/>
              <a:buNone/>
            </a:pPr>
            <a:r>
              <a:rPr lang="en"/>
              <a:t>fund targeted malaria activities for migrant, marginalized, and last-mile populations.</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5ebd0711c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65ebd0711c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04812" lvl="0" indent="-404812" algn="l" rtl="0">
              <a:lnSpc>
                <a:spcPct val="120000"/>
              </a:lnSpc>
              <a:spcBef>
                <a:spcPts val="0"/>
              </a:spcBef>
              <a:spcAft>
                <a:spcPts val="0"/>
              </a:spcAft>
              <a:buClr>
                <a:schemeClr val="dk1"/>
              </a:buClr>
              <a:buSzPts val="2000"/>
              <a:buFont typeface="Noto Sans Symbols"/>
              <a:buChar char="▪"/>
            </a:pPr>
            <a:r>
              <a:rPr lang="en" sz="2000">
                <a:solidFill>
                  <a:schemeClr val="dk1"/>
                </a:solidFill>
                <a:latin typeface="Barlow Light"/>
                <a:ea typeface="Barlow Light"/>
                <a:cs typeface="Barlow Light"/>
                <a:sym typeface="Barlow Light"/>
              </a:rPr>
              <a:t>Analyzing mention and listing of activities for refugees and IDPs in funding requests is an imperfect proxy. Some countries may provide activities for these populations without mentioning them in their applications.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5ebd0711c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65ebd0711c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5ebd0711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65ebd0711c_0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lvl="1" indent="-260350" algn="l" rtl="0">
              <a:lnSpc>
                <a:spcPct val="90000"/>
              </a:lnSpc>
              <a:spcBef>
                <a:spcPts val="0"/>
              </a:spcBef>
              <a:spcAft>
                <a:spcPts val="0"/>
              </a:spcAft>
              <a:buClr>
                <a:srgbClr val="161616"/>
              </a:buClr>
              <a:buSzPts val="1500"/>
              <a:buChar char="•"/>
            </a:pPr>
            <a:r>
              <a:rPr lang="en" sz="1500">
                <a:solidFill>
                  <a:srgbClr val="161616"/>
                </a:solidFill>
                <a:latin typeface="Barlow"/>
                <a:ea typeface="Barlow"/>
                <a:cs typeface="Barlow"/>
                <a:sym typeface="Barlow"/>
              </a:rPr>
              <a:t>Since the last funding cycle:</a:t>
            </a:r>
            <a:endParaRPr sz="1500">
              <a:solidFill>
                <a:srgbClr val="161616"/>
              </a:solidFill>
              <a:latin typeface="Barlow Light"/>
              <a:ea typeface="Barlow Light"/>
              <a:cs typeface="Barlow Light"/>
              <a:sym typeface="Barlow Light"/>
            </a:endParaRPr>
          </a:p>
          <a:p>
            <a:pPr marL="482600" lvl="1" indent="-260350" algn="l" rtl="0">
              <a:lnSpc>
                <a:spcPct val="90000"/>
              </a:lnSpc>
              <a:spcBef>
                <a:spcPts val="800"/>
              </a:spcBef>
              <a:spcAft>
                <a:spcPts val="0"/>
              </a:spcAft>
              <a:buClr>
                <a:srgbClr val="161616"/>
              </a:buClr>
              <a:buSzPts val="1500"/>
              <a:buChar char="•"/>
            </a:pPr>
            <a:r>
              <a:rPr lang="en" sz="1500">
                <a:solidFill>
                  <a:srgbClr val="161616"/>
                </a:solidFill>
                <a:latin typeface="Barlow Light"/>
                <a:ea typeface="Barlow Light"/>
                <a:cs typeface="Barlow Light"/>
                <a:sym typeface="Barlow Light"/>
              </a:rPr>
              <a:t>Refugee and IDP mention has increased substantially</a:t>
            </a:r>
            <a:endParaRPr sz="1500">
              <a:solidFill>
                <a:srgbClr val="161616"/>
              </a:solidFill>
              <a:latin typeface="Barlow"/>
              <a:ea typeface="Barlow"/>
              <a:cs typeface="Barlow"/>
              <a:sym typeface="Barlow"/>
            </a:endParaRPr>
          </a:p>
          <a:p>
            <a:pPr marL="482600" lvl="1" indent="-260350" algn="l" rtl="0">
              <a:lnSpc>
                <a:spcPct val="90000"/>
              </a:lnSpc>
              <a:spcBef>
                <a:spcPts val="400"/>
              </a:spcBef>
              <a:spcAft>
                <a:spcPts val="0"/>
              </a:spcAft>
              <a:buClr>
                <a:srgbClr val="161616"/>
              </a:buClr>
              <a:buSzPts val="1500"/>
              <a:buChar char="•"/>
            </a:pPr>
            <a:r>
              <a:rPr lang="en" sz="1500">
                <a:solidFill>
                  <a:srgbClr val="161616"/>
                </a:solidFill>
                <a:latin typeface="Barlow Light"/>
                <a:ea typeface="Barlow Light"/>
                <a:cs typeface="Barlow Light"/>
                <a:sym typeface="Barlow Light"/>
              </a:rPr>
              <a:t>The number of applications mentioning displaced populations without detailing activities targeting them has decreased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5ebd0711c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65ebd0711c_0_5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5ebd0711c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65ebd0711c_0_6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65ebd0711c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65ebd0711c_0_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6" descr="A person and a baby&#10;&#10;Description automatically generated with low confidence"/>
          <p:cNvPicPr preferRelativeResize="0"/>
          <p:nvPr/>
        </p:nvPicPr>
        <p:blipFill rotWithShape="1">
          <a:blip>
            <a:alphaModFix/>
          </a:blip>
          <a:srcRect/>
          <a:stretch/>
        </p:blipFill>
        <p:spPr>
          <a:xfrm>
            <a:off x="3659" y="0"/>
            <a:ext cx="12184682" cy="6858000"/>
          </a:xfrm>
          <a:prstGeom prst="rect">
            <a:avLst/>
          </a:prstGeom>
          <a:noFill/>
          <a:ln>
            <a:noFill/>
          </a:ln>
        </p:spPr>
      </p:pic>
      <p:sp>
        <p:nvSpPr>
          <p:cNvPr id="14" name="Google Shape;14;p26"/>
          <p:cNvSpPr txBox="1">
            <a:spLocks noGrp="1"/>
          </p:cNvSpPr>
          <p:nvPr>
            <p:ph type="ctrTitle"/>
          </p:nvPr>
        </p:nvSpPr>
        <p:spPr>
          <a:xfrm>
            <a:off x="420411" y="2722563"/>
            <a:ext cx="620110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6"/>
          <p:cNvSpPr txBox="1">
            <a:spLocks noGrp="1"/>
          </p:cNvSpPr>
          <p:nvPr>
            <p:ph type="subTitle" idx="1"/>
          </p:nvPr>
        </p:nvSpPr>
        <p:spPr>
          <a:xfrm>
            <a:off x="420411" y="5202238"/>
            <a:ext cx="678442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89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860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996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71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716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96556" y="3643156"/>
            <a:ext cx="6889600" cy="2376400"/>
          </a:xfrm>
          <a:prstGeom prst="rect">
            <a:avLst/>
          </a:prstGeom>
          <a:noFill/>
          <a:ln>
            <a:noFill/>
          </a:ln>
        </p:spPr>
        <p:txBody>
          <a:bodyPr spcFirstLastPara="1" wrap="square" lIns="68575" tIns="68575" rIns="68575" bIns="68575" anchor="b" anchorCtr="0">
            <a:noAutofit/>
          </a:bodyPr>
          <a:lstStyle>
            <a:lvl1pPr lvl="0" algn="l" rtl="0">
              <a:lnSpc>
                <a:spcPct val="90000"/>
              </a:lnSpc>
              <a:spcBef>
                <a:spcPts val="0"/>
              </a:spcBef>
              <a:spcAft>
                <a:spcPts val="0"/>
              </a:spcAft>
              <a:buClr>
                <a:schemeClr val="lt2"/>
              </a:buClr>
              <a:buSzPts val="4500"/>
              <a:buFont typeface="Calibri"/>
              <a:buNone/>
              <a:defRPr sz="7333">
                <a:solidFill>
                  <a:schemeClr val="lt2"/>
                </a:solidFill>
              </a:defRPr>
            </a:lvl1pPr>
            <a:lvl2pPr lvl="1" rtl="0">
              <a:spcBef>
                <a:spcPts val="0"/>
              </a:spcBef>
              <a:spcAft>
                <a:spcPts val="0"/>
              </a:spcAft>
              <a:buClr>
                <a:schemeClr val="lt2"/>
              </a:buClr>
              <a:buSzPts val="3900"/>
              <a:buNone/>
              <a:defRPr sz="6933">
                <a:solidFill>
                  <a:schemeClr val="lt2"/>
                </a:solidFill>
              </a:defRPr>
            </a:lvl2pPr>
            <a:lvl3pPr lvl="2" rtl="0">
              <a:spcBef>
                <a:spcPts val="0"/>
              </a:spcBef>
              <a:spcAft>
                <a:spcPts val="0"/>
              </a:spcAft>
              <a:buClr>
                <a:schemeClr val="lt2"/>
              </a:buClr>
              <a:buSzPts val="3900"/>
              <a:buNone/>
              <a:defRPr sz="6933">
                <a:solidFill>
                  <a:schemeClr val="lt2"/>
                </a:solidFill>
              </a:defRPr>
            </a:lvl3pPr>
            <a:lvl4pPr lvl="3" rtl="0">
              <a:spcBef>
                <a:spcPts val="0"/>
              </a:spcBef>
              <a:spcAft>
                <a:spcPts val="0"/>
              </a:spcAft>
              <a:buClr>
                <a:schemeClr val="lt2"/>
              </a:buClr>
              <a:buSzPts val="3900"/>
              <a:buNone/>
              <a:defRPr sz="6933">
                <a:solidFill>
                  <a:schemeClr val="lt2"/>
                </a:solidFill>
              </a:defRPr>
            </a:lvl4pPr>
            <a:lvl5pPr lvl="4" rtl="0">
              <a:spcBef>
                <a:spcPts val="0"/>
              </a:spcBef>
              <a:spcAft>
                <a:spcPts val="0"/>
              </a:spcAft>
              <a:buClr>
                <a:schemeClr val="lt2"/>
              </a:buClr>
              <a:buSzPts val="3900"/>
              <a:buNone/>
              <a:defRPr sz="6933">
                <a:solidFill>
                  <a:schemeClr val="lt2"/>
                </a:solidFill>
              </a:defRPr>
            </a:lvl5pPr>
            <a:lvl6pPr lvl="5" rtl="0">
              <a:spcBef>
                <a:spcPts val="0"/>
              </a:spcBef>
              <a:spcAft>
                <a:spcPts val="0"/>
              </a:spcAft>
              <a:buClr>
                <a:schemeClr val="lt2"/>
              </a:buClr>
              <a:buSzPts val="3900"/>
              <a:buNone/>
              <a:defRPr sz="6933">
                <a:solidFill>
                  <a:schemeClr val="lt2"/>
                </a:solidFill>
              </a:defRPr>
            </a:lvl6pPr>
            <a:lvl7pPr lvl="6" rtl="0">
              <a:spcBef>
                <a:spcPts val="0"/>
              </a:spcBef>
              <a:spcAft>
                <a:spcPts val="0"/>
              </a:spcAft>
              <a:buClr>
                <a:schemeClr val="lt2"/>
              </a:buClr>
              <a:buSzPts val="3900"/>
              <a:buNone/>
              <a:defRPr sz="6933">
                <a:solidFill>
                  <a:schemeClr val="lt2"/>
                </a:solidFill>
              </a:defRPr>
            </a:lvl7pPr>
            <a:lvl8pPr lvl="7" rtl="0">
              <a:spcBef>
                <a:spcPts val="0"/>
              </a:spcBef>
              <a:spcAft>
                <a:spcPts val="0"/>
              </a:spcAft>
              <a:buClr>
                <a:schemeClr val="lt2"/>
              </a:buClr>
              <a:buSzPts val="3900"/>
              <a:buNone/>
              <a:defRPr sz="6933">
                <a:solidFill>
                  <a:schemeClr val="lt2"/>
                </a:solidFill>
              </a:defRPr>
            </a:lvl8pPr>
            <a:lvl9pPr lvl="8" rtl="0">
              <a:spcBef>
                <a:spcPts val="0"/>
              </a:spcBef>
              <a:spcAft>
                <a:spcPts val="0"/>
              </a:spcAft>
              <a:buClr>
                <a:schemeClr val="lt2"/>
              </a:buClr>
              <a:buSzPts val="3900"/>
              <a:buNone/>
              <a:defRPr sz="6933">
                <a:solidFill>
                  <a:schemeClr val="lt2"/>
                </a:solidFill>
              </a:defRPr>
            </a:lvl9pPr>
          </a:lstStyle>
          <a:p>
            <a:endParaRPr/>
          </a:p>
        </p:txBody>
      </p:sp>
      <p:sp>
        <p:nvSpPr>
          <p:cNvPr id="52" name="Google Shape;52;p13"/>
          <p:cNvSpPr txBox="1">
            <a:spLocks noGrp="1"/>
          </p:cNvSpPr>
          <p:nvPr>
            <p:ph type="subTitle" idx="1"/>
          </p:nvPr>
        </p:nvSpPr>
        <p:spPr>
          <a:xfrm>
            <a:off x="805700" y="5838995"/>
            <a:ext cx="5495200" cy="47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chemeClr val="lt2"/>
              </a:buClr>
              <a:buSzPts val="900"/>
              <a:buNone/>
              <a:defRPr>
                <a:solidFill>
                  <a:schemeClr val="lt1"/>
                </a:solidFill>
              </a:defRPr>
            </a:lvl1pPr>
            <a:lvl2pPr lvl="1" algn="r" rtl="0">
              <a:lnSpc>
                <a:spcPct val="100000"/>
              </a:lnSpc>
              <a:spcBef>
                <a:spcPts val="0"/>
              </a:spcBef>
              <a:spcAft>
                <a:spcPts val="0"/>
              </a:spcAft>
              <a:buClr>
                <a:schemeClr val="lt2"/>
              </a:buClr>
              <a:buSzPts val="2100"/>
              <a:buNone/>
              <a:defRPr sz="3733">
                <a:solidFill>
                  <a:schemeClr val="lt2"/>
                </a:solidFill>
              </a:defRPr>
            </a:lvl2pPr>
            <a:lvl3pPr lvl="2" algn="r" rtl="0">
              <a:lnSpc>
                <a:spcPct val="100000"/>
              </a:lnSpc>
              <a:spcBef>
                <a:spcPts val="0"/>
              </a:spcBef>
              <a:spcAft>
                <a:spcPts val="0"/>
              </a:spcAft>
              <a:buClr>
                <a:schemeClr val="lt2"/>
              </a:buClr>
              <a:buSzPts val="2100"/>
              <a:buNone/>
              <a:defRPr sz="3733">
                <a:solidFill>
                  <a:schemeClr val="lt2"/>
                </a:solidFill>
              </a:defRPr>
            </a:lvl3pPr>
            <a:lvl4pPr lvl="3" algn="r" rtl="0">
              <a:lnSpc>
                <a:spcPct val="100000"/>
              </a:lnSpc>
              <a:spcBef>
                <a:spcPts val="0"/>
              </a:spcBef>
              <a:spcAft>
                <a:spcPts val="0"/>
              </a:spcAft>
              <a:buClr>
                <a:schemeClr val="lt2"/>
              </a:buClr>
              <a:buSzPts val="2100"/>
              <a:buNone/>
              <a:defRPr sz="3733">
                <a:solidFill>
                  <a:schemeClr val="lt2"/>
                </a:solidFill>
              </a:defRPr>
            </a:lvl4pPr>
            <a:lvl5pPr lvl="4" algn="r" rtl="0">
              <a:lnSpc>
                <a:spcPct val="100000"/>
              </a:lnSpc>
              <a:spcBef>
                <a:spcPts val="0"/>
              </a:spcBef>
              <a:spcAft>
                <a:spcPts val="0"/>
              </a:spcAft>
              <a:buClr>
                <a:schemeClr val="lt2"/>
              </a:buClr>
              <a:buSzPts val="2100"/>
              <a:buNone/>
              <a:defRPr sz="3733">
                <a:solidFill>
                  <a:schemeClr val="lt2"/>
                </a:solidFill>
              </a:defRPr>
            </a:lvl5pPr>
            <a:lvl6pPr lvl="5" algn="r" rtl="0">
              <a:lnSpc>
                <a:spcPct val="100000"/>
              </a:lnSpc>
              <a:spcBef>
                <a:spcPts val="0"/>
              </a:spcBef>
              <a:spcAft>
                <a:spcPts val="0"/>
              </a:spcAft>
              <a:buClr>
                <a:schemeClr val="lt2"/>
              </a:buClr>
              <a:buSzPts val="2100"/>
              <a:buNone/>
              <a:defRPr sz="3733">
                <a:solidFill>
                  <a:schemeClr val="lt2"/>
                </a:solidFill>
              </a:defRPr>
            </a:lvl6pPr>
            <a:lvl7pPr lvl="6" algn="r" rtl="0">
              <a:lnSpc>
                <a:spcPct val="100000"/>
              </a:lnSpc>
              <a:spcBef>
                <a:spcPts val="0"/>
              </a:spcBef>
              <a:spcAft>
                <a:spcPts val="0"/>
              </a:spcAft>
              <a:buClr>
                <a:schemeClr val="lt2"/>
              </a:buClr>
              <a:buSzPts val="2100"/>
              <a:buNone/>
              <a:defRPr sz="3733">
                <a:solidFill>
                  <a:schemeClr val="lt2"/>
                </a:solidFill>
              </a:defRPr>
            </a:lvl7pPr>
            <a:lvl8pPr lvl="7" algn="r" rtl="0">
              <a:lnSpc>
                <a:spcPct val="100000"/>
              </a:lnSpc>
              <a:spcBef>
                <a:spcPts val="0"/>
              </a:spcBef>
              <a:spcAft>
                <a:spcPts val="0"/>
              </a:spcAft>
              <a:buClr>
                <a:schemeClr val="lt2"/>
              </a:buClr>
              <a:buSzPts val="2100"/>
              <a:buNone/>
              <a:defRPr sz="3733">
                <a:solidFill>
                  <a:schemeClr val="lt2"/>
                </a:solidFill>
              </a:defRPr>
            </a:lvl8pPr>
            <a:lvl9pPr lvl="8" algn="r" rtl="0">
              <a:lnSpc>
                <a:spcPct val="100000"/>
              </a:lnSpc>
              <a:spcBef>
                <a:spcPts val="0"/>
              </a:spcBef>
              <a:spcAft>
                <a:spcPts val="0"/>
              </a:spcAft>
              <a:buClr>
                <a:schemeClr val="lt2"/>
              </a:buClr>
              <a:buSzPts val="2100"/>
              <a:buNone/>
              <a:defRPr sz="3733">
                <a:solidFill>
                  <a:schemeClr val="lt2"/>
                </a:solidFill>
              </a:defRPr>
            </a:lvl9pPr>
          </a:lstStyle>
          <a:p>
            <a:endParaRPr/>
          </a:p>
        </p:txBody>
      </p:sp>
    </p:spTree>
    <p:extLst>
      <p:ext uri="{BB962C8B-B14F-4D97-AF65-F5344CB8AC3E}">
        <p14:creationId xmlns:p14="http://schemas.microsoft.com/office/powerpoint/2010/main" val="416041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826575" y="1308867"/>
            <a:ext cx="4552400" cy="12616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Clr>
                <a:srgbClr val="000000"/>
              </a:buClr>
              <a:buSzPts val="2100"/>
              <a:buNone/>
              <a:defRPr sz="9600">
                <a:solidFill>
                  <a:srgbClr val="000000"/>
                </a:solidFill>
              </a:defRPr>
            </a:lvl1pPr>
            <a:lvl2pPr lvl="1" algn="r" rtl="0">
              <a:lnSpc>
                <a:spcPct val="100000"/>
              </a:lnSpc>
              <a:spcBef>
                <a:spcPts val="0"/>
              </a:spcBef>
              <a:spcAft>
                <a:spcPts val="0"/>
              </a:spcAft>
              <a:buClr>
                <a:srgbClr val="000000"/>
              </a:buClr>
              <a:buSzPts val="2100"/>
              <a:buNone/>
              <a:defRPr>
                <a:solidFill>
                  <a:srgbClr val="000000"/>
                </a:solidFill>
              </a:defRPr>
            </a:lvl2pPr>
            <a:lvl3pPr lvl="2" algn="r" rtl="0">
              <a:lnSpc>
                <a:spcPct val="100000"/>
              </a:lnSpc>
              <a:spcBef>
                <a:spcPts val="0"/>
              </a:spcBef>
              <a:spcAft>
                <a:spcPts val="0"/>
              </a:spcAft>
              <a:buClr>
                <a:srgbClr val="000000"/>
              </a:buClr>
              <a:buSzPts val="2100"/>
              <a:buNone/>
              <a:defRPr>
                <a:solidFill>
                  <a:srgbClr val="000000"/>
                </a:solidFill>
              </a:defRPr>
            </a:lvl3pPr>
            <a:lvl4pPr lvl="3" algn="r" rtl="0">
              <a:lnSpc>
                <a:spcPct val="100000"/>
              </a:lnSpc>
              <a:spcBef>
                <a:spcPts val="0"/>
              </a:spcBef>
              <a:spcAft>
                <a:spcPts val="0"/>
              </a:spcAft>
              <a:buClr>
                <a:srgbClr val="000000"/>
              </a:buClr>
              <a:buSzPts val="2100"/>
              <a:buNone/>
              <a:defRPr>
                <a:solidFill>
                  <a:srgbClr val="000000"/>
                </a:solidFill>
              </a:defRPr>
            </a:lvl4pPr>
            <a:lvl5pPr lvl="4" algn="r" rtl="0">
              <a:lnSpc>
                <a:spcPct val="100000"/>
              </a:lnSpc>
              <a:spcBef>
                <a:spcPts val="0"/>
              </a:spcBef>
              <a:spcAft>
                <a:spcPts val="0"/>
              </a:spcAft>
              <a:buClr>
                <a:srgbClr val="000000"/>
              </a:buClr>
              <a:buSzPts val="2100"/>
              <a:buNone/>
              <a:defRPr>
                <a:solidFill>
                  <a:srgbClr val="000000"/>
                </a:solidFill>
              </a:defRPr>
            </a:lvl5pPr>
            <a:lvl6pPr lvl="5" algn="r" rtl="0">
              <a:lnSpc>
                <a:spcPct val="100000"/>
              </a:lnSpc>
              <a:spcBef>
                <a:spcPts val="0"/>
              </a:spcBef>
              <a:spcAft>
                <a:spcPts val="0"/>
              </a:spcAft>
              <a:buClr>
                <a:srgbClr val="000000"/>
              </a:buClr>
              <a:buSzPts val="2100"/>
              <a:buNone/>
              <a:defRPr>
                <a:solidFill>
                  <a:srgbClr val="000000"/>
                </a:solidFill>
              </a:defRPr>
            </a:lvl6pPr>
            <a:lvl7pPr lvl="6" algn="r" rtl="0">
              <a:lnSpc>
                <a:spcPct val="100000"/>
              </a:lnSpc>
              <a:spcBef>
                <a:spcPts val="0"/>
              </a:spcBef>
              <a:spcAft>
                <a:spcPts val="0"/>
              </a:spcAft>
              <a:buClr>
                <a:srgbClr val="000000"/>
              </a:buClr>
              <a:buSzPts val="2100"/>
              <a:buNone/>
              <a:defRPr>
                <a:solidFill>
                  <a:srgbClr val="000000"/>
                </a:solidFill>
              </a:defRPr>
            </a:lvl7pPr>
            <a:lvl8pPr lvl="7" algn="r" rtl="0">
              <a:lnSpc>
                <a:spcPct val="100000"/>
              </a:lnSpc>
              <a:spcBef>
                <a:spcPts val="0"/>
              </a:spcBef>
              <a:spcAft>
                <a:spcPts val="0"/>
              </a:spcAft>
              <a:buClr>
                <a:srgbClr val="000000"/>
              </a:buClr>
              <a:buSzPts val="2100"/>
              <a:buNone/>
              <a:defRPr>
                <a:solidFill>
                  <a:srgbClr val="000000"/>
                </a:solidFill>
              </a:defRPr>
            </a:lvl8pPr>
            <a:lvl9pPr lvl="8" algn="r" rtl="0">
              <a:lnSpc>
                <a:spcPct val="100000"/>
              </a:lnSpc>
              <a:spcBef>
                <a:spcPts val="0"/>
              </a:spcBef>
              <a:spcAft>
                <a:spcPts val="0"/>
              </a:spcAft>
              <a:buClr>
                <a:srgbClr val="000000"/>
              </a:buClr>
              <a:buSzPts val="2100"/>
              <a:buNone/>
              <a:defRPr>
                <a:solidFill>
                  <a:srgbClr val="000000"/>
                </a:solidFill>
              </a:defRPr>
            </a:lvl9pPr>
          </a:lstStyle>
          <a:p>
            <a:endParaRPr/>
          </a:p>
        </p:txBody>
      </p:sp>
      <p:sp>
        <p:nvSpPr>
          <p:cNvPr id="55" name="Google Shape;55;p14"/>
          <p:cNvSpPr txBox="1">
            <a:spLocks noGrp="1"/>
          </p:cNvSpPr>
          <p:nvPr>
            <p:ph type="subTitle" idx="1"/>
          </p:nvPr>
        </p:nvSpPr>
        <p:spPr>
          <a:xfrm>
            <a:off x="4554067" y="1377892"/>
            <a:ext cx="5047200" cy="1483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sz="1467">
                <a:solidFill>
                  <a:srgbClr val="000000"/>
                </a:solidFill>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56" name="Google Shape;56;p14"/>
          <p:cNvSpPr txBox="1">
            <a:spLocks noGrp="1"/>
          </p:cNvSpPr>
          <p:nvPr>
            <p:ph type="subTitle" idx="2"/>
          </p:nvPr>
        </p:nvSpPr>
        <p:spPr>
          <a:xfrm>
            <a:off x="4111248" y="4319379"/>
            <a:ext cx="5302400" cy="1483200"/>
          </a:xfrm>
          <a:prstGeom prst="rect">
            <a:avLst/>
          </a:prstGeom>
          <a:noFill/>
          <a:ln>
            <a:noFill/>
          </a:ln>
        </p:spPr>
        <p:txBody>
          <a:bodyPr spcFirstLastPara="1" wrap="square" lIns="68575" tIns="68575" rIns="68575" bIns="68575" anchor="t" anchorCtr="0">
            <a:noAutofit/>
          </a:bodyPr>
          <a:lstStyle>
            <a:lvl1pPr lvl="0" algn="r" rtl="0">
              <a:lnSpc>
                <a:spcPct val="100000"/>
              </a:lnSpc>
              <a:spcBef>
                <a:spcPts val="0"/>
              </a:spcBef>
              <a:spcAft>
                <a:spcPts val="0"/>
              </a:spcAft>
              <a:buClr>
                <a:schemeClr val="dk1"/>
              </a:buClr>
              <a:buSzPts val="800"/>
              <a:buNone/>
              <a:defRPr sz="1467">
                <a:solidFill>
                  <a:schemeClr val="dk1"/>
                </a:solidFill>
              </a:defRPr>
            </a:lvl1pPr>
            <a:lvl2pPr lvl="1" algn="ctr" rtl="0">
              <a:lnSpc>
                <a:spcPct val="100000"/>
              </a:lnSpc>
              <a:spcBef>
                <a:spcPts val="0"/>
              </a:spcBef>
              <a:spcAft>
                <a:spcPts val="0"/>
              </a:spcAft>
              <a:buClr>
                <a:schemeClr val="dk1"/>
              </a:buClr>
              <a:buSzPts val="800"/>
              <a:buNone/>
              <a:defRPr sz="1333">
                <a:solidFill>
                  <a:schemeClr val="dk1"/>
                </a:solidFill>
              </a:defRPr>
            </a:lvl2pPr>
            <a:lvl3pPr lvl="2" algn="ctr" rtl="0">
              <a:lnSpc>
                <a:spcPct val="100000"/>
              </a:lnSpc>
              <a:spcBef>
                <a:spcPts val="0"/>
              </a:spcBef>
              <a:spcAft>
                <a:spcPts val="0"/>
              </a:spcAft>
              <a:buClr>
                <a:schemeClr val="dk1"/>
              </a:buClr>
              <a:buSzPts val="800"/>
              <a:buNone/>
              <a:defRPr sz="1333">
                <a:solidFill>
                  <a:schemeClr val="dk1"/>
                </a:solidFill>
              </a:defRPr>
            </a:lvl3pPr>
            <a:lvl4pPr lvl="3" algn="ctr" rtl="0">
              <a:lnSpc>
                <a:spcPct val="100000"/>
              </a:lnSpc>
              <a:spcBef>
                <a:spcPts val="0"/>
              </a:spcBef>
              <a:spcAft>
                <a:spcPts val="0"/>
              </a:spcAft>
              <a:buClr>
                <a:schemeClr val="dk1"/>
              </a:buClr>
              <a:buSzPts val="800"/>
              <a:buNone/>
              <a:defRPr sz="1333">
                <a:solidFill>
                  <a:schemeClr val="dk1"/>
                </a:solidFill>
              </a:defRPr>
            </a:lvl4pPr>
            <a:lvl5pPr lvl="4" algn="ctr" rtl="0">
              <a:lnSpc>
                <a:spcPct val="100000"/>
              </a:lnSpc>
              <a:spcBef>
                <a:spcPts val="0"/>
              </a:spcBef>
              <a:spcAft>
                <a:spcPts val="0"/>
              </a:spcAft>
              <a:buClr>
                <a:schemeClr val="dk1"/>
              </a:buClr>
              <a:buSzPts val="800"/>
              <a:buNone/>
              <a:defRPr sz="1333">
                <a:solidFill>
                  <a:schemeClr val="dk1"/>
                </a:solidFill>
              </a:defRPr>
            </a:lvl5pPr>
            <a:lvl6pPr lvl="5" algn="ctr" rtl="0">
              <a:lnSpc>
                <a:spcPct val="100000"/>
              </a:lnSpc>
              <a:spcBef>
                <a:spcPts val="0"/>
              </a:spcBef>
              <a:spcAft>
                <a:spcPts val="0"/>
              </a:spcAft>
              <a:buClr>
                <a:schemeClr val="dk1"/>
              </a:buClr>
              <a:buSzPts val="800"/>
              <a:buNone/>
              <a:defRPr sz="1333">
                <a:solidFill>
                  <a:schemeClr val="dk1"/>
                </a:solidFill>
              </a:defRPr>
            </a:lvl6pPr>
            <a:lvl7pPr lvl="6" algn="ctr" rtl="0">
              <a:lnSpc>
                <a:spcPct val="100000"/>
              </a:lnSpc>
              <a:spcBef>
                <a:spcPts val="0"/>
              </a:spcBef>
              <a:spcAft>
                <a:spcPts val="0"/>
              </a:spcAft>
              <a:buClr>
                <a:schemeClr val="dk1"/>
              </a:buClr>
              <a:buSzPts val="800"/>
              <a:buNone/>
              <a:defRPr sz="1333">
                <a:solidFill>
                  <a:schemeClr val="dk1"/>
                </a:solidFill>
              </a:defRPr>
            </a:lvl7pPr>
            <a:lvl8pPr lvl="7" algn="ctr" rtl="0">
              <a:lnSpc>
                <a:spcPct val="100000"/>
              </a:lnSpc>
              <a:spcBef>
                <a:spcPts val="0"/>
              </a:spcBef>
              <a:spcAft>
                <a:spcPts val="0"/>
              </a:spcAft>
              <a:buClr>
                <a:schemeClr val="dk1"/>
              </a:buClr>
              <a:buSzPts val="800"/>
              <a:buNone/>
              <a:defRPr sz="1333">
                <a:solidFill>
                  <a:schemeClr val="dk1"/>
                </a:solidFill>
              </a:defRPr>
            </a:lvl8pPr>
            <a:lvl9pPr lvl="8" algn="ctr" rtl="0">
              <a:lnSpc>
                <a:spcPct val="100000"/>
              </a:lnSpc>
              <a:spcBef>
                <a:spcPts val="0"/>
              </a:spcBef>
              <a:spcAft>
                <a:spcPts val="0"/>
              </a:spcAft>
              <a:buClr>
                <a:schemeClr val="dk1"/>
              </a:buClr>
              <a:buSzPts val="800"/>
              <a:buNone/>
              <a:defRPr sz="1333">
                <a:solidFill>
                  <a:schemeClr val="dk1"/>
                </a:solidFill>
              </a:defRPr>
            </a:lvl9pPr>
          </a:lstStyle>
          <a:p>
            <a:endParaRPr/>
          </a:p>
        </p:txBody>
      </p:sp>
      <p:sp>
        <p:nvSpPr>
          <p:cNvPr id="57" name="Google Shape;57;p14"/>
          <p:cNvSpPr txBox="1">
            <a:spLocks noGrp="1"/>
          </p:cNvSpPr>
          <p:nvPr>
            <p:ph type="ctrTitle" idx="3"/>
          </p:nvPr>
        </p:nvSpPr>
        <p:spPr>
          <a:xfrm>
            <a:off x="8759481" y="4215383"/>
            <a:ext cx="2518400" cy="1261600"/>
          </a:xfrm>
          <a:prstGeom prst="rect">
            <a:avLst/>
          </a:prstGeom>
          <a:noFill/>
          <a:ln>
            <a:noFill/>
          </a:ln>
        </p:spPr>
        <p:txBody>
          <a:bodyPr spcFirstLastPara="1" wrap="square" lIns="68575" tIns="68575" rIns="68575" bIns="68575" anchor="ctr" anchorCtr="0">
            <a:noAutofit/>
          </a:bodyPr>
          <a:lstStyle>
            <a:lvl1pPr lvl="0" algn="r" rtl="0">
              <a:lnSpc>
                <a:spcPct val="100000"/>
              </a:lnSpc>
              <a:spcBef>
                <a:spcPts val="0"/>
              </a:spcBef>
              <a:spcAft>
                <a:spcPts val="0"/>
              </a:spcAft>
              <a:buClr>
                <a:schemeClr val="dk1"/>
              </a:buClr>
              <a:buSzPts val="2100"/>
              <a:buNone/>
              <a:defRPr sz="9600">
                <a:solidFill>
                  <a:schemeClr val="dk1"/>
                </a:solidFill>
              </a:defRPr>
            </a:lvl1pPr>
            <a:lvl2pPr lvl="1" algn="r" rtl="0">
              <a:lnSpc>
                <a:spcPct val="100000"/>
              </a:lnSpc>
              <a:spcBef>
                <a:spcPts val="0"/>
              </a:spcBef>
              <a:spcAft>
                <a:spcPts val="0"/>
              </a:spcAft>
              <a:buClr>
                <a:schemeClr val="dk1"/>
              </a:buClr>
              <a:buSzPts val="2100"/>
              <a:buNone/>
              <a:defRPr>
                <a:solidFill>
                  <a:schemeClr val="dk1"/>
                </a:solidFill>
              </a:defRPr>
            </a:lvl2pPr>
            <a:lvl3pPr lvl="2" algn="r" rtl="0">
              <a:lnSpc>
                <a:spcPct val="100000"/>
              </a:lnSpc>
              <a:spcBef>
                <a:spcPts val="0"/>
              </a:spcBef>
              <a:spcAft>
                <a:spcPts val="0"/>
              </a:spcAft>
              <a:buClr>
                <a:schemeClr val="dk1"/>
              </a:buClr>
              <a:buSzPts val="2100"/>
              <a:buNone/>
              <a:defRPr>
                <a:solidFill>
                  <a:schemeClr val="dk1"/>
                </a:solidFill>
              </a:defRPr>
            </a:lvl3pPr>
            <a:lvl4pPr lvl="3" algn="r" rtl="0">
              <a:lnSpc>
                <a:spcPct val="100000"/>
              </a:lnSpc>
              <a:spcBef>
                <a:spcPts val="0"/>
              </a:spcBef>
              <a:spcAft>
                <a:spcPts val="0"/>
              </a:spcAft>
              <a:buClr>
                <a:schemeClr val="dk1"/>
              </a:buClr>
              <a:buSzPts val="2100"/>
              <a:buNone/>
              <a:defRPr>
                <a:solidFill>
                  <a:schemeClr val="dk1"/>
                </a:solidFill>
              </a:defRPr>
            </a:lvl4pPr>
            <a:lvl5pPr lvl="4" algn="r" rtl="0">
              <a:lnSpc>
                <a:spcPct val="100000"/>
              </a:lnSpc>
              <a:spcBef>
                <a:spcPts val="0"/>
              </a:spcBef>
              <a:spcAft>
                <a:spcPts val="0"/>
              </a:spcAft>
              <a:buClr>
                <a:schemeClr val="dk1"/>
              </a:buClr>
              <a:buSzPts val="2100"/>
              <a:buNone/>
              <a:defRPr>
                <a:solidFill>
                  <a:schemeClr val="dk1"/>
                </a:solidFill>
              </a:defRPr>
            </a:lvl5pPr>
            <a:lvl6pPr lvl="5" algn="r" rtl="0">
              <a:lnSpc>
                <a:spcPct val="100000"/>
              </a:lnSpc>
              <a:spcBef>
                <a:spcPts val="0"/>
              </a:spcBef>
              <a:spcAft>
                <a:spcPts val="0"/>
              </a:spcAft>
              <a:buClr>
                <a:schemeClr val="dk1"/>
              </a:buClr>
              <a:buSzPts val="2100"/>
              <a:buNone/>
              <a:defRPr>
                <a:solidFill>
                  <a:schemeClr val="dk1"/>
                </a:solidFill>
              </a:defRPr>
            </a:lvl6pPr>
            <a:lvl7pPr lvl="6" algn="r" rtl="0">
              <a:lnSpc>
                <a:spcPct val="100000"/>
              </a:lnSpc>
              <a:spcBef>
                <a:spcPts val="0"/>
              </a:spcBef>
              <a:spcAft>
                <a:spcPts val="0"/>
              </a:spcAft>
              <a:buClr>
                <a:schemeClr val="dk1"/>
              </a:buClr>
              <a:buSzPts val="2100"/>
              <a:buNone/>
              <a:defRPr>
                <a:solidFill>
                  <a:schemeClr val="dk1"/>
                </a:solidFill>
              </a:defRPr>
            </a:lvl7pPr>
            <a:lvl8pPr lvl="7" algn="r" rtl="0">
              <a:lnSpc>
                <a:spcPct val="100000"/>
              </a:lnSpc>
              <a:spcBef>
                <a:spcPts val="0"/>
              </a:spcBef>
              <a:spcAft>
                <a:spcPts val="0"/>
              </a:spcAft>
              <a:buClr>
                <a:schemeClr val="dk1"/>
              </a:buClr>
              <a:buSzPts val="2100"/>
              <a:buNone/>
              <a:defRPr>
                <a:solidFill>
                  <a:schemeClr val="dk1"/>
                </a:solidFill>
              </a:defRPr>
            </a:lvl8pPr>
            <a:lvl9pPr lvl="8" algn="r" rtl="0">
              <a:lnSpc>
                <a:spcPct val="100000"/>
              </a:lnSpc>
              <a:spcBef>
                <a:spcPts val="0"/>
              </a:spcBef>
              <a:spcAft>
                <a:spcPts val="0"/>
              </a:spcAft>
              <a:buClr>
                <a:schemeClr val="dk1"/>
              </a:buClr>
              <a:buSzPts val="2100"/>
              <a:buNone/>
              <a:defRPr>
                <a:solidFill>
                  <a:schemeClr val="dk1"/>
                </a:solidFill>
              </a:defRPr>
            </a:lvl9pPr>
          </a:lstStyle>
          <a:p>
            <a:endParaRPr/>
          </a:p>
        </p:txBody>
      </p:sp>
    </p:spTree>
    <p:extLst>
      <p:ext uri="{BB962C8B-B14F-4D97-AF65-F5344CB8AC3E}">
        <p14:creationId xmlns:p14="http://schemas.microsoft.com/office/powerpoint/2010/main" val="162791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806233" y="1966467"/>
            <a:ext cx="3321200" cy="1631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dk1"/>
              </a:buClr>
              <a:buSzPts val="2700"/>
              <a:buNone/>
              <a:defRPr sz="4800" b="0">
                <a:solidFill>
                  <a:schemeClr val="dk1"/>
                </a:solidFill>
                <a:latin typeface="Work Sans"/>
                <a:ea typeface="Work Sans"/>
                <a:cs typeface="Work Sans"/>
                <a:sym typeface="Work Sans"/>
              </a:defRPr>
            </a:lvl1pPr>
            <a:lvl2pPr lvl="1" algn="l" rtl="0">
              <a:lnSpc>
                <a:spcPct val="100000"/>
              </a:lnSpc>
              <a:spcBef>
                <a:spcPts val="0"/>
              </a:spcBef>
              <a:spcAft>
                <a:spcPts val="0"/>
              </a:spcAft>
              <a:buClr>
                <a:schemeClr val="dk1"/>
              </a:buClr>
              <a:buSzPts val="2700"/>
              <a:buNone/>
              <a:defRPr sz="4800">
                <a:solidFill>
                  <a:schemeClr val="dk1"/>
                </a:solidFill>
              </a:defRPr>
            </a:lvl2pPr>
            <a:lvl3pPr lvl="2" algn="l" rtl="0">
              <a:lnSpc>
                <a:spcPct val="100000"/>
              </a:lnSpc>
              <a:spcBef>
                <a:spcPts val="0"/>
              </a:spcBef>
              <a:spcAft>
                <a:spcPts val="0"/>
              </a:spcAft>
              <a:buClr>
                <a:schemeClr val="dk1"/>
              </a:buClr>
              <a:buSzPts val="2700"/>
              <a:buNone/>
              <a:defRPr sz="4800">
                <a:solidFill>
                  <a:schemeClr val="dk1"/>
                </a:solidFill>
              </a:defRPr>
            </a:lvl3pPr>
            <a:lvl4pPr lvl="3" algn="l" rtl="0">
              <a:lnSpc>
                <a:spcPct val="100000"/>
              </a:lnSpc>
              <a:spcBef>
                <a:spcPts val="0"/>
              </a:spcBef>
              <a:spcAft>
                <a:spcPts val="0"/>
              </a:spcAft>
              <a:buClr>
                <a:schemeClr val="dk1"/>
              </a:buClr>
              <a:buSzPts val="2700"/>
              <a:buNone/>
              <a:defRPr sz="4800">
                <a:solidFill>
                  <a:schemeClr val="dk1"/>
                </a:solidFill>
              </a:defRPr>
            </a:lvl4pPr>
            <a:lvl5pPr lvl="4" algn="l" rtl="0">
              <a:lnSpc>
                <a:spcPct val="100000"/>
              </a:lnSpc>
              <a:spcBef>
                <a:spcPts val="0"/>
              </a:spcBef>
              <a:spcAft>
                <a:spcPts val="0"/>
              </a:spcAft>
              <a:buClr>
                <a:schemeClr val="dk1"/>
              </a:buClr>
              <a:buSzPts val="2700"/>
              <a:buNone/>
              <a:defRPr sz="4800">
                <a:solidFill>
                  <a:schemeClr val="dk1"/>
                </a:solidFill>
              </a:defRPr>
            </a:lvl5pPr>
            <a:lvl6pPr lvl="5" algn="l" rtl="0">
              <a:lnSpc>
                <a:spcPct val="100000"/>
              </a:lnSpc>
              <a:spcBef>
                <a:spcPts val="0"/>
              </a:spcBef>
              <a:spcAft>
                <a:spcPts val="0"/>
              </a:spcAft>
              <a:buClr>
                <a:schemeClr val="dk1"/>
              </a:buClr>
              <a:buSzPts val="2700"/>
              <a:buNone/>
              <a:defRPr sz="4800">
                <a:solidFill>
                  <a:schemeClr val="dk1"/>
                </a:solidFill>
              </a:defRPr>
            </a:lvl6pPr>
            <a:lvl7pPr lvl="6" algn="l" rtl="0">
              <a:lnSpc>
                <a:spcPct val="100000"/>
              </a:lnSpc>
              <a:spcBef>
                <a:spcPts val="0"/>
              </a:spcBef>
              <a:spcAft>
                <a:spcPts val="0"/>
              </a:spcAft>
              <a:buClr>
                <a:schemeClr val="dk1"/>
              </a:buClr>
              <a:buSzPts val="2700"/>
              <a:buNone/>
              <a:defRPr sz="4800">
                <a:solidFill>
                  <a:schemeClr val="dk1"/>
                </a:solidFill>
              </a:defRPr>
            </a:lvl7pPr>
            <a:lvl8pPr lvl="7" algn="l" rtl="0">
              <a:lnSpc>
                <a:spcPct val="100000"/>
              </a:lnSpc>
              <a:spcBef>
                <a:spcPts val="0"/>
              </a:spcBef>
              <a:spcAft>
                <a:spcPts val="0"/>
              </a:spcAft>
              <a:buClr>
                <a:schemeClr val="dk1"/>
              </a:buClr>
              <a:buSzPts val="2700"/>
              <a:buNone/>
              <a:defRPr sz="4800">
                <a:solidFill>
                  <a:schemeClr val="dk1"/>
                </a:solidFill>
              </a:defRPr>
            </a:lvl8pPr>
            <a:lvl9pPr lvl="8" algn="l" rtl="0">
              <a:lnSpc>
                <a:spcPct val="100000"/>
              </a:lnSpc>
              <a:spcBef>
                <a:spcPts val="0"/>
              </a:spcBef>
              <a:spcAft>
                <a:spcPts val="0"/>
              </a:spcAft>
              <a:buClr>
                <a:schemeClr val="dk1"/>
              </a:buClr>
              <a:buSzPts val="2700"/>
              <a:buNone/>
              <a:defRPr sz="4800">
                <a:solidFill>
                  <a:schemeClr val="dk1"/>
                </a:solidFill>
              </a:defRPr>
            </a:lvl9pPr>
          </a:lstStyle>
          <a:p>
            <a:endParaRPr/>
          </a:p>
        </p:txBody>
      </p:sp>
      <p:sp>
        <p:nvSpPr>
          <p:cNvPr id="60" name="Google Shape;60;p15"/>
          <p:cNvSpPr txBox="1">
            <a:spLocks noGrp="1"/>
          </p:cNvSpPr>
          <p:nvPr>
            <p:ph type="title" idx="2"/>
          </p:nvPr>
        </p:nvSpPr>
        <p:spPr>
          <a:xfrm>
            <a:off x="798820" y="646776"/>
            <a:ext cx="3222800" cy="7704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Clr>
                <a:srgbClr val="000000"/>
              </a:buClr>
              <a:buSzPts val="4500"/>
              <a:buFont typeface="Work Sans"/>
              <a:buNone/>
              <a:defRPr sz="8000" b="0">
                <a:solidFill>
                  <a:schemeClr val="accent4"/>
                </a:solidFill>
                <a:latin typeface="Work Sans"/>
                <a:ea typeface="Work Sans"/>
                <a:cs typeface="Work Sans"/>
                <a:sym typeface="Work Sans"/>
              </a:defRPr>
            </a:lvl1pPr>
            <a:lvl2pPr lvl="1"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2pPr>
            <a:lvl3pPr lvl="2"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3pPr>
            <a:lvl4pPr lvl="3"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4pPr>
            <a:lvl5pPr lvl="4"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5pPr>
            <a:lvl6pPr lvl="5"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6pPr>
            <a:lvl7pPr lvl="6"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7pPr>
            <a:lvl8pPr lvl="7"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8pPr>
            <a:lvl9pPr lvl="8"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9pPr>
          </a:lstStyle>
          <a:p>
            <a:endParaRPr/>
          </a:p>
        </p:txBody>
      </p:sp>
      <p:sp>
        <p:nvSpPr>
          <p:cNvPr id="61" name="Google Shape;61;p15"/>
          <p:cNvSpPr txBox="1">
            <a:spLocks noGrp="1"/>
          </p:cNvSpPr>
          <p:nvPr>
            <p:ph type="subTitle" idx="1"/>
          </p:nvPr>
        </p:nvSpPr>
        <p:spPr>
          <a:xfrm>
            <a:off x="833000" y="3485267"/>
            <a:ext cx="2424000" cy="8520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sz="1467">
                <a:solidFill>
                  <a:srgbClr val="000000"/>
                </a:solidFill>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Tree>
    <p:extLst>
      <p:ext uri="{BB962C8B-B14F-4D97-AF65-F5344CB8AC3E}">
        <p14:creationId xmlns:p14="http://schemas.microsoft.com/office/powerpoint/2010/main" val="2510857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66"/>
        <p:cNvGrpSpPr/>
        <p:nvPr/>
      </p:nvGrpSpPr>
      <p:grpSpPr>
        <a:xfrm>
          <a:off x="0" y="0"/>
          <a:ext cx="0" cy="0"/>
          <a:chOff x="0" y="0"/>
          <a:chExt cx="0" cy="0"/>
        </a:xfrm>
      </p:grpSpPr>
      <p:sp>
        <p:nvSpPr>
          <p:cNvPr id="67" name="Google Shape;67;p17"/>
          <p:cNvSpPr txBox="1">
            <a:spLocks noGrp="1"/>
          </p:cNvSpPr>
          <p:nvPr>
            <p:ph type="ctrTitle"/>
          </p:nvPr>
        </p:nvSpPr>
        <p:spPr>
          <a:xfrm>
            <a:off x="826575" y="1308867"/>
            <a:ext cx="4552400" cy="12616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Clr>
                <a:srgbClr val="000000"/>
              </a:buClr>
              <a:buSzPts val="2100"/>
              <a:buNone/>
              <a:defRPr sz="9600">
                <a:solidFill>
                  <a:srgbClr val="000000"/>
                </a:solidFill>
              </a:defRPr>
            </a:lvl1pPr>
            <a:lvl2pPr lvl="1" algn="r" rtl="0">
              <a:lnSpc>
                <a:spcPct val="100000"/>
              </a:lnSpc>
              <a:spcBef>
                <a:spcPts val="0"/>
              </a:spcBef>
              <a:spcAft>
                <a:spcPts val="0"/>
              </a:spcAft>
              <a:buClr>
                <a:srgbClr val="000000"/>
              </a:buClr>
              <a:buSzPts val="2100"/>
              <a:buNone/>
              <a:defRPr>
                <a:solidFill>
                  <a:srgbClr val="000000"/>
                </a:solidFill>
              </a:defRPr>
            </a:lvl2pPr>
            <a:lvl3pPr lvl="2" algn="r" rtl="0">
              <a:lnSpc>
                <a:spcPct val="100000"/>
              </a:lnSpc>
              <a:spcBef>
                <a:spcPts val="0"/>
              </a:spcBef>
              <a:spcAft>
                <a:spcPts val="0"/>
              </a:spcAft>
              <a:buClr>
                <a:srgbClr val="000000"/>
              </a:buClr>
              <a:buSzPts val="2100"/>
              <a:buNone/>
              <a:defRPr>
                <a:solidFill>
                  <a:srgbClr val="000000"/>
                </a:solidFill>
              </a:defRPr>
            </a:lvl3pPr>
            <a:lvl4pPr lvl="3" algn="r" rtl="0">
              <a:lnSpc>
                <a:spcPct val="100000"/>
              </a:lnSpc>
              <a:spcBef>
                <a:spcPts val="0"/>
              </a:spcBef>
              <a:spcAft>
                <a:spcPts val="0"/>
              </a:spcAft>
              <a:buClr>
                <a:srgbClr val="000000"/>
              </a:buClr>
              <a:buSzPts val="2100"/>
              <a:buNone/>
              <a:defRPr>
                <a:solidFill>
                  <a:srgbClr val="000000"/>
                </a:solidFill>
              </a:defRPr>
            </a:lvl4pPr>
            <a:lvl5pPr lvl="4" algn="r" rtl="0">
              <a:lnSpc>
                <a:spcPct val="100000"/>
              </a:lnSpc>
              <a:spcBef>
                <a:spcPts val="0"/>
              </a:spcBef>
              <a:spcAft>
                <a:spcPts val="0"/>
              </a:spcAft>
              <a:buClr>
                <a:srgbClr val="000000"/>
              </a:buClr>
              <a:buSzPts val="2100"/>
              <a:buNone/>
              <a:defRPr>
                <a:solidFill>
                  <a:srgbClr val="000000"/>
                </a:solidFill>
              </a:defRPr>
            </a:lvl5pPr>
            <a:lvl6pPr lvl="5" algn="r" rtl="0">
              <a:lnSpc>
                <a:spcPct val="100000"/>
              </a:lnSpc>
              <a:spcBef>
                <a:spcPts val="0"/>
              </a:spcBef>
              <a:spcAft>
                <a:spcPts val="0"/>
              </a:spcAft>
              <a:buClr>
                <a:srgbClr val="000000"/>
              </a:buClr>
              <a:buSzPts val="2100"/>
              <a:buNone/>
              <a:defRPr>
                <a:solidFill>
                  <a:srgbClr val="000000"/>
                </a:solidFill>
              </a:defRPr>
            </a:lvl6pPr>
            <a:lvl7pPr lvl="6" algn="r" rtl="0">
              <a:lnSpc>
                <a:spcPct val="100000"/>
              </a:lnSpc>
              <a:spcBef>
                <a:spcPts val="0"/>
              </a:spcBef>
              <a:spcAft>
                <a:spcPts val="0"/>
              </a:spcAft>
              <a:buClr>
                <a:srgbClr val="000000"/>
              </a:buClr>
              <a:buSzPts val="2100"/>
              <a:buNone/>
              <a:defRPr>
                <a:solidFill>
                  <a:srgbClr val="000000"/>
                </a:solidFill>
              </a:defRPr>
            </a:lvl7pPr>
            <a:lvl8pPr lvl="7" algn="r" rtl="0">
              <a:lnSpc>
                <a:spcPct val="100000"/>
              </a:lnSpc>
              <a:spcBef>
                <a:spcPts val="0"/>
              </a:spcBef>
              <a:spcAft>
                <a:spcPts val="0"/>
              </a:spcAft>
              <a:buClr>
                <a:srgbClr val="000000"/>
              </a:buClr>
              <a:buSzPts val="2100"/>
              <a:buNone/>
              <a:defRPr>
                <a:solidFill>
                  <a:srgbClr val="000000"/>
                </a:solidFill>
              </a:defRPr>
            </a:lvl8pPr>
            <a:lvl9pPr lvl="8" algn="r" rtl="0">
              <a:lnSpc>
                <a:spcPct val="100000"/>
              </a:lnSpc>
              <a:spcBef>
                <a:spcPts val="0"/>
              </a:spcBef>
              <a:spcAft>
                <a:spcPts val="0"/>
              </a:spcAft>
              <a:buClr>
                <a:srgbClr val="000000"/>
              </a:buClr>
              <a:buSzPts val="2100"/>
              <a:buNone/>
              <a:defRPr>
                <a:solidFill>
                  <a:srgbClr val="000000"/>
                </a:solidFill>
              </a:defRPr>
            </a:lvl9pPr>
          </a:lstStyle>
          <a:p>
            <a:endParaRPr/>
          </a:p>
        </p:txBody>
      </p:sp>
      <p:sp>
        <p:nvSpPr>
          <p:cNvPr id="68" name="Google Shape;68;p17"/>
          <p:cNvSpPr txBox="1">
            <a:spLocks noGrp="1"/>
          </p:cNvSpPr>
          <p:nvPr>
            <p:ph type="subTitle" idx="1"/>
          </p:nvPr>
        </p:nvSpPr>
        <p:spPr>
          <a:xfrm>
            <a:off x="4554067" y="1377892"/>
            <a:ext cx="5047200" cy="1483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sz="1467">
                <a:solidFill>
                  <a:srgbClr val="000000"/>
                </a:solidFill>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69" name="Google Shape;69;p17"/>
          <p:cNvSpPr txBox="1">
            <a:spLocks noGrp="1"/>
          </p:cNvSpPr>
          <p:nvPr>
            <p:ph type="subTitle" idx="2"/>
          </p:nvPr>
        </p:nvSpPr>
        <p:spPr>
          <a:xfrm>
            <a:off x="4111248" y="4319379"/>
            <a:ext cx="5302400" cy="1483200"/>
          </a:xfrm>
          <a:prstGeom prst="rect">
            <a:avLst/>
          </a:prstGeom>
          <a:noFill/>
          <a:ln>
            <a:noFill/>
          </a:ln>
        </p:spPr>
        <p:txBody>
          <a:bodyPr spcFirstLastPara="1" wrap="square" lIns="68575" tIns="68575" rIns="68575" bIns="68575" anchor="t" anchorCtr="0">
            <a:noAutofit/>
          </a:bodyPr>
          <a:lstStyle>
            <a:lvl1pPr lvl="0" algn="r" rtl="0">
              <a:lnSpc>
                <a:spcPct val="100000"/>
              </a:lnSpc>
              <a:spcBef>
                <a:spcPts val="0"/>
              </a:spcBef>
              <a:spcAft>
                <a:spcPts val="0"/>
              </a:spcAft>
              <a:buClr>
                <a:schemeClr val="dk1"/>
              </a:buClr>
              <a:buSzPts val="800"/>
              <a:buNone/>
              <a:defRPr sz="1467">
                <a:solidFill>
                  <a:schemeClr val="dk1"/>
                </a:solidFill>
              </a:defRPr>
            </a:lvl1pPr>
            <a:lvl2pPr lvl="1" algn="ctr" rtl="0">
              <a:lnSpc>
                <a:spcPct val="100000"/>
              </a:lnSpc>
              <a:spcBef>
                <a:spcPts val="0"/>
              </a:spcBef>
              <a:spcAft>
                <a:spcPts val="0"/>
              </a:spcAft>
              <a:buClr>
                <a:schemeClr val="dk1"/>
              </a:buClr>
              <a:buSzPts val="800"/>
              <a:buNone/>
              <a:defRPr sz="1333">
                <a:solidFill>
                  <a:schemeClr val="dk1"/>
                </a:solidFill>
              </a:defRPr>
            </a:lvl2pPr>
            <a:lvl3pPr lvl="2" algn="ctr" rtl="0">
              <a:lnSpc>
                <a:spcPct val="100000"/>
              </a:lnSpc>
              <a:spcBef>
                <a:spcPts val="0"/>
              </a:spcBef>
              <a:spcAft>
                <a:spcPts val="0"/>
              </a:spcAft>
              <a:buClr>
                <a:schemeClr val="dk1"/>
              </a:buClr>
              <a:buSzPts val="800"/>
              <a:buNone/>
              <a:defRPr sz="1333">
                <a:solidFill>
                  <a:schemeClr val="dk1"/>
                </a:solidFill>
              </a:defRPr>
            </a:lvl3pPr>
            <a:lvl4pPr lvl="3" algn="ctr" rtl="0">
              <a:lnSpc>
                <a:spcPct val="100000"/>
              </a:lnSpc>
              <a:spcBef>
                <a:spcPts val="0"/>
              </a:spcBef>
              <a:spcAft>
                <a:spcPts val="0"/>
              </a:spcAft>
              <a:buClr>
                <a:schemeClr val="dk1"/>
              </a:buClr>
              <a:buSzPts val="800"/>
              <a:buNone/>
              <a:defRPr sz="1333">
                <a:solidFill>
                  <a:schemeClr val="dk1"/>
                </a:solidFill>
              </a:defRPr>
            </a:lvl4pPr>
            <a:lvl5pPr lvl="4" algn="ctr" rtl="0">
              <a:lnSpc>
                <a:spcPct val="100000"/>
              </a:lnSpc>
              <a:spcBef>
                <a:spcPts val="0"/>
              </a:spcBef>
              <a:spcAft>
                <a:spcPts val="0"/>
              </a:spcAft>
              <a:buClr>
                <a:schemeClr val="dk1"/>
              </a:buClr>
              <a:buSzPts val="800"/>
              <a:buNone/>
              <a:defRPr sz="1333">
                <a:solidFill>
                  <a:schemeClr val="dk1"/>
                </a:solidFill>
              </a:defRPr>
            </a:lvl5pPr>
            <a:lvl6pPr lvl="5" algn="ctr" rtl="0">
              <a:lnSpc>
                <a:spcPct val="100000"/>
              </a:lnSpc>
              <a:spcBef>
                <a:spcPts val="0"/>
              </a:spcBef>
              <a:spcAft>
                <a:spcPts val="0"/>
              </a:spcAft>
              <a:buClr>
                <a:schemeClr val="dk1"/>
              </a:buClr>
              <a:buSzPts val="800"/>
              <a:buNone/>
              <a:defRPr sz="1333">
                <a:solidFill>
                  <a:schemeClr val="dk1"/>
                </a:solidFill>
              </a:defRPr>
            </a:lvl6pPr>
            <a:lvl7pPr lvl="6" algn="ctr" rtl="0">
              <a:lnSpc>
                <a:spcPct val="100000"/>
              </a:lnSpc>
              <a:spcBef>
                <a:spcPts val="0"/>
              </a:spcBef>
              <a:spcAft>
                <a:spcPts val="0"/>
              </a:spcAft>
              <a:buClr>
                <a:schemeClr val="dk1"/>
              </a:buClr>
              <a:buSzPts val="800"/>
              <a:buNone/>
              <a:defRPr sz="1333">
                <a:solidFill>
                  <a:schemeClr val="dk1"/>
                </a:solidFill>
              </a:defRPr>
            </a:lvl7pPr>
            <a:lvl8pPr lvl="7" algn="ctr" rtl="0">
              <a:lnSpc>
                <a:spcPct val="100000"/>
              </a:lnSpc>
              <a:spcBef>
                <a:spcPts val="0"/>
              </a:spcBef>
              <a:spcAft>
                <a:spcPts val="0"/>
              </a:spcAft>
              <a:buClr>
                <a:schemeClr val="dk1"/>
              </a:buClr>
              <a:buSzPts val="800"/>
              <a:buNone/>
              <a:defRPr sz="1333">
                <a:solidFill>
                  <a:schemeClr val="dk1"/>
                </a:solidFill>
              </a:defRPr>
            </a:lvl8pPr>
            <a:lvl9pPr lvl="8" algn="ctr" rtl="0">
              <a:lnSpc>
                <a:spcPct val="100000"/>
              </a:lnSpc>
              <a:spcBef>
                <a:spcPts val="0"/>
              </a:spcBef>
              <a:spcAft>
                <a:spcPts val="0"/>
              </a:spcAft>
              <a:buClr>
                <a:schemeClr val="dk1"/>
              </a:buClr>
              <a:buSzPts val="800"/>
              <a:buNone/>
              <a:defRPr sz="1333">
                <a:solidFill>
                  <a:schemeClr val="dk1"/>
                </a:solidFill>
              </a:defRPr>
            </a:lvl9pPr>
          </a:lstStyle>
          <a:p>
            <a:endParaRPr/>
          </a:p>
        </p:txBody>
      </p:sp>
      <p:sp>
        <p:nvSpPr>
          <p:cNvPr id="70" name="Google Shape;70;p17"/>
          <p:cNvSpPr txBox="1">
            <a:spLocks noGrp="1"/>
          </p:cNvSpPr>
          <p:nvPr>
            <p:ph type="ctrTitle" idx="3"/>
          </p:nvPr>
        </p:nvSpPr>
        <p:spPr>
          <a:xfrm>
            <a:off x="8759481" y="4215383"/>
            <a:ext cx="2518400" cy="1261600"/>
          </a:xfrm>
          <a:prstGeom prst="rect">
            <a:avLst/>
          </a:prstGeom>
          <a:noFill/>
          <a:ln>
            <a:noFill/>
          </a:ln>
        </p:spPr>
        <p:txBody>
          <a:bodyPr spcFirstLastPara="1" wrap="square" lIns="68575" tIns="68575" rIns="68575" bIns="68575" anchor="ctr" anchorCtr="0">
            <a:noAutofit/>
          </a:bodyPr>
          <a:lstStyle>
            <a:lvl1pPr lvl="0" algn="r" rtl="0">
              <a:lnSpc>
                <a:spcPct val="100000"/>
              </a:lnSpc>
              <a:spcBef>
                <a:spcPts val="0"/>
              </a:spcBef>
              <a:spcAft>
                <a:spcPts val="0"/>
              </a:spcAft>
              <a:buClr>
                <a:schemeClr val="dk1"/>
              </a:buClr>
              <a:buSzPts val="2100"/>
              <a:buNone/>
              <a:defRPr sz="9600">
                <a:solidFill>
                  <a:schemeClr val="dk1"/>
                </a:solidFill>
              </a:defRPr>
            </a:lvl1pPr>
            <a:lvl2pPr lvl="1" algn="r" rtl="0">
              <a:lnSpc>
                <a:spcPct val="100000"/>
              </a:lnSpc>
              <a:spcBef>
                <a:spcPts val="0"/>
              </a:spcBef>
              <a:spcAft>
                <a:spcPts val="0"/>
              </a:spcAft>
              <a:buClr>
                <a:schemeClr val="dk1"/>
              </a:buClr>
              <a:buSzPts val="2100"/>
              <a:buNone/>
              <a:defRPr>
                <a:solidFill>
                  <a:schemeClr val="dk1"/>
                </a:solidFill>
              </a:defRPr>
            </a:lvl2pPr>
            <a:lvl3pPr lvl="2" algn="r" rtl="0">
              <a:lnSpc>
                <a:spcPct val="100000"/>
              </a:lnSpc>
              <a:spcBef>
                <a:spcPts val="0"/>
              </a:spcBef>
              <a:spcAft>
                <a:spcPts val="0"/>
              </a:spcAft>
              <a:buClr>
                <a:schemeClr val="dk1"/>
              </a:buClr>
              <a:buSzPts val="2100"/>
              <a:buNone/>
              <a:defRPr>
                <a:solidFill>
                  <a:schemeClr val="dk1"/>
                </a:solidFill>
              </a:defRPr>
            </a:lvl3pPr>
            <a:lvl4pPr lvl="3" algn="r" rtl="0">
              <a:lnSpc>
                <a:spcPct val="100000"/>
              </a:lnSpc>
              <a:spcBef>
                <a:spcPts val="0"/>
              </a:spcBef>
              <a:spcAft>
                <a:spcPts val="0"/>
              </a:spcAft>
              <a:buClr>
                <a:schemeClr val="dk1"/>
              </a:buClr>
              <a:buSzPts val="2100"/>
              <a:buNone/>
              <a:defRPr>
                <a:solidFill>
                  <a:schemeClr val="dk1"/>
                </a:solidFill>
              </a:defRPr>
            </a:lvl4pPr>
            <a:lvl5pPr lvl="4" algn="r" rtl="0">
              <a:lnSpc>
                <a:spcPct val="100000"/>
              </a:lnSpc>
              <a:spcBef>
                <a:spcPts val="0"/>
              </a:spcBef>
              <a:spcAft>
                <a:spcPts val="0"/>
              </a:spcAft>
              <a:buClr>
                <a:schemeClr val="dk1"/>
              </a:buClr>
              <a:buSzPts val="2100"/>
              <a:buNone/>
              <a:defRPr>
                <a:solidFill>
                  <a:schemeClr val="dk1"/>
                </a:solidFill>
              </a:defRPr>
            </a:lvl5pPr>
            <a:lvl6pPr lvl="5" algn="r" rtl="0">
              <a:lnSpc>
                <a:spcPct val="100000"/>
              </a:lnSpc>
              <a:spcBef>
                <a:spcPts val="0"/>
              </a:spcBef>
              <a:spcAft>
                <a:spcPts val="0"/>
              </a:spcAft>
              <a:buClr>
                <a:schemeClr val="dk1"/>
              </a:buClr>
              <a:buSzPts val="2100"/>
              <a:buNone/>
              <a:defRPr>
                <a:solidFill>
                  <a:schemeClr val="dk1"/>
                </a:solidFill>
              </a:defRPr>
            </a:lvl6pPr>
            <a:lvl7pPr lvl="6" algn="r" rtl="0">
              <a:lnSpc>
                <a:spcPct val="100000"/>
              </a:lnSpc>
              <a:spcBef>
                <a:spcPts val="0"/>
              </a:spcBef>
              <a:spcAft>
                <a:spcPts val="0"/>
              </a:spcAft>
              <a:buClr>
                <a:schemeClr val="dk1"/>
              </a:buClr>
              <a:buSzPts val="2100"/>
              <a:buNone/>
              <a:defRPr>
                <a:solidFill>
                  <a:schemeClr val="dk1"/>
                </a:solidFill>
              </a:defRPr>
            </a:lvl7pPr>
            <a:lvl8pPr lvl="7" algn="r" rtl="0">
              <a:lnSpc>
                <a:spcPct val="100000"/>
              </a:lnSpc>
              <a:spcBef>
                <a:spcPts val="0"/>
              </a:spcBef>
              <a:spcAft>
                <a:spcPts val="0"/>
              </a:spcAft>
              <a:buClr>
                <a:schemeClr val="dk1"/>
              </a:buClr>
              <a:buSzPts val="2100"/>
              <a:buNone/>
              <a:defRPr>
                <a:solidFill>
                  <a:schemeClr val="dk1"/>
                </a:solidFill>
              </a:defRPr>
            </a:lvl8pPr>
            <a:lvl9pPr lvl="8" algn="r" rtl="0">
              <a:lnSpc>
                <a:spcPct val="100000"/>
              </a:lnSpc>
              <a:spcBef>
                <a:spcPts val="0"/>
              </a:spcBef>
              <a:spcAft>
                <a:spcPts val="0"/>
              </a:spcAft>
              <a:buClr>
                <a:schemeClr val="dk1"/>
              </a:buClr>
              <a:buSzPts val="2100"/>
              <a:buNone/>
              <a:defRPr>
                <a:solidFill>
                  <a:schemeClr val="dk1"/>
                </a:solidFill>
              </a:defRPr>
            </a:lvl9pPr>
          </a:lstStyle>
          <a:p>
            <a:endParaRPr/>
          </a:p>
        </p:txBody>
      </p:sp>
    </p:spTree>
    <p:extLst>
      <p:ext uri="{BB962C8B-B14F-4D97-AF65-F5344CB8AC3E}">
        <p14:creationId xmlns:p14="http://schemas.microsoft.com/office/powerpoint/2010/main" val="3589108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806233" y="1966467"/>
            <a:ext cx="3321200" cy="1631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dk1"/>
              </a:buClr>
              <a:buSzPts val="2700"/>
              <a:buNone/>
              <a:defRPr sz="4800" b="0">
                <a:solidFill>
                  <a:schemeClr val="dk1"/>
                </a:solidFill>
                <a:latin typeface="Work Sans"/>
                <a:ea typeface="Work Sans"/>
                <a:cs typeface="Work Sans"/>
                <a:sym typeface="Work Sans"/>
              </a:defRPr>
            </a:lvl1pPr>
            <a:lvl2pPr lvl="1" algn="l" rtl="0">
              <a:lnSpc>
                <a:spcPct val="100000"/>
              </a:lnSpc>
              <a:spcBef>
                <a:spcPts val="0"/>
              </a:spcBef>
              <a:spcAft>
                <a:spcPts val="0"/>
              </a:spcAft>
              <a:buClr>
                <a:schemeClr val="dk1"/>
              </a:buClr>
              <a:buSzPts val="2700"/>
              <a:buNone/>
              <a:defRPr sz="4800">
                <a:solidFill>
                  <a:schemeClr val="dk1"/>
                </a:solidFill>
              </a:defRPr>
            </a:lvl2pPr>
            <a:lvl3pPr lvl="2" algn="l" rtl="0">
              <a:lnSpc>
                <a:spcPct val="100000"/>
              </a:lnSpc>
              <a:spcBef>
                <a:spcPts val="0"/>
              </a:spcBef>
              <a:spcAft>
                <a:spcPts val="0"/>
              </a:spcAft>
              <a:buClr>
                <a:schemeClr val="dk1"/>
              </a:buClr>
              <a:buSzPts val="2700"/>
              <a:buNone/>
              <a:defRPr sz="4800">
                <a:solidFill>
                  <a:schemeClr val="dk1"/>
                </a:solidFill>
              </a:defRPr>
            </a:lvl3pPr>
            <a:lvl4pPr lvl="3" algn="l" rtl="0">
              <a:lnSpc>
                <a:spcPct val="100000"/>
              </a:lnSpc>
              <a:spcBef>
                <a:spcPts val="0"/>
              </a:spcBef>
              <a:spcAft>
                <a:spcPts val="0"/>
              </a:spcAft>
              <a:buClr>
                <a:schemeClr val="dk1"/>
              </a:buClr>
              <a:buSzPts val="2700"/>
              <a:buNone/>
              <a:defRPr sz="4800">
                <a:solidFill>
                  <a:schemeClr val="dk1"/>
                </a:solidFill>
              </a:defRPr>
            </a:lvl4pPr>
            <a:lvl5pPr lvl="4" algn="l" rtl="0">
              <a:lnSpc>
                <a:spcPct val="100000"/>
              </a:lnSpc>
              <a:spcBef>
                <a:spcPts val="0"/>
              </a:spcBef>
              <a:spcAft>
                <a:spcPts val="0"/>
              </a:spcAft>
              <a:buClr>
                <a:schemeClr val="dk1"/>
              </a:buClr>
              <a:buSzPts val="2700"/>
              <a:buNone/>
              <a:defRPr sz="4800">
                <a:solidFill>
                  <a:schemeClr val="dk1"/>
                </a:solidFill>
              </a:defRPr>
            </a:lvl5pPr>
            <a:lvl6pPr lvl="5" algn="l" rtl="0">
              <a:lnSpc>
                <a:spcPct val="100000"/>
              </a:lnSpc>
              <a:spcBef>
                <a:spcPts val="0"/>
              </a:spcBef>
              <a:spcAft>
                <a:spcPts val="0"/>
              </a:spcAft>
              <a:buClr>
                <a:schemeClr val="dk1"/>
              </a:buClr>
              <a:buSzPts val="2700"/>
              <a:buNone/>
              <a:defRPr sz="4800">
                <a:solidFill>
                  <a:schemeClr val="dk1"/>
                </a:solidFill>
              </a:defRPr>
            </a:lvl6pPr>
            <a:lvl7pPr lvl="6" algn="l" rtl="0">
              <a:lnSpc>
                <a:spcPct val="100000"/>
              </a:lnSpc>
              <a:spcBef>
                <a:spcPts val="0"/>
              </a:spcBef>
              <a:spcAft>
                <a:spcPts val="0"/>
              </a:spcAft>
              <a:buClr>
                <a:schemeClr val="dk1"/>
              </a:buClr>
              <a:buSzPts val="2700"/>
              <a:buNone/>
              <a:defRPr sz="4800">
                <a:solidFill>
                  <a:schemeClr val="dk1"/>
                </a:solidFill>
              </a:defRPr>
            </a:lvl7pPr>
            <a:lvl8pPr lvl="7" algn="l" rtl="0">
              <a:lnSpc>
                <a:spcPct val="100000"/>
              </a:lnSpc>
              <a:spcBef>
                <a:spcPts val="0"/>
              </a:spcBef>
              <a:spcAft>
                <a:spcPts val="0"/>
              </a:spcAft>
              <a:buClr>
                <a:schemeClr val="dk1"/>
              </a:buClr>
              <a:buSzPts val="2700"/>
              <a:buNone/>
              <a:defRPr sz="4800">
                <a:solidFill>
                  <a:schemeClr val="dk1"/>
                </a:solidFill>
              </a:defRPr>
            </a:lvl8pPr>
            <a:lvl9pPr lvl="8" algn="l" rtl="0">
              <a:lnSpc>
                <a:spcPct val="100000"/>
              </a:lnSpc>
              <a:spcBef>
                <a:spcPts val="0"/>
              </a:spcBef>
              <a:spcAft>
                <a:spcPts val="0"/>
              </a:spcAft>
              <a:buClr>
                <a:schemeClr val="dk1"/>
              </a:buClr>
              <a:buSzPts val="2700"/>
              <a:buNone/>
              <a:defRPr sz="4800">
                <a:solidFill>
                  <a:schemeClr val="dk1"/>
                </a:solidFill>
              </a:defRPr>
            </a:lvl9pPr>
          </a:lstStyle>
          <a:p>
            <a:endParaRPr/>
          </a:p>
        </p:txBody>
      </p:sp>
      <p:sp>
        <p:nvSpPr>
          <p:cNvPr id="73" name="Google Shape;73;p18"/>
          <p:cNvSpPr txBox="1">
            <a:spLocks noGrp="1"/>
          </p:cNvSpPr>
          <p:nvPr>
            <p:ph type="title" idx="2"/>
          </p:nvPr>
        </p:nvSpPr>
        <p:spPr>
          <a:xfrm>
            <a:off x="798820" y="646776"/>
            <a:ext cx="3222800" cy="7704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Clr>
                <a:srgbClr val="000000"/>
              </a:buClr>
              <a:buSzPts val="4500"/>
              <a:buFont typeface="Work Sans"/>
              <a:buNone/>
              <a:defRPr sz="8000" b="0">
                <a:solidFill>
                  <a:schemeClr val="accent4"/>
                </a:solidFill>
                <a:latin typeface="Work Sans"/>
                <a:ea typeface="Work Sans"/>
                <a:cs typeface="Work Sans"/>
                <a:sym typeface="Work Sans"/>
              </a:defRPr>
            </a:lvl1pPr>
            <a:lvl2pPr lvl="1"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2pPr>
            <a:lvl3pPr lvl="2"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3pPr>
            <a:lvl4pPr lvl="3"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4pPr>
            <a:lvl5pPr lvl="4"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5pPr>
            <a:lvl6pPr lvl="5"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6pPr>
            <a:lvl7pPr lvl="6"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7pPr>
            <a:lvl8pPr lvl="7"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8pPr>
            <a:lvl9pPr lvl="8" algn="l" rtl="0">
              <a:lnSpc>
                <a:spcPct val="100000"/>
              </a:lnSpc>
              <a:spcBef>
                <a:spcPts val="0"/>
              </a:spcBef>
              <a:spcAft>
                <a:spcPts val="0"/>
              </a:spcAft>
              <a:buClr>
                <a:srgbClr val="000000"/>
              </a:buClr>
              <a:buSzPts val="3600"/>
              <a:buFont typeface="Work Sans"/>
              <a:buNone/>
              <a:defRPr sz="6400">
                <a:solidFill>
                  <a:srgbClr val="000000"/>
                </a:solidFill>
                <a:latin typeface="Work Sans"/>
                <a:ea typeface="Work Sans"/>
                <a:cs typeface="Work Sans"/>
                <a:sym typeface="Work Sans"/>
              </a:defRPr>
            </a:lvl9pPr>
          </a:lstStyle>
          <a:p>
            <a:endParaRPr/>
          </a:p>
        </p:txBody>
      </p:sp>
      <p:sp>
        <p:nvSpPr>
          <p:cNvPr id="74" name="Google Shape;74;p18"/>
          <p:cNvSpPr txBox="1">
            <a:spLocks noGrp="1"/>
          </p:cNvSpPr>
          <p:nvPr>
            <p:ph type="subTitle" idx="1"/>
          </p:nvPr>
        </p:nvSpPr>
        <p:spPr>
          <a:xfrm>
            <a:off x="833000" y="3485267"/>
            <a:ext cx="2424000" cy="8520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sz="1467">
                <a:solidFill>
                  <a:srgbClr val="000000"/>
                </a:solidFill>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Tree>
    <p:extLst>
      <p:ext uri="{BB962C8B-B14F-4D97-AF65-F5344CB8AC3E}">
        <p14:creationId xmlns:p14="http://schemas.microsoft.com/office/powerpoint/2010/main" val="333494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9"/>
        <p:cNvGrpSpPr/>
        <p:nvPr/>
      </p:nvGrpSpPr>
      <p:grpSpPr>
        <a:xfrm>
          <a:off x="0" y="0"/>
          <a:ext cx="0" cy="0"/>
          <a:chOff x="0" y="0"/>
          <a:chExt cx="0" cy="0"/>
        </a:xfrm>
      </p:grpSpPr>
      <p:pic>
        <p:nvPicPr>
          <p:cNvPr id="30" name="Google Shape;30;p30" descr="A picture containing background pattern&#10;&#10;Description automatically generated"/>
          <p:cNvPicPr preferRelativeResize="0"/>
          <p:nvPr/>
        </p:nvPicPr>
        <p:blipFill rotWithShape="1">
          <a:blip>
            <a:alphaModFix/>
          </a:blip>
          <a:srcRect/>
          <a:stretch/>
        </p:blipFill>
        <p:spPr>
          <a:xfrm>
            <a:off x="3659" y="0"/>
            <a:ext cx="12184682" cy="6858000"/>
          </a:xfrm>
          <a:prstGeom prst="rect">
            <a:avLst/>
          </a:prstGeom>
          <a:noFill/>
          <a:ln>
            <a:noFill/>
          </a:ln>
        </p:spPr>
      </p:pic>
      <p:sp>
        <p:nvSpPr>
          <p:cNvPr id="31" name="Google Shape;31;p30"/>
          <p:cNvSpPr txBox="1">
            <a:spLocks noGrp="1"/>
          </p:cNvSpPr>
          <p:nvPr>
            <p:ph type="title"/>
          </p:nvPr>
        </p:nvSpPr>
        <p:spPr>
          <a:xfrm>
            <a:off x="1133060" y="4184374"/>
            <a:ext cx="9968949" cy="209715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Arial"/>
              <a:buNone/>
              <a:defRPr sz="4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75"/>
        <p:cNvGrpSpPr/>
        <p:nvPr/>
      </p:nvGrpSpPr>
      <p:grpSpPr>
        <a:xfrm>
          <a:off x="0" y="0"/>
          <a:ext cx="0" cy="0"/>
          <a:chOff x="0" y="0"/>
          <a:chExt cx="0" cy="0"/>
        </a:xfrm>
      </p:grpSpPr>
      <p:sp>
        <p:nvSpPr>
          <p:cNvPr id="76" name="Google Shape;76;p19"/>
          <p:cNvSpPr txBox="1">
            <a:spLocks noGrp="1"/>
          </p:cNvSpPr>
          <p:nvPr>
            <p:ph type="ctrTitle"/>
          </p:nvPr>
        </p:nvSpPr>
        <p:spPr>
          <a:xfrm>
            <a:off x="796556" y="3643156"/>
            <a:ext cx="6889600" cy="2376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chemeClr val="lt2"/>
              </a:buClr>
              <a:buSzPts val="4500"/>
              <a:buNone/>
              <a:defRPr sz="7333">
                <a:solidFill>
                  <a:schemeClr val="lt2"/>
                </a:solidFill>
              </a:defRPr>
            </a:lvl1pPr>
            <a:lvl2pPr lvl="1" algn="l" rtl="0">
              <a:lnSpc>
                <a:spcPct val="100000"/>
              </a:lnSpc>
              <a:spcBef>
                <a:spcPts val="0"/>
              </a:spcBef>
              <a:spcAft>
                <a:spcPts val="0"/>
              </a:spcAft>
              <a:buClr>
                <a:schemeClr val="lt2"/>
              </a:buClr>
              <a:buSzPts val="3900"/>
              <a:buNone/>
              <a:defRPr sz="6933">
                <a:solidFill>
                  <a:schemeClr val="lt2"/>
                </a:solidFill>
              </a:defRPr>
            </a:lvl2pPr>
            <a:lvl3pPr lvl="2" algn="l" rtl="0">
              <a:lnSpc>
                <a:spcPct val="100000"/>
              </a:lnSpc>
              <a:spcBef>
                <a:spcPts val="0"/>
              </a:spcBef>
              <a:spcAft>
                <a:spcPts val="0"/>
              </a:spcAft>
              <a:buClr>
                <a:schemeClr val="lt2"/>
              </a:buClr>
              <a:buSzPts val="3900"/>
              <a:buNone/>
              <a:defRPr sz="6933">
                <a:solidFill>
                  <a:schemeClr val="lt2"/>
                </a:solidFill>
              </a:defRPr>
            </a:lvl3pPr>
            <a:lvl4pPr lvl="3" algn="l" rtl="0">
              <a:lnSpc>
                <a:spcPct val="100000"/>
              </a:lnSpc>
              <a:spcBef>
                <a:spcPts val="0"/>
              </a:spcBef>
              <a:spcAft>
                <a:spcPts val="0"/>
              </a:spcAft>
              <a:buClr>
                <a:schemeClr val="lt2"/>
              </a:buClr>
              <a:buSzPts val="3900"/>
              <a:buNone/>
              <a:defRPr sz="6933">
                <a:solidFill>
                  <a:schemeClr val="lt2"/>
                </a:solidFill>
              </a:defRPr>
            </a:lvl4pPr>
            <a:lvl5pPr lvl="4" algn="l" rtl="0">
              <a:lnSpc>
                <a:spcPct val="100000"/>
              </a:lnSpc>
              <a:spcBef>
                <a:spcPts val="0"/>
              </a:spcBef>
              <a:spcAft>
                <a:spcPts val="0"/>
              </a:spcAft>
              <a:buClr>
                <a:schemeClr val="lt2"/>
              </a:buClr>
              <a:buSzPts val="3900"/>
              <a:buNone/>
              <a:defRPr sz="6933">
                <a:solidFill>
                  <a:schemeClr val="lt2"/>
                </a:solidFill>
              </a:defRPr>
            </a:lvl5pPr>
            <a:lvl6pPr lvl="5" algn="l" rtl="0">
              <a:lnSpc>
                <a:spcPct val="100000"/>
              </a:lnSpc>
              <a:spcBef>
                <a:spcPts val="0"/>
              </a:spcBef>
              <a:spcAft>
                <a:spcPts val="0"/>
              </a:spcAft>
              <a:buClr>
                <a:schemeClr val="lt2"/>
              </a:buClr>
              <a:buSzPts val="3900"/>
              <a:buNone/>
              <a:defRPr sz="6933">
                <a:solidFill>
                  <a:schemeClr val="lt2"/>
                </a:solidFill>
              </a:defRPr>
            </a:lvl6pPr>
            <a:lvl7pPr lvl="6" algn="l" rtl="0">
              <a:lnSpc>
                <a:spcPct val="100000"/>
              </a:lnSpc>
              <a:spcBef>
                <a:spcPts val="0"/>
              </a:spcBef>
              <a:spcAft>
                <a:spcPts val="0"/>
              </a:spcAft>
              <a:buClr>
                <a:schemeClr val="lt2"/>
              </a:buClr>
              <a:buSzPts val="3900"/>
              <a:buNone/>
              <a:defRPr sz="6933">
                <a:solidFill>
                  <a:schemeClr val="lt2"/>
                </a:solidFill>
              </a:defRPr>
            </a:lvl7pPr>
            <a:lvl8pPr lvl="7" algn="l" rtl="0">
              <a:lnSpc>
                <a:spcPct val="100000"/>
              </a:lnSpc>
              <a:spcBef>
                <a:spcPts val="0"/>
              </a:spcBef>
              <a:spcAft>
                <a:spcPts val="0"/>
              </a:spcAft>
              <a:buClr>
                <a:schemeClr val="lt2"/>
              </a:buClr>
              <a:buSzPts val="3900"/>
              <a:buNone/>
              <a:defRPr sz="6933">
                <a:solidFill>
                  <a:schemeClr val="lt2"/>
                </a:solidFill>
              </a:defRPr>
            </a:lvl8pPr>
            <a:lvl9pPr lvl="8" algn="l" rtl="0">
              <a:lnSpc>
                <a:spcPct val="100000"/>
              </a:lnSpc>
              <a:spcBef>
                <a:spcPts val="0"/>
              </a:spcBef>
              <a:spcAft>
                <a:spcPts val="0"/>
              </a:spcAft>
              <a:buClr>
                <a:schemeClr val="lt2"/>
              </a:buClr>
              <a:buSzPts val="3900"/>
              <a:buNone/>
              <a:defRPr sz="6933">
                <a:solidFill>
                  <a:schemeClr val="lt2"/>
                </a:solidFill>
              </a:defRPr>
            </a:lvl9pPr>
          </a:lstStyle>
          <a:p>
            <a:endParaRPr/>
          </a:p>
        </p:txBody>
      </p:sp>
      <p:sp>
        <p:nvSpPr>
          <p:cNvPr id="77" name="Google Shape;77;p19"/>
          <p:cNvSpPr txBox="1">
            <a:spLocks noGrp="1"/>
          </p:cNvSpPr>
          <p:nvPr>
            <p:ph type="subTitle" idx="1"/>
          </p:nvPr>
        </p:nvSpPr>
        <p:spPr>
          <a:xfrm>
            <a:off x="805700" y="5838995"/>
            <a:ext cx="5495200" cy="47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chemeClr val="lt2"/>
              </a:buClr>
              <a:buSzPts val="900"/>
              <a:buNone/>
              <a:defRPr>
                <a:solidFill>
                  <a:schemeClr val="lt1"/>
                </a:solidFill>
              </a:defRPr>
            </a:lvl1pPr>
            <a:lvl2pPr lvl="1" algn="r" rtl="0">
              <a:lnSpc>
                <a:spcPct val="100000"/>
              </a:lnSpc>
              <a:spcBef>
                <a:spcPts val="0"/>
              </a:spcBef>
              <a:spcAft>
                <a:spcPts val="0"/>
              </a:spcAft>
              <a:buClr>
                <a:schemeClr val="lt2"/>
              </a:buClr>
              <a:buSzPts val="2100"/>
              <a:buNone/>
              <a:defRPr sz="3733">
                <a:solidFill>
                  <a:schemeClr val="lt2"/>
                </a:solidFill>
              </a:defRPr>
            </a:lvl2pPr>
            <a:lvl3pPr lvl="2" algn="r" rtl="0">
              <a:lnSpc>
                <a:spcPct val="100000"/>
              </a:lnSpc>
              <a:spcBef>
                <a:spcPts val="0"/>
              </a:spcBef>
              <a:spcAft>
                <a:spcPts val="0"/>
              </a:spcAft>
              <a:buClr>
                <a:schemeClr val="lt2"/>
              </a:buClr>
              <a:buSzPts val="2100"/>
              <a:buNone/>
              <a:defRPr sz="3733">
                <a:solidFill>
                  <a:schemeClr val="lt2"/>
                </a:solidFill>
              </a:defRPr>
            </a:lvl3pPr>
            <a:lvl4pPr lvl="3" algn="r" rtl="0">
              <a:lnSpc>
                <a:spcPct val="100000"/>
              </a:lnSpc>
              <a:spcBef>
                <a:spcPts val="0"/>
              </a:spcBef>
              <a:spcAft>
                <a:spcPts val="0"/>
              </a:spcAft>
              <a:buClr>
                <a:schemeClr val="lt2"/>
              </a:buClr>
              <a:buSzPts val="2100"/>
              <a:buNone/>
              <a:defRPr sz="3733">
                <a:solidFill>
                  <a:schemeClr val="lt2"/>
                </a:solidFill>
              </a:defRPr>
            </a:lvl4pPr>
            <a:lvl5pPr lvl="4" algn="r" rtl="0">
              <a:lnSpc>
                <a:spcPct val="100000"/>
              </a:lnSpc>
              <a:spcBef>
                <a:spcPts val="0"/>
              </a:spcBef>
              <a:spcAft>
                <a:spcPts val="0"/>
              </a:spcAft>
              <a:buClr>
                <a:schemeClr val="lt2"/>
              </a:buClr>
              <a:buSzPts val="2100"/>
              <a:buNone/>
              <a:defRPr sz="3733">
                <a:solidFill>
                  <a:schemeClr val="lt2"/>
                </a:solidFill>
              </a:defRPr>
            </a:lvl5pPr>
            <a:lvl6pPr lvl="5" algn="r" rtl="0">
              <a:lnSpc>
                <a:spcPct val="100000"/>
              </a:lnSpc>
              <a:spcBef>
                <a:spcPts val="0"/>
              </a:spcBef>
              <a:spcAft>
                <a:spcPts val="0"/>
              </a:spcAft>
              <a:buClr>
                <a:schemeClr val="lt2"/>
              </a:buClr>
              <a:buSzPts val="2100"/>
              <a:buNone/>
              <a:defRPr sz="3733">
                <a:solidFill>
                  <a:schemeClr val="lt2"/>
                </a:solidFill>
              </a:defRPr>
            </a:lvl6pPr>
            <a:lvl7pPr lvl="6" algn="r" rtl="0">
              <a:lnSpc>
                <a:spcPct val="100000"/>
              </a:lnSpc>
              <a:spcBef>
                <a:spcPts val="0"/>
              </a:spcBef>
              <a:spcAft>
                <a:spcPts val="0"/>
              </a:spcAft>
              <a:buClr>
                <a:schemeClr val="lt2"/>
              </a:buClr>
              <a:buSzPts val="2100"/>
              <a:buNone/>
              <a:defRPr sz="3733">
                <a:solidFill>
                  <a:schemeClr val="lt2"/>
                </a:solidFill>
              </a:defRPr>
            </a:lvl7pPr>
            <a:lvl8pPr lvl="7" algn="r" rtl="0">
              <a:lnSpc>
                <a:spcPct val="100000"/>
              </a:lnSpc>
              <a:spcBef>
                <a:spcPts val="0"/>
              </a:spcBef>
              <a:spcAft>
                <a:spcPts val="0"/>
              </a:spcAft>
              <a:buClr>
                <a:schemeClr val="lt2"/>
              </a:buClr>
              <a:buSzPts val="2100"/>
              <a:buNone/>
              <a:defRPr sz="3733">
                <a:solidFill>
                  <a:schemeClr val="lt2"/>
                </a:solidFill>
              </a:defRPr>
            </a:lvl8pPr>
            <a:lvl9pPr lvl="8" algn="r" rtl="0">
              <a:lnSpc>
                <a:spcPct val="100000"/>
              </a:lnSpc>
              <a:spcBef>
                <a:spcPts val="0"/>
              </a:spcBef>
              <a:spcAft>
                <a:spcPts val="0"/>
              </a:spcAft>
              <a:buClr>
                <a:schemeClr val="lt2"/>
              </a:buClr>
              <a:buSzPts val="2100"/>
              <a:buNone/>
              <a:defRPr sz="3733">
                <a:solidFill>
                  <a:schemeClr val="lt2"/>
                </a:solidFill>
              </a:defRPr>
            </a:lvl9pPr>
          </a:lstStyle>
          <a:p>
            <a:endParaRPr/>
          </a:p>
        </p:txBody>
      </p:sp>
    </p:spTree>
    <p:extLst>
      <p:ext uri="{BB962C8B-B14F-4D97-AF65-F5344CB8AC3E}">
        <p14:creationId xmlns:p14="http://schemas.microsoft.com/office/powerpoint/2010/main" val="4205986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image">
  <p:cSld name="Title + image">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806233" y="2232467"/>
            <a:ext cx="3846400" cy="2379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0" name="Google Shape;80;p20"/>
          <p:cNvSpPr txBox="1">
            <a:spLocks noGrp="1"/>
          </p:cNvSpPr>
          <p:nvPr>
            <p:ph type="ctrTitle"/>
          </p:nvPr>
        </p:nvSpPr>
        <p:spPr>
          <a:xfrm>
            <a:off x="806229" y="455480"/>
            <a:ext cx="3549200" cy="1261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2100"/>
              <a:buNone/>
              <a:defRPr b="0">
                <a:solidFill>
                  <a:schemeClr val="dk1"/>
                </a:solidFill>
                <a:latin typeface="Work Sans"/>
                <a:ea typeface="Work Sans"/>
                <a:cs typeface="Work Sans"/>
                <a:sym typeface="Work Sans"/>
              </a:defRPr>
            </a:lvl1pPr>
            <a:lvl2pPr lvl="1" algn="r" rtl="0">
              <a:lnSpc>
                <a:spcPct val="100000"/>
              </a:lnSpc>
              <a:spcBef>
                <a:spcPts val="0"/>
              </a:spcBef>
              <a:spcAft>
                <a:spcPts val="0"/>
              </a:spcAft>
              <a:buClr>
                <a:srgbClr val="000000"/>
              </a:buClr>
              <a:buSzPts val="1400"/>
              <a:buNone/>
              <a:defRPr sz="2400">
                <a:solidFill>
                  <a:srgbClr val="000000"/>
                </a:solidFill>
              </a:defRPr>
            </a:lvl2pPr>
            <a:lvl3pPr lvl="2" algn="r" rtl="0">
              <a:lnSpc>
                <a:spcPct val="100000"/>
              </a:lnSpc>
              <a:spcBef>
                <a:spcPts val="0"/>
              </a:spcBef>
              <a:spcAft>
                <a:spcPts val="0"/>
              </a:spcAft>
              <a:buClr>
                <a:srgbClr val="000000"/>
              </a:buClr>
              <a:buSzPts val="1400"/>
              <a:buNone/>
              <a:defRPr sz="2400">
                <a:solidFill>
                  <a:srgbClr val="000000"/>
                </a:solidFill>
              </a:defRPr>
            </a:lvl3pPr>
            <a:lvl4pPr lvl="3" algn="r" rtl="0">
              <a:lnSpc>
                <a:spcPct val="100000"/>
              </a:lnSpc>
              <a:spcBef>
                <a:spcPts val="0"/>
              </a:spcBef>
              <a:spcAft>
                <a:spcPts val="0"/>
              </a:spcAft>
              <a:buClr>
                <a:srgbClr val="000000"/>
              </a:buClr>
              <a:buSzPts val="1400"/>
              <a:buNone/>
              <a:defRPr sz="2400">
                <a:solidFill>
                  <a:srgbClr val="000000"/>
                </a:solidFill>
              </a:defRPr>
            </a:lvl4pPr>
            <a:lvl5pPr lvl="4" algn="r" rtl="0">
              <a:lnSpc>
                <a:spcPct val="100000"/>
              </a:lnSpc>
              <a:spcBef>
                <a:spcPts val="0"/>
              </a:spcBef>
              <a:spcAft>
                <a:spcPts val="0"/>
              </a:spcAft>
              <a:buClr>
                <a:srgbClr val="000000"/>
              </a:buClr>
              <a:buSzPts val="1400"/>
              <a:buNone/>
              <a:defRPr sz="2400">
                <a:solidFill>
                  <a:srgbClr val="000000"/>
                </a:solidFill>
              </a:defRPr>
            </a:lvl5pPr>
            <a:lvl6pPr lvl="5" algn="r" rtl="0">
              <a:lnSpc>
                <a:spcPct val="100000"/>
              </a:lnSpc>
              <a:spcBef>
                <a:spcPts val="0"/>
              </a:spcBef>
              <a:spcAft>
                <a:spcPts val="0"/>
              </a:spcAft>
              <a:buClr>
                <a:srgbClr val="000000"/>
              </a:buClr>
              <a:buSzPts val="1400"/>
              <a:buNone/>
              <a:defRPr sz="2400">
                <a:solidFill>
                  <a:srgbClr val="000000"/>
                </a:solidFill>
              </a:defRPr>
            </a:lvl6pPr>
            <a:lvl7pPr lvl="6" algn="r" rtl="0">
              <a:lnSpc>
                <a:spcPct val="100000"/>
              </a:lnSpc>
              <a:spcBef>
                <a:spcPts val="0"/>
              </a:spcBef>
              <a:spcAft>
                <a:spcPts val="0"/>
              </a:spcAft>
              <a:buClr>
                <a:srgbClr val="000000"/>
              </a:buClr>
              <a:buSzPts val="1400"/>
              <a:buNone/>
              <a:defRPr sz="2400">
                <a:solidFill>
                  <a:srgbClr val="000000"/>
                </a:solidFill>
              </a:defRPr>
            </a:lvl7pPr>
            <a:lvl8pPr lvl="7" algn="r" rtl="0">
              <a:lnSpc>
                <a:spcPct val="100000"/>
              </a:lnSpc>
              <a:spcBef>
                <a:spcPts val="0"/>
              </a:spcBef>
              <a:spcAft>
                <a:spcPts val="0"/>
              </a:spcAft>
              <a:buClr>
                <a:srgbClr val="000000"/>
              </a:buClr>
              <a:buSzPts val="1400"/>
              <a:buNone/>
              <a:defRPr sz="2400">
                <a:solidFill>
                  <a:srgbClr val="000000"/>
                </a:solidFill>
              </a:defRPr>
            </a:lvl8pPr>
            <a:lvl9pPr lvl="8" algn="r" rtl="0">
              <a:lnSpc>
                <a:spcPct val="100000"/>
              </a:lnSpc>
              <a:spcBef>
                <a:spcPts val="0"/>
              </a:spcBef>
              <a:spcAft>
                <a:spcPts val="0"/>
              </a:spcAft>
              <a:buClr>
                <a:srgbClr val="000000"/>
              </a:buClr>
              <a:buSzPts val="1400"/>
              <a:buNone/>
              <a:defRPr sz="2400">
                <a:solidFill>
                  <a:srgbClr val="000000"/>
                </a:solidFill>
              </a:defRPr>
            </a:lvl9pPr>
          </a:lstStyle>
          <a:p>
            <a:endParaRPr/>
          </a:p>
        </p:txBody>
      </p:sp>
    </p:spTree>
    <p:extLst>
      <p:ext uri="{BB962C8B-B14F-4D97-AF65-F5344CB8AC3E}">
        <p14:creationId xmlns:p14="http://schemas.microsoft.com/office/powerpoint/2010/main" val="230382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1"/>
        <p:cNvGrpSpPr/>
        <p:nvPr/>
      </p:nvGrpSpPr>
      <p:grpSpPr>
        <a:xfrm>
          <a:off x="0" y="0"/>
          <a:ext cx="0" cy="0"/>
          <a:chOff x="0" y="0"/>
          <a:chExt cx="0" cy="0"/>
        </a:xfrm>
      </p:grpSpPr>
      <p:sp>
        <p:nvSpPr>
          <p:cNvPr id="82" name="Google Shape;82;p21"/>
          <p:cNvSpPr txBox="1">
            <a:spLocks noGrp="1"/>
          </p:cNvSpPr>
          <p:nvPr>
            <p:ph type="ctrTitle"/>
          </p:nvPr>
        </p:nvSpPr>
        <p:spPr>
          <a:xfrm>
            <a:off x="806229" y="455480"/>
            <a:ext cx="3549200" cy="1261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2100"/>
              <a:buNone/>
              <a:defRPr b="0">
                <a:solidFill>
                  <a:schemeClr val="dk1"/>
                </a:solidFill>
                <a:latin typeface="Work Sans"/>
                <a:ea typeface="Work Sans"/>
                <a:cs typeface="Work Sans"/>
                <a:sym typeface="Work Sans"/>
              </a:defRPr>
            </a:lvl1pPr>
            <a:lvl2pPr lvl="1" algn="r" rtl="0">
              <a:lnSpc>
                <a:spcPct val="100000"/>
              </a:lnSpc>
              <a:spcBef>
                <a:spcPts val="0"/>
              </a:spcBef>
              <a:spcAft>
                <a:spcPts val="0"/>
              </a:spcAft>
              <a:buClr>
                <a:srgbClr val="000000"/>
              </a:buClr>
              <a:buSzPts val="1400"/>
              <a:buNone/>
              <a:defRPr sz="2400">
                <a:solidFill>
                  <a:srgbClr val="000000"/>
                </a:solidFill>
              </a:defRPr>
            </a:lvl2pPr>
            <a:lvl3pPr lvl="2" algn="r" rtl="0">
              <a:lnSpc>
                <a:spcPct val="100000"/>
              </a:lnSpc>
              <a:spcBef>
                <a:spcPts val="0"/>
              </a:spcBef>
              <a:spcAft>
                <a:spcPts val="0"/>
              </a:spcAft>
              <a:buClr>
                <a:srgbClr val="000000"/>
              </a:buClr>
              <a:buSzPts val="1400"/>
              <a:buNone/>
              <a:defRPr sz="2400">
                <a:solidFill>
                  <a:srgbClr val="000000"/>
                </a:solidFill>
              </a:defRPr>
            </a:lvl3pPr>
            <a:lvl4pPr lvl="3" algn="r" rtl="0">
              <a:lnSpc>
                <a:spcPct val="100000"/>
              </a:lnSpc>
              <a:spcBef>
                <a:spcPts val="0"/>
              </a:spcBef>
              <a:spcAft>
                <a:spcPts val="0"/>
              </a:spcAft>
              <a:buClr>
                <a:srgbClr val="000000"/>
              </a:buClr>
              <a:buSzPts val="1400"/>
              <a:buNone/>
              <a:defRPr sz="2400">
                <a:solidFill>
                  <a:srgbClr val="000000"/>
                </a:solidFill>
              </a:defRPr>
            </a:lvl4pPr>
            <a:lvl5pPr lvl="4" algn="r" rtl="0">
              <a:lnSpc>
                <a:spcPct val="100000"/>
              </a:lnSpc>
              <a:spcBef>
                <a:spcPts val="0"/>
              </a:spcBef>
              <a:spcAft>
                <a:spcPts val="0"/>
              </a:spcAft>
              <a:buClr>
                <a:srgbClr val="000000"/>
              </a:buClr>
              <a:buSzPts val="1400"/>
              <a:buNone/>
              <a:defRPr sz="2400">
                <a:solidFill>
                  <a:srgbClr val="000000"/>
                </a:solidFill>
              </a:defRPr>
            </a:lvl5pPr>
            <a:lvl6pPr lvl="5" algn="r" rtl="0">
              <a:lnSpc>
                <a:spcPct val="100000"/>
              </a:lnSpc>
              <a:spcBef>
                <a:spcPts val="0"/>
              </a:spcBef>
              <a:spcAft>
                <a:spcPts val="0"/>
              </a:spcAft>
              <a:buClr>
                <a:srgbClr val="000000"/>
              </a:buClr>
              <a:buSzPts val="1400"/>
              <a:buNone/>
              <a:defRPr sz="2400">
                <a:solidFill>
                  <a:srgbClr val="000000"/>
                </a:solidFill>
              </a:defRPr>
            </a:lvl6pPr>
            <a:lvl7pPr lvl="6" algn="r" rtl="0">
              <a:lnSpc>
                <a:spcPct val="100000"/>
              </a:lnSpc>
              <a:spcBef>
                <a:spcPts val="0"/>
              </a:spcBef>
              <a:spcAft>
                <a:spcPts val="0"/>
              </a:spcAft>
              <a:buClr>
                <a:srgbClr val="000000"/>
              </a:buClr>
              <a:buSzPts val="1400"/>
              <a:buNone/>
              <a:defRPr sz="2400">
                <a:solidFill>
                  <a:srgbClr val="000000"/>
                </a:solidFill>
              </a:defRPr>
            </a:lvl7pPr>
            <a:lvl8pPr lvl="7" algn="r" rtl="0">
              <a:lnSpc>
                <a:spcPct val="100000"/>
              </a:lnSpc>
              <a:spcBef>
                <a:spcPts val="0"/>
              </a:spcBef>
              <a:spcAft>
                <a:spcPts val="0"/>
              </a:spcAft>
              <a:buClr>
                <a:srgbClr val="000000"/>
              </a:buClr>
              <a:buSzPts val="1400"/>
              <a:buNone/>
              <a:defRPr sz="2400">
                <a:solidFill>
                  <a:srgbClr val="000000"/>
                </a:solidFill>
              </a:defRPr>
            </a:lvl8pPr>
            <a:lvl9pPr lvl="8" algn="r" rtl="0">
              <a:lnSpc>
                <a:spcPct val="100000"/>
              </a:lnSpc>
              <a:spcBef>
                <a:spcPts val="0"/>
              </a:spcBef>
              <a:spcAft>
                <a:spcPts val="0"/>
              </a:spcAft>
              <a:buClr>
                <a:srgbClr val="000000"/>
              </a:buClr>
              <a:buSzPts val="1400"/>
              <a:buNone/>
              <a:defRPr sz="2400">
                <a:solidFill>
                  <a:srgbClr val="000000"/>
                </a:solidFill>
              </a:defRPr>
            </a:lvl9pPr>
          </a:lstStyle>
          <a:p>
            <a:endParaRPr/>
          </a:p>
        </p:txBody>
      </p:sp>
    </p:spTree>
    <p:extLst>
      <p:ext uri="{BB962C8B-B14F-4D97-AF65-F5344CB8AC3E}">
        <p14:creationId xmlns:p14="http://schemas.microsoft.com/office/powerpoint/2010/main" val="123302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4798133" y="2266867"/>
            <a:ext cx="3729600" cy="833200"/>
          </a:xfrm>
          <a:prstGeom prst="rect">
            <a:avLst/>
          </a:prstGeom>
          <a:noFill/>
          <a:ln>
            <a:noFill/>
          </a:ln>
        </p:spPr>
        <p:txBody>
          <a:bodyPr spcFirstLastPara="1" wrap="square" lIns="68575" tIns="68575" rIns="68575" bIns="68575" anchor="b"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a:lvl2pPr>
            <a:lvl3pPr lvl="2" algn="r" rtl="0">
              <a:lnSpc>
                <a:spcPct val="100000"/>
              </a:lnSpc>
              <a:spcBef>
                <a:spcPts val="0"/>
              </a:spcBef>
              <a:spcAft>
                <a:spcPts val="0"/>
              </a:spcAft>
              <a:buSzPts val="2100"/>
              <a:buNone/>
              <a:defRPr/>
            </a:lvl3pPr>
            <a:lvl4pPr lvl="3" algn="r" rtl="0">
              <a:lnSpc>
                <a:spcPct val="100000"/>
              </a:lnSpc>
              <a:spcBef>
                <a:spcPts val="0"/>
              </a:spcBef>
              <a:spcAft>
                <a:spcPts val="0"/>
              </a:spcAft>
              <a:buSzPts val="2100"/>
              <a:buNone/>
              <a:defRPr/>
            </a:lvl4pPr>
            <a:lvl5pPr lvl="4" algn="r" rtl="0">
              <a:lnSpc>
                <a:spcPct val="100000"/>
              </a:lnSpc>
              <a:spcBef>
                <a:spcPts val="0"/>
              </a:spcBef>
              <a:spcAft>
                <a:spcPts val="0"/>
              </a:spcAft>
              <a:buSzPts val="2100"/>
              <a:buNone/>
              <a:defRPr/>
            </a:lvl5pPr>
            <a:lvl6pPr lvl="5" algn="r" rtl="0">
              <a:lnSpc>
                <a:spcPct val="100000"/>
              </a:lnSpc>
              <a:spcBef>
                <a:spcPts val="0"/>
              </a:spcBef>
              <a:spcAft>
                <a:spcPts val="0"/>
              </a:spcAft>
              <a:buSzPts val="2100"/>
              <a:buNone/>
              <a:defRPr/>
            </a:lvl6pPr>
            <a:lvl7pPr lvl="6" algn="r" rtl="0">
              <a:lnSpc>
                <a:spcPct val="100000"/>
              </a:lnSpc>
              <a:spcBef>
                <a:spcPts val="0"/>
              </a:spcBef>
              <a:spcAft>
                <a:spcPts val="0"/>
              </a:spcAft>
              <a:buSzPts val="2100"/>
              <a:buNone/>
              <a:defRPr/>
            </a:lvl7pPr>
            <a:lvl8pPr lvl="7" algn="r" rtl="0">
              <a:lnSpc>
                <a:spcPct val="100000"/>
              </a:lnSpc>
              <a:spcBef>
                <a:spcPts val="0"/>
              </a:spcBef>
              <a:spcAft>
                <a:spcPts val="0"/>
              </a:spcAft>
              <a:buSzPts val="2100"/>
              <a:buNone/>
              <a:defRPr/>
            </a:lvl8pPr>
            <a:lvl9pPr lvl="8" algn="r" rtl="0">
              <a:lnSpc>
                <a:spcPct val="100000"/>
              </a:lnSpc>
              <a:spcBef>
                <a:spcPts val="0"/>
              </a:spcBef>
              <a:spcAft>
                <a:spcPts val="0"/>
              </a:spcAft>
              <a:buSzPts val="2100"/>
              <a:buNone/>
              <a:defRPr/>
            </a:lvl9pPr>
          </a:lstStyle>
          <a:p>
            <a:endParaRPr/>
          </a:p>
        </p:txBody>
      </p:sp>
      <p:sp>
        <p:nvSpPr>
          <p:cNvPr id="85" name="Google Shape;85;p22"/>
          <p:cNvSpPr txBox="1">
            <a:spLocks noGrp="1"/>
          </p:cNvSpPr>
          <p:nvPr>
            <p:ph type="subTitle" idx="1"/>
          </p:nvPr>
        </p:nvSpPr>
        <p:spPr>
          <a:xfrm>
            <a:off x="5017333" y="3022600"/>
            <a:ext cx="3510400" cy="2306000"/>
          </a:xfrm>
          <a:prstGeom prst="rect">
            <a:avLst/>
          </a:prstGeom>
          <a:noFill/>
          <a:ln>
            <a:noFill/>
          </a:ln>
        </p:spPr>
        <p:txBody>
          <a:bodyPr spcFirstLastPara="1" wrap="square" lIns="68575" tIns="68575" rIns="68575" bIns="68575" anchor="t" anchorCtr="0">
            <a:noAutofit/>
          </a:bodyPr>
          <a:lstStyle>
            <a:lvl1pPr lvl="0" algn="r" rtl="0">
              <a:lnSpc>
                <a:spcPct val="115000"/>
              </a:lnSpc>
              <a:spcBef>
                <a:spcPts val="0"/>
              </a:spcBef>
              <a:spcAft>
                <a:spcPts val="0"/>
              </a:spcAft>
              <a:buSzPts val="900"/>
              <a:buNone/>
              <a:defRPr>
                <a:solidFill>
                  <a:schemeClr val="dk1"/>
                </a:solidFill>
              </a:defRPr>
            </a:lvl1pPr>
            <a:lvl2pPr lvl="1" algn="r" rtl="0">
              <a:lnSpc>
                <a:spcPct val="115000"/>
              </a:lnSpc>
              <a:spcBef>
                <a:spcPts val="2133"/>
              </a:spcBef>
              <a:spcAft>
                <a:spcPts val="0"/>
              </a:spcAft>
              <a:buSzPts val="900"/>
              <a:buNone/>
              <a:defRPr>
                <a:solidFill>
                  <a:schemeClr val="dk1"/>
                </a:solidFill>
              </a:defRPr>
            </a:lvl2pPr>
            <a:lvl3pPr lvl="2" algn="r" rtl="0">
              <a:lnSpc>
                <a:spcPct val="115000"/>
              </a:lnSpc>
              <a:spcBef>
                <a:spcPts val="2133"/>
              </a:spcBef>
              <a:spcAft>
                <a:spcPts val="0"/>
              </a:spcAft>
              <a:buSzPts val="900"/>
              <a:buNone/>
              <a:defRPr>
                <a:solidFill>
                  <a:schemeClr val="dk1"/>
                </a:solidFill>
              </a:defRPr>
            </a:lvl3pPr>
            <a:lvl4pPr lvl="3" algn="r" rtl="0">
              <a:lnSpc>
                <a:spcPct val="115000"/>
              </a:lnSpc>
              <a:spcBef>
                <a:spcPts val="2133"/>
              </a:spcBef>
              <a:spcAft>
                <a:spcPts val="0"/>
              </a:spcAft>
              <a:buSzPts val="900"/>
              <a:buNone/>
              <a:defRPr>
                <a:solidFill>
                  <a:schemeClr val="dk1"/>
                </a:solidFill>
              </a:defRPr>
            </a:lvl4pPr>
            <a:lvl5pPr lvl="4" algn="r" rtl="0">
              <a:lnSpc>
                <a:spcPct val="115000"/>
              </a:lnSpc>
              <a:spcBef>
                <a:spcPts val="2133"/>
              </a:spcBef>
              <a:spcAft>
                <a:spcPts val="0"/>
              </a:spcAft>
              <a:buSzPts val="900"/>
              <a:buNone/>
              <a:defRPr>
                <a:solidFill>
                  <a:schemeClr val="dk1"/>
                </a:solidFill>
              </a:defRPr>
            </a:lvl5pPr>
            <a:lvl6pPr lvl="5" algn="r" rtl="0">
              <a:lnSpc>
                <a:spcPct val="115000"/>
              </a:lnSpc>
              <a:spcBef>
                <a:spcPts val="2133"/>
              </a:spcBef>
              <a:spcAft>
                <a:spcPts val="0"/>
              </a:spcAft>
              <a:buSzPts val="900"/>
              <a:buNone/>
              <a:defRPr>
                <a:solidFill>
                  <a:schemeClr val="dk1"/>
                </a:solidFill>
              </a:defRPr>
            </a:lvl6pPr>
            <a:lvl7pPr lvl="6" algn="r" rtl="0">
              <a:lnSpc>
                <a:spcPct val="115000"/>
              </a:lnSpc>
              <a:spcBef>
                <a:spcPts val="2133"/>
              </a:spcBef>
              <a:spcAft>
                <a:spcPts val="0"/>
              </a:spcAft>
              <a:buSzPts val="900"/>
              <a:buNone/>
              <a:defRPr>
                <a:solidFill>
                  <a:schemeClr val="dk1"/>
                </a:solidFill>
              </a:defRPr>
            </a:lvl7pPr>
            <a:lvl8pPr lvl="7" algn="r" rtl="0">
              <a:lnSpc>
                <a:spcPct val="115000"/>
              </a:lnSpc>
              <a:spcBef>
                <a:spcPts val="2133"/>
              </a:spcBef>
              <a:spcAft>
                <a:spcPts val="0"/>
              </a:spcAft>
              <a:buSzPts val="900"/>
              <a:buNone/>
              <a:defRPr>
                <a:solidFill>
                  <a:schemeClr val="dk1"/>
                </a:solidFill>
              </a:defRPr>
            </a:lvl8pPr>
            <a:lvl9pPr lvl="8" algn="r" rtl="0">
              <a:lnSpc>
                <a:spcPct val="115000"/>
              </a:lnSpc>
              <a:spcBef>
                <a:spcPts val="2133"/>
              </a:spcBef>
              <a:spcAft>
                <a:spcPts val="2133"/>
              </a:spcAft>
              <a:buSzPts val="900"/>
              <a:buNone/>
              <a:defRPr>
                <a:solidFill>
                  <a:schemeClr val="dk1"/>
                </a:solidFill>
              </a:defRPr>
            </a:lvl9pPr>
          </a:lstStyle>
          <a:p>
            <a:endParaRPr/>
          </a:p>
        </p:txBody>
      </p:sp>
    </p:spTree>
    <p:extLst>
      <p:ext uri="{BB962C8B-B14F-4D97-AF65-F5344CB8AC3E}">
        <p14:creationId xmlns:p14="http://schemas.microsoft.com/office/powerpoint/2010/main" val="268795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86"/>
        <p:cNvGrpSpPr/>
        <p:nvPr/>
      </p:nvGrpSpPr>
      <p:grpSpPr>
        <a:xfrm>
          <a:off x="0" y="0"/>
          <a:ext cx="0" cy="0"/>
          <a:chOff x="0" y="0"/>
          <a:chExt cx="0" cy="0"/>
        </a:xfrm>
      </p:grpSpPr>
      <p:sp>
        <p:nvSpPr>
          <p:cNvPr id="87" name="Google Shape;87;p23"/>
          <p:cNvSpPr txBox="1">
            <a:spLocks noGrp="1"/>
          </p:cNvSpPr>
          <p:nvPr>
            <p:ph type="subTitle" idx="1"/>
          </p:nvPr>
        </p:nvSpPr>
        <p:spPr>
          <a:xfrm>
            <a:off x="1317000" y="2937109"/>
            <a:ext cx="2424000" cy="1483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lt2"/>
              </a:buClr>
              <a:buSzPts val="800"/>
              <a:buNone/>
              <a:defRPr sz="1467">
                <a:solidFill>
                  <a:schemeClr val="lt1"/>
                </a:solidFill>
                <a:latin typeface="Barlow"/>
                <a:ea typeface="Barlow"/>
                <a:cs typeface="Barlow"/>
                <a:sym typeface="Barlow"/>
              </a:defRPr>
            </a:lvl1pPr>
            <a:lvl2pPr lvl="1" algn="ctr" rtl="0">
              <a:lnSpc>
                <a:spcPct val="100000"/>
              </a:lnSpc>
              <a:spcBef>
                <a:spcPts val="0"/>
              </a:spcBef>
              <a:spcAft>
                <a:spcPts val="0"/>
              </a:spcAft>
              <a:buClr>
                <a:schemeClr val="lt2"/>
              </a:buClr>
              <a:buSzPts val="800"/>
              <a:buNone/>
              <a:defRPr sz="1333">
                <a:solidFill>
                  <a:schemeClr val="lt2"/>
                </a:solidFill>
              </a:defRPr>
            </a:lvl2pPr>
            <a:lvl3pPr lvl="2" algn="ctr" rtl="0">
              <a:lnSpc>
                <a:spcPct val="100000"/>
              </a:lnSpc>
              <a:spcBef>
                <a:spcPts val="0"/>
              </a:spcBef>
              <a:spcAft>
                <a:spcPts val="0"/>
              </a:spcAft>
              <a:buClr>
                <a:schemeClr val="lt2"/>
              </a:buClr>
              <a:buSzPts val="800"/>
              <a:buNone/>
              <a:defRPr sz="1333">
                <a:solidFill>
                  <a:schemeClr val="lt2"/>
                </a:solidFill>
              </a:defRPr>
            </a:lvl3pPr>
            <a:lvl4pPr lvl="3" algn="ctr" rtl="0">
              <a:lnSpc>
                <a:spcPct val="100000"/>
              </a:lnSpc>
              <a:spcBef>
                <a:spcPts val="0"/>
              </a:spcBef>
              <a:spcAft>
                <a:spcPts val="0"/>
              </a:spcAft>
              <a:buClr>
                <a:schemeClr val="lt2"/>
              </a:buClr>
              <a:buSzPts val="800"/>
              <a:buNone/>
              <a:defRPr sz="1333">
                <a:solidFill>
                  <a:schemeClr val="lt2"/>
                </a:solidFill>
              </a:defRPr>
            </a:lvl4pPr>
            <a:lvl5pPr lvl="4" algn="ctr" rtl="0">
              <a:lnSpc>
                <a:spcPct val="100000"/>
              </a:lnSpc>
              <a:spcBef>
                <a:spcPts val="0"/>
              </a:spcBef>
              <a:spcAft>
                <a:spcPts val="0"/>
              </a:spcAft>
              <a:buClr>
                <a:schemeClr val="lt2"/>
              </a:buClr>
              <a:buSzPts val="800"/>
              <a:buNone/>
              <a:defRPr sz="1333">
                <a:solidFill>
                  <a:schemeClr val="lt2"/>
                </a:solidFill>
              </a:defRPr>
            </a:lvl5pPr>
            <a:lvl6pPr lvl="5" algn="ctr" rtl="0">
              <a:lnSpc>
                <a:spcPct val="100000"/>
              </a:lnSpc>
              <a:spcBef>
                <a:spcPts val="0"/>
              </a:spcBef>
              <a:spcAft>
                <a:spcPts val="0"/>
              </a:spcAft>
              <a:buClr>
                <a:schemeClr val="lt2"/>
              </a:buClr>
              <a:buSzPts val="800"/>
              <a:buNone/>
              <a:defRPr sz="1333">
                <a:solidFill>
                  <a:schemeClr val="lt2"/>
                </a:solidFill>
              </a:defRPr>
            </a:lvl6pPr>
            <a:lvl7pPr lvl="6" algn="ctr" rtl="0">
              <a:lnSpc>
                <a:spcPct val="100000"/>
              </a:lnSpc>
              <a:spcBef>
                <a:spcPts val="0"/>
              </a:spcBef>
              <a:spcAft>
                <a:spcPts val="0"/>
              </a:spcAft>
              <a:buClr>
                <a:schemeClr val="lt2"/>
              </a:buClr>
              <a:buSzPts val="800"/>
              <a:buNone/>
              <a:defRPr sz="1333">
                <a:solidFill>
                  <a:schemeClr val="lt2"/>
                </a:solidFill>
              </a:defRPr>
            </a:lvl7pPr>
            <a:lvl8pPr lvl="7" algn="ctr" rtl="0">
              <a:lnSpc>
                <a:spcPct val="100000"/>
              </a:lnSpc>
              <a:spcBef>
                <a:spcPts val="0"/>
              </a:spcBef>
              <a:spcAft>
                <a:spcPts val="0"/>
              </a:spcAft>
              <a:buClr>
                <a:schemeClr val="lt2"/>
              </a:buClr>
              <a:buSzPts val="800"/>
              <a:buNone/>
              <a:defRPr sz="1333">
                <a:solidFill>
                  <a:schemeClr val="lt2"/>
                </a:solidFill>
              </a:defRPr>
            </a:lvl8pPr>
            <a:lvl9pPr lvl="8" algn="ctr" rtl="0">
              <a:lnSpc>
                <a:spcPct val="100000"/>
              </a:lnSpc>
              <a:spcBef>
                <a:spcPts val="0"/>
              </a:spcBef>
              <a:spcAft>
                <a:spcPts val="0"/>
              </a:spcAft>
              <a:buClr>
                <a:schemeClr val="lt2"/>
              </a:buClr>
              <a:buSzPts val="800"/>
              <a:buNone/>
              <a:defRPr sz="1333">
                <a:solidFill>
                  <a:schemeClr val="lt2"/>
                </a:solidFill>
              </a:defRPr>
            </a:lvl9pPr>
          </a:lstStyle>
          <a:p>
            <a:endParaRPr/>
          </a:p>
        </p:txBody>
      </p:sp>
      <p:sp>
        <p:nvSpPr>
          <p:cNvPr id="88" name="Google Shape;88;p23"/>
          <p:cNvSpPr txBox="1">
            <a:spLocks noGrp="1"/>
          </p:cNvSpPr>
          <p:nvPr>
            <p:ph type="subTitle" idx="2"/>
          </p:nvPr>
        </p:nvSpPr>
        <p:spPr>
          <a:xfrm>
            <a:off x="4898884" y="2937109"/>
            <a:ext cx="2424000" cy="1483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lt2"/>
              </a:buClr>
              <a:buSzPts val="800"/>
              <a:buNone/>
              <a:defRPr sz="1467">
                <a:solidFill>
                  <a:schemeClr val="lt1"/>
                </a:solidFill>
                <a:latin typeface="Barlow"/>
                <a:ea typeface="Barlow"/>
                <a:cs typeface="Barlow"/>
                <a:sym typeface="Barlow"/>
              </a:defRPr>
            </a:lvl1pPr>
            <a:lvl2pPr lvl="1" algn="ctr" rtl="0">
              <a:lnSpc>
                <a:spcPct val="100000"/>
              </a:lnSpc>
              <a:spcBef>
                <a:spcPts val="0"/>
              </a:spcBef>
              <a:spcAft>
                <a:spcPts val="0"/>
              </a:spcAft>
              <a:buClr>
                <a:schemeClr val="lt2"/>
              </a:buClr>
              <a:buSzPts val="800"/>
              <a:buNone/>
              <a:defRPr sz="1333">
                <a:solidFill>
                  <a:schemeClr val="lt2"/>
                </a:solidFill>
              </a:defRPr>
            </a:lvl2pPr>
            <a:lvl3pPr lvl="2" algn="ctr" rtl="0">
              <a:lnSpc>
                <a:spcPct val="100000"/>
              </a:lnSpc>
              <a:spcBef>
                <a:spcPts val="0"/>
              </a:spcBef>
              <a:spcAft>
                <a:spcPts val="0"/>
              </a:spcAft>
              <a:buClr>
                <a:schemeClr val="lt2"/>
              </a:buClr>
              <a:buSzPts val="800"/>
              <a:buNone/>
              <a:defRPr sz="1333">
                <a:solidFill>
                  <a:schemeClr val="lt2"/>
                </a:solidFill>
              </a:defRPr>
            </a:lvl3pPr>
            <a:lvl4pPr lvl="3" algn="ctr" rtl="0">
              <a:lnSpc>
                <a:spcPct val="100000"/>
              </a:lnSpc>
              <a:spcBef>
                <a:spcPts val="0"/>
              </a:spcBef>
              <a:spcAft>
                <a:spcPts val="0"/>
              </a:spcAft>
              <a:buClr>
                <a:schemeClr val="lt2"/>
              </a:buClr>
              <a:buSzPts val="800"/>
              <a:buNone/>
              <a:defRPr sz="1333">
                <a:solidFill>
                  <a:schemeClr val="lt2"/>
                </a:solidFill>
              </a:defRPr>
            </a:lvl4pPr>
            <a:lvl5pPr lvl="4" algn="ctr" rtl="0">
              <a:lnSpc>
                <a:spcPct val="100000"/>
              </a:lnSpc>
              <a:spcBef>
                <a:spcPts val="0"/>
              </a:spcBef>
              <a:spcAft>
                <a:spcPts val="0"/>
              </a:spcAft>
              <a:buClr>
                <a:schemeClr val="lt2"/>
              </a:buClr>
              <a:buSzPts val="800"/>
              <a:buNone/>
              <a:defRPr sz="1333">
                <a:solidFill>
                  <a:schemeClr val="lt2"/>
                </a:solidFill>
              </a:defRPr>
            </a:lvl5pPr>
            <a:lvl6pPr lvl="5" algn="ctr" rtl="0">
              <a:lnSpc>
                <a:spcPct val="100000"/>
              </a:lnSpc>
              <a:spcBef>
                <a:spcPts val="0"/>
              </a:spcBef>
              <a:spcAft>
                <a:spcPts val="0"/>
              </a:spcAft>
              <a:buClr>
                <a:schemeClr val="lt2"/>
              </a:buClr>
              <a:buSzPts val="800"/>
              <a:buNone/>
              <a:defRPr sz="1333">
                <a:solidFill>
                  <a:schemeClr val="lt2"/>
                </a:solidFill>
              </a:defRPr>
            </a:lvl6pPr>
            <a:lvl7pPr lvl="6" algn="ctr" rtl="0">
              <a:lnSpc>
                <a:spcPct val="100000"/>
              </a:lnSpc>
              <a:spcBef>
                <a:spcPts val="0"/>
              </a:spcBef>
              <a:spcAft>
                <a:spcPts val="0"/>
              </a:spcAft>
              <a:buClr>
                <a:schemeClr val="lt2"/>
              </a:buClr>
              <a:buSzPts val="800"/>
              <a:buNone/>
              <a:defRPr sz="1333">
                <a:solidFill>
                  <a:schemeClr val="lt2"/>
                </a:solidFill>
              </a:defRPr>
            </a:lvl7pPr>
            <a:lvl8pPr lvl="7" algn="ctr" rtl="0">
              <a:lnSpc>
                <a:spcPct val="100000"/>
              </a:lnSpc>
              <a:spcBef>
                <a:spcPts val="0"/>
              </a:spcBef>
              <a:spcAft>
                <a:spcPts val="0"/>
              </a:spcAft>
              <a:buClr>
                <a:schemeClr val="lt2"/>
              </a:buClr>
              <a:buSzPts val="800"/>
              <a:buNone/>
              <a:defRPr sz="1333">
                <a:solidFill>
                  <a:schemeClr val="lt2"/>
                </a:solidFill>
              </a:defRPr>
            </a:lvl8pPr>
            <a:lvl9pPr lvl="8" algn="ctr" rtl="0">
              <a:lnSpc>
                <a:spcPct val="100000"/>
              </a:lnSpc>
              <a:spcBef>
                <a:spcPts val="0"/>
              </a:spcBef>
              <a:spcAft>
                <a:spcPts val="0"/>
              </a:spcAft>
              <a:buClr>
                <a:schemeClr val="lt2"/>
              </a:buClr>
              <a:buSzPts val="800"/>
              <a:buNone/>
              <a:defRPr sz="1333">
                <a:solidFill>
                  <a:schemeClr val="lt2"/>
                </a:solidFill>
              </a:defRPr>
            </a:lvl9pPr>
          </a:lstStyle>
          <a:p>
            <a:endParaRPr/>
          </a:p>
        </p:txBody>
      </p:sp>
      <p:sp>
        <p:nvSpPr>
          <p:cNvPr id="89" name="Google Shape;89;p23"/>
          <p:cNvSpPr txBox="1">
            <a:spLocks noGrp="1"/>
          </p:cNvSpPr>
          <p:nvPr>
            <p:ph type="ctrTitle"/>
          </p:nvPr>
        </p:nvSpPr>
        <p:spPr>
          <a:xfrm>
            <a:off x="1317000" y="4759108"/>
            <a:ext cx="2839600" cy="5132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200"/>
              <a:buNone/>
              <a:defRPr sz="2133" b="1">
                <a:solidFill>
                  <a:srgbClr val="000000"/>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2pPr>
            <a:lvl3pPr lvl="2"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3pPr>
            <a:lvl4pPr lvl="3"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4pPr>
            <a:lvl5pPr lvl="4"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5pPr>
            <a:lvl6pPr lvl="5"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6pPr>
            <a:lvl7pPr lvl="6"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7pPr>
            <a:lvl8pPr lvl="7"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8pPr>
            <a:lvl9pPr lvl="8"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9pPr>
          </a:lstStyle>
          <a:p>
            <a:endParaRPr/>
          </a:p>
        </p:txBody>
      </p:sp>
      <p:sp>
        <p:nvSpPr>
          <p:cNvPr id="90" name="Google Shape;90;p23"/>
          <p:cNvSpPr txBox="1">
            <a:spLocks noGrp="1"/>
          </p:cNvSpPr>
          <p:nvPr>
            <p:ph type="ctrTitle" idx="3"/>
          </p:nvPr>
        </p:nvSpPr>
        <p:spPr>
          <a:xfrm>
            <a:off x="4898884" y="4759108"/>
            <a:ext cx="2839600" cy="5132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200"/>
              <a:buNone/>
              <a:defRPr sz="2133" b="1">
                <a:solidFill>
                  <a:srgbClr val="000000"/>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2pPr>
            <a:lvl3pPr lvl="2"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3pPr>
            <a:lvl4pPr lvl="3"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4pPr>
            <a:lvl5pPr lvl="4"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5pPr>
            <a:lvl6pPr lvl="5"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6pPr>
            <a:lvl7pPr lvl="6"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7pPr>
            <a:lvl8pPr lvl="7"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8pPr>
            <a:lvl9pPr lvl="8"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9pPr>
          </a:lstStyle>
          <a:p>
            <a:endParaRPr/>
          </a:p>
        </p:txBody>
      </p:sp>
      <p:sp>
        <p:nvSpPr>
          <p:cNvPr id="91" name="Google Shape;91;p23"/>
          <p:cNvSpPr txBox="1">
            <a:spLocks noGrp="1"/>
          </p:cNvSpPr>
          <p:nvPr>
            <p:ph type="subTitle" idx="4"/>
          </p:nvPr>
        </p:nvSpPr>
        <p:spPr>
          <a:xfrm>
            <a:off x="8427333" y="2937109"/>
            <a:ext cx="2424000" cy="14832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lt2"/>
              </a:buClr>
              <a:buSzPts val="800"/>
              <a:buNone/>
              <a:defRPr sz="1467">
                <a:solidFill>
                  <a:schemeClr val="lt1"/>
                </a:solidFill>
                <a:latin typeface="Barlow"/>
                <a:ea typeface="Barlow"/>
                <a:cs typeface="Barlow"/>
                <a:sym typeface="Barlow"/>
              </a:defRPr>
            </a:lvl1pPr>
            <a:lvl2pPr lvl="1" algn="ctr" rtl="0">
              <a:lnSpc>
                <a:spcPct val="100000"/>
              </a:lnSpc>
              <a:spcBef>
                <a:spcPts val="0"/>
              </a:spcBef>
              <a:spcAft>
                <a:spcPts val="0"/>
              </a:spcAft>
              <a:buClr>
                <a:schemeClr val="lt2"/>
              </a:buClr>
              <a:buSzPts val="800"/>
              <a:buNone/>
              <a:defRPr sz="1333">
                <a:solidFill>
                  <a:schemeClr val="lt2"/>
                </a:solidFill>
              </a:defRPr>
            </a:lvl2pPr>
            <a:lvl3pPr lvl="2" algn="ctr" rtl="0">
              <a:lnSpc>
                <a:spcPct val="100000"/>
              </a:lnSpc>
              <a:spcBef>
                <a:spcPts val="0"/>
              </a:spcBef>
              <a:spcAft>
                <a:spcPts val="0"/>
              </a:spcAft>
              <a:buClr>
                <a:schemeClr val="lt2"/>
              </a:buClr>
              <a:buSzPts val="800"/>
              <a:buNone/>
              <a:defRPr sz="1333">
                <a:solidFill>
                  <a:schemeClr val="lt2"/>
                </a:solidFill>
              </a:defRPr>
            </a:lvl3pPr>
            <a:lvl4pPr lvl="3" algn="ctr" rtl="0">
              <a:lnSpc>
                <a:spcPct val="100000"/>
              </a:lnSpc>
              <a:spcBef>
                <a:spcPts val="0"/>
              </a:spcBef>
              <a:spcAft>
                <a:spcPts val="0"/>
              </a:spcAft>
              <a:buClr>
                <a:schemeClr val="lt2"/>
              </a:buClr>
              <a:buSzPts val="800"/>
              <a:buNone/>
              <a:defRPr sz="1333">
                <a:solidFill>
                  <a:schemeClr val="lt2"/>
                </a:solidFill>
              </a:defRPr>
            </a:lvl4pPr>
            <a:lvl5pPr lvl="4" algn="ctr" rtl="0">
              <a:lnSpc>
                <a:spcPct val="100000"/>
              </a:lnSpc>
              <a:spcBef>
                <a:spcPts val="0"/>
              </a:spcBef>
              <a:spcAft>
                <a:spcPts val="0"/>
              </a:spcAft>
              <a:buClr>
                <a:schemeClr val="lt2"/>
              </a:buClr>
              <a:buSzPts val="800"/>
              <a:buNone/>
              <a:defRPr sz="1333">
                <a:solidFill>
                  <a:schemeClr val="lt2"/>
                </a:solidFill>
              </a:defRPr>
            </a:lvl5pPr>
            <a:lvl6pPr lvl="5" algn="ctr" rtl="0">
              <a:lnSpc>
                <a:spcPct val="100000"/>
              </a:lnSpc>
              <a:spcBef>
                <a:spcPts val="0"/>
              </a:spcBef>
              <a:spcAft>
                <a:spcPts val="0"/>
              </a:spcAft>
              <a:buClr>
                <a:schemeClr val="lt2"/>
              </a:buClr>
              <a:buSzPts val="800"/>
              <a:buNone/>
              <a:defRPr sz="1333">
                <a:solidFill>
                  <a:schemeClr val="lt2"/>
                </a:solidFill>
              </a:defRPr>
            </a:lvl6pPr>
            <a:lvl7pPr lvl="6" algn="ctr" rtl="0">
              <a:lnSpc>
                <a:spcPct val="100000"/>
              </a:lnSpc>
              <a:spcBef>
                <a:spcPts val="0"/>
              </a:spcBef>
              <a:spcAft>
                <a:spcPts val="0"/>
              </a:spcAft>
              <a:buClr>
                <a:schemeClr val="lt2"/>
              </a:buClr>
              <a:buSzPts val="800"/>
              <a:buNone/>
              <a:defRPr sz="1333">
                <a:solidFill>
                  <a:schemeClr val="lt2"/>
                </a:solidFill>
              </a:defRPr>
            </a:lvl7pPr>
            <a:lvl8pPr lvl="7" algn="ctr" rtl="0">
              <a:lnSpc>
                <a:spcPct val="100000"/>
              </a:lnSpc>
              <a:spcBef>
                <a:spcPts val="0"/>
              </a:spcBef>
              <a:spcAft>
                <a:spcPts val="0"/>
              </a:spcAft>
              <a:buClr>
                <a:schemeClr val="lt2"/>
              </a:buClr>
              <a:buSzPts val="800"/>
              <a:buNone/>
              <a:defRPr sz="1333">
                <a:solidFill>
                  <a:schemeClr val="lt2"/>
                </a:solidFill>
              </a:defRPr>
            </a:lvl8pPr>
            <a:lvl9pPr lvl="8" algn="ctr" rtl="0">
              <a:lnSpc>
                <a:spcPct val="100000"/>
              </a:lnSpc>
              <a:spcBef>
                <a:spcPts val="0"/>
              </a:spcBef>
              <a:spcAft>
                <a:spcPts val="0"/>
              </a:spcAft>
              <a:buClr>
                <a:schemeClr val="lt2"/>
              </a:buClr>
              <a:buSzPts val="800"/>
              <a:buNone/>
              <a:defRPr sz="1333">
                <a:solidFill>
                  <a:schemeClr val="lt2"/>
                </a:solidFill>
              </a:defRPr>
            </a:lvl9pPr>
          </a:lstStyle>
          <a:p>
            <a:endParaRPr/>
          </a:p>
        </p:txBody>
      </p:sp>
      <p:sp>
        <p:nvSpPr>
          <p:cNvPr id="92" name="Google Shape;92;p23"/>
          <p:cNvSpPr txBox="1">
            <a:spLocks noGrp="1"/>
          </p:cNvSpPr>
          <p:nvPr>
            <p:ph type="ctrTitle" idx="5"/>
          </p:nvPr>
        </p:nvSpPr>
        <p:spPr>
          <a:xfrm>
            <a:off x="8427333" y="4759108"/>
            <a:ext cx="2839600" cy="5132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200"/>
              <a:buNone/>
              <a:defRPr sz="2133" b="1">
                <a:solidFill>
                  <a:srgbClr val="000000"/>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2pPr>
            <a:lvl3pPr lvl="2"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3pPr>
            <a:lvl4pPr lvl="3"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4pPr>
            <a:lvl5pPr lvl="4"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5pPr>
            <a:lvl6pPr lvl="5"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6pPr>
            <a:lvl7pPr lvl="6"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7pPr>
            <a:lvl8pPr lvl="7"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8pPr>
            <a:lvl9pPr lvl="8" algn="ctr" rtl="0">
              <a:lnSpc>
                <a:spcPct val="100000"/>
              </a:lnSpc>
              <a:spcBef>
                <a:spcPts val="0"/>
              </a:spcBef>
              <a:spcAft>
                <a:spcPts val="0"/>
              </a:spcAft>
              <a:buClr>
                <a:srgbClr val="000000"/>
              </a:buClr>
              <a:buSzPts val="1200"/>
              <a:buFont typeface="Work Sans"/>
              <a:buNone/>
              <a:defRPr sz="2133">
                <a:solidFill>
                  <a:srgbClr val="000000"/>
                </a:solidFill>
                <a:latin typeface="Work Sans"/>
                <a:ea typeface="Work Sans"/>
                <a:cs typeface="Work Sans"/>
                <a:sym typeface="Work Sans"/>
              </a:defRPr>
            </a:lvl9pPr>
          </a:lstStyle>
          <a:p>
            <a:endParaRPr/>
          </a:p>
        </p:txBody>
      </p:sp>
      <p:sp>
        <p:nvSpPr>
          <p:cNvPr id="93" name="Google Shape;93;p23"/>
          <p:cNvSpPr txBox="1">
            <a:spLocks noGrp="1"/>
          </p:cNvSpPr>
          <p:nvPr>
            <p:ph type="ctrTitle" idx="6"/>
          </p:nvPr>
        </p:nvSpPr>
        <p:spPr>
          <a:xfrm>
            <a:off x="806233" y="455467"/>
            <a:ext cx="8905600" cy="1261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2100"/>
              <a:buNone/>
              <a:defRPr b="0">
                <a:solidFill>
                  <a:schemeClr val="dk1"/>
                </a:solidFill>
                <a:latin typeface="Work Sans"/>
                <a:ea typeface="Work Sans"/>
                <a:cs typeface="Work Sans"/>
                <a:sym typeface="Work Sans"/>
              </a:defRPr>
            </a:lvl1pPr>
            <a:lvl2pPr lvl="1" algn="r" rtl="0">
              <a:lnSpc>
                <a:spcPct val="100000"/>
              </a:lnSpc>
              <a:spcBef>
                <a:spcPts val="0"/>
              </a:spcBef>
              <a:spcAft>
                <a:spcPts val="0"/>
              </a:spcAft>
              <a:buClr>
                <a:srgbClr val="000000"/>
              </a:buClr>
              <a:buSzPts val="1400"/>
              <a:buNone/>
              <a:defRPr sz="2400">
                <a:solidFill>
                  <a:srgbClr val="000000"/>
                </a:solidFill>
              </a:defRPr>
            </a:lvl2pPr>
            <a:lvl3pPr lvl="2" algn="r" rtl="0">
              <a:lnSpc>
                <a:spcPct val="100000"/>
              </a:lnSpc>
              <a:spcBef>
                <a:spcPts val="0"/>
              </a:spcBef>
              <a:spcAft>
                <a:spcPts val="0"/>
              </a:spcAft>
              <a:buClr>
                <a:srgbClr val="000000"/>
              </a:buClr>
              <a:buSzPts val="1400"/>
              <a:buNone/>
              <a:defRPr sz="2400">
                <a:solidFill>
                  <a:srgbClr val="000000"/>
                </a:solidFill>
              </a:defRPr>
            </a:lvl3pPr>
            <a:lvl4pPr lvl="3" algn="r" rtl="0">
              <a:lnSpc>
                <a:spcPct val="100000"/>
              </a:lnSpc>
              <a:spcBef>
                <a:spcPts val="0"/>
              </a:spcBef>
              <a:spcAft>
                <a:spcPts val="0"/>
              </a:spcAft>
              <a:buClr>
                <a:srgbClr val="000000"/>
              </a:buClr>
              <a:buSzPts val="1400"/>
              <a:buNone/>
              <a:defRPr sz="2400">
                <a:solidFill>
                  <a:srgbClr val="000000"/>
                </a:solidFill>
              </a:defRPr>
            </a:lvl4pPr>
            <a:lvl5pPr lvl="4" algn="r" rtl="0">
              <a:lnSpc>
                <a:spcPct val="100000"/>
              </a:lnSpc>
              <a:spcBef>
                <a:spcPts val="0"/>
              </a:spcBef>
              <a:spcAft>
                <a:spcPts val="0"/>
              </a:spcAft>
              <a:buClr>
                <a:srgbClr val="000000"/>
              </a:buClr>
              <a:buSzPts val="1400"/>
              <a:buNone/>
              <a:defRPr sz="2400">
                <a:solidFill>
                  <a:srgbClr val="000000"/>
                </a:solidFill>
              </a:defRPr>
            </a:lvl5pPr>
            <a:lvl6pPr lvl="5" algn="r" rtl="0">
              <a:lnSpc>
                <a:spcPct val="100000"/>
              </a:lnSpc>
              <a:spcBef>
                <a:spcPts val="0"/>
              </a:spcBef>
              <a:spcAft>
                <a:spcPts val="0"/>
              </a:spcAft>
              <a:buClr>
                <a:srgbClr val="000000"/>
              </a:buClr>
              <a:buSzPts val="1400"/>
              <a:buNone/>
              <a:defRPr sz="2400">
                <a:solidFill>
                  <a:srgbClr val="000000"/>
                </a:solidFill>
              </a:defRPr>
            </a:lvl6pPr>
            <a:lvl7pPr lvl="6" algn="r" rtl="0">
              <a:lnSpc>
                <a:spcPct val="100000"/>
              </a:lnSpc>
              <a:spcBef>
                <a:spcPts val="0"/>
              </a:spcBef>
              <a:spcAft>
                <a:spcPts val="0"/>
              </a:spcAft>
              <a:buClr>
                <a:srgbClr val="000000"/>
              </a:buClr>
              <a:buSzPts val="1400"/>
              <a:buNone/>
              <a:defRPr sz="2400">
                <a:solidFill>
                  <a:srgbClr val="000000"/>
                </a:solidFill>
              </a:defRPr>
            </a:lvl7pPr>
            <a:lvl8pPr lvl="7" algn="r" rtl="0">
              <a:lnSpc>
                <a:spcPct val="100000"/>
              </a:lnSpc>
              <a:spcBef>
                <a:spcPts val="0"/>
              </a:spcBef>
              <a:spcAft>
                <a:spcPts val="0"/>
              </a:spcAft>
              <a:buClr>
                <a:srgbClr val="000000"/>
              </a:buClr>
              <a:buSzPts val="1400"/>
              <a:buNone/>
              <a:defRPr sz="2400">
                <a:solidFill>
                  <a:srgbClr val="000000"/>
                </a:solidFill>
              </a:defRPr>
            </a:lvl8pPr>
            <a:lvl9pPr lvl="8" algn="r" rtl="0">
              <a:lnSpc>
                <a:spcPct val="100000"/>
              </a:lnSpc>
              <a:spcBef>
                <a:spcPts val="0"/>
              </a:spcBef>
              <a:spcAft>
                <a:spcPts val="0"/>
              </a:spcAft>
              <a:buClr>
                <a:srgbClr val="000000"/>
              </a:buClr>
              <a:buSzPts val="1400"/>
              <a:buNone/>
              <a:defRPr sz="2400">
                <a:solidFill>
                  <a:srgbClr val="000000"/>
                </a:solidFill>
              </a:defRPr>
            </a:lvl9pPr>
          </a:lstStyle>
          <a:p>
            <a:endParaRPr/>
          </a:p>
        </p:txBody>
      </p:sp>
    </p:spTree>
    <p:extLst>
      <p:ext uri="{BB962C8B-B14F-4D97-AF65-F5344CB8AC3E}">
        <p14:creationId xmlns:p14="http://schemas.microsoft.com/office/powerpoint/2010/main" val="28743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x Columns 1">
  <p:cSld name="Six Columns 1">
    <p:spTree>
      <p:nvGrpSpPr>
        <p:cNvPr id="1" name="Shape 94"/>
        <p:cNvGrpSpPr/>
        <p:nvPr/>
      </p:nvGrpSpPr>
      <p:grpSpPr>
        <a:xfrm>
          <a:off x="0" y="0"/>
          <a:ext cx="0" cy="0"/>
          <a:chOff x="0" y="0"/>
          <a:chExt cx="0" cy="0"/>
        </a:xfrm>
      </p:grpSpPr>
      <p:sp>
        <p:nvSpPr>
          <p:cNvPr id="95" name="Google Shape;95;p24"/>
          <p:cNvSpPr txBox="1">
            <a:spLocks noGrp="1"/>
          </p:cNvSpPr>
          <p:nvPr>
            <p:ph type="ctrTitle"/>
          </p:nvPr>
        </p:nvSpPr>
        <p:spPr>
          <a:xfrm>
            <a:off x="806233" y="455467"/>
            <a:ext cx="8905600" cy="1261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2100"/>
              <a:buNone/>
              <a:defRPr b="0">
                <a:solidFill>
                  <a:schemeClr val="dk1"/>
                </a:solidFill>
                <a:latin typeface="Work Sans"/>
                <a:ea typeface="Work Sans"/>
                <a:cs typeface="Work Sans"/>
                <a:sym typeface="Work Sans"/>
              </a:defRPr>
            </a:lvl1pPr>
            <a:lvl2pPr lvl="1" algn="r" rtl="0">
              <a:lnSpc>
                <a:spcPct val="100000"/>
              </a:lnSpc>
              <a:spcBef>
                <a:spcPts val="0"/>
              </a:spcBef>
              <a:spcAft>
                <a:spcPts val="0"/>
              </a:spcAft>
              <a:buClr>
                <a:srgbClr val="000000"/>
              </a:buClr>
              <a:buSzPts val="1400"/>
              <a:buNone/>
              <a:defRPr sz="2400">
                <a:solidFill>
                  <a:srgbClr val="000000"/>
                </a:solidFill>
              </a:defRPr>
            </a:lvl2pPr>
            <a:lvl3pPr lvl="2" algn="r" rtl="0">
              <a:lnSpc>
                <a:spcPct val="100000"/>
              </a:lnSpc>
              <a:spcBef>
                <a:spcPts val="0"/>
              </a:spcBef>
              <a:spcAft>
                <a:spcPts val="0"/>
              </a:spcAft>
              <a:buClr>
                <a:srgbClr val="000000"/>
              </a:buClr>
              <a:buSzPts val="1400"/>
              <a:buNone/>
              <a:defRPr sz="2400">
                <a:solidFill>
                  <a:srgbClr val="000000"/>
                </a:solidFill>
              </a:defRPr>
            </a:lvl3pPr>
            <a:lvl4pPr lvl="3" algn="r" rtl="0">
              <a:lnSpc>
                <a:spcPct val="100000"/>
              </a:lnSpc>
              <a:spcBef>
                <a:spcPts val="0"/>
              </a:spcBef>
              <a:spcAft>
                <a:spcPts val="0"/>
              </a:spcAft>
              <a:buClr>
                <a:srgbClr val="000000"/>
              </a:buClr>
              <a:buSzPts val="1400"/>
              <a:buNone/>
              <a:defRPr sz="2400">
                <a:solidFill>
                  <a:srgbClr val="000000"/>
                </a:solidFill>
              </a:defRPr>
            </a:lvl4pPr>
            <a:lvl5pPr lvl="4" algn="r" rtl="0">
              <a:lnSpc>
                <a:spcPct val="100000"/>
              </a:lnSpc>
              <a:spcBef>
                <a:spcPts val="0"/>
              </a:spcBef>
              <a:spcAft>
                <a:spcPts val="0"/>
              </a:spcAft>
              <a:buClr>
                <a:srgbClr val="000000"/>
              </a:buClr>
              <a:buSzPts val="1400"/>
              <a:buNone/>
              <a:defRPr sz="2400">
                <a:solidFill>
                  <a:srgbClr val="000000"/>
                </a:solidFill>
              </a:defRPr>
            </a:lvl5pPr>
            <a:lvl6pPr lvl="5" algn="r" rtl="0">
              <a:lnSpc>
                <a:spcPct val="100000"/>
              </a:lnSpc>
              <a:spcBef>
                <a:spcPts val="0"/>
              </a:spcBef>
              <a:spcAft>
                <a:spcPts val="0"/>
              </a:spcAft>
              <a:buClr>
                <a:srgbClr val="000000"/>
              </a:buClr>
              <a:buSzPts val="1400"/>
              <a:buNone/>
              <a:defRPr sz="2400">
                <a:solidFill>
                  <a:srgbClr val="000000"/>
                </a:solidFill>
              </a:defRPr>
            </a:lvl6pPr>
            <a:lvl7pPr lvl="6" algn="r" rtl="0">
              <a:lnSpc>
                <a:spcPct val="100000"/>
              </a:lnSpc>
              <a:spcBef>
                <a:spcPts val="0"/>
              </a:spcBef>
              <a:spcAft>
                <a:spcPts val="0"/>
              </a:spcAft>
              <a:buClr>
                <a:srgbClr val="000000"/>
              </a:buClr>
              <a:buSzPts val="1400"/>
              <a:buNone/>
              <a:defRPr sz="2400">
                <a:solidFill>
                  <a:srgbClr val="000000"/>
                </a:solidFill>
              </a:defRPr>
            </a:lvl7pPr>
            <a:lvl8pPr lvl="7" algn="r" rtl="0">
              <a:lnSpc>
                <a:spcPct val="100000"/>
              </a:lnSpc>
              <a:spcBef>
                <a:spcPts val="0"/>
              </a:spcBef>
              <a:spcAft>
                <a:spcPts val="0"/>
              </a:spcAft>
              <a:buClr>
                <a:srgbClr val="000000"/>
              </a:buClr>
              <a:buSzPts val="1400"/>
              <a:buNone/>
              <a:defRPr sz="2400">
                <a:solidFill>
                  <a:srgbClr val="000000"/>
                </a:solidFill>
              </a:defRPr>
            </a:lvl8pPr>
            <a:lvl9pPr lvl="8" algn="r" rtl="0">
              <a:lnSpc>
                <a:spcPct val="100000"/>
              </a:lnSpc>
              <a:spcBef>
                <a:spcPts val="0"/>
              </a:spcBef>
              <a:spcAft>
                <a:spcPts val="0"/>
              </a:spcAft>
              <a:buClr>
                <a:srgbClr val="000000"/>
              </a:buClr>
              <a:buSzPts val="1400"/>
              <a:buNone/>
              <a:defRPr sz="2400">
                <a:solidFill>
                  <a:srgbClr val="000000"/>
                </a:solidFill>
              </a:defRPr>
            </a:lvl9pPr>
          </a:lstStyle>
          <a:p>
            <a:endParaRPr/>
          </a:p>
        </p:txBody>
      </p:sp>
      <p:sp>
        <p:nvSpPr>
          <p:cNvPr id="96" name="Google Shape;96;p24"/>
          <p:cNvSpPr txBox="1">
            <a:spLocks noGrp="1"/>
          </p:cNvSpPr>
          <p:nvPr>
            <p:ph type="ctrTitle" idx="2"/>
          </p:nvPr>
        </p:nvSpPr>
        <p:spPr>
          <a:xfrm>
            <a:off x="834467" y="2652333"/>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97" name="Google Shape;97;p24"/>
          <p:cNvSpPr txBox="1">
            <a:spLocks noGrp="1"/>
          </p:cNvSpPr>
          <p:nvPr>
            <p:ph type="subTitle" idx="1"/>
          </p:nvPr>
        </p:nvSpPr>
        <p:spPr>
          <a:xfrm>
            <a:off x="830733" y="3193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l" rtl="0">
              <a:lnSpc>
                <a:spcPct val="100000"/>
              </a:lnSpc>
              <a:spcBef>
                <a:spcPts val="2133"/>
              </a:spcBef>
              <a:spcAft>
                <a:spcPts val="0"/>
              </a:spcAft>
              <a:buClr>
                <a:srgbClr val="000000"/>
              </a:buClr>
              <a:buSzPts val="800"/>
              <a:buNone/>
              <a:defRPr sz="1333">
                <a:solidFill>
                  <a:srgbClr val="000000"/>
                </a:solidFill>
              </a:defRPr>
            </a:lvl2pPr>
            <a:lvl3pPr lvl="2" algn="l" rtl="0">
              <a:lnSpc>
                <a:spcPct val="100000"/>
              </a:lnSpc>
              <a:spcBef>
                <a:spcPts val="0"/>
              </a:spcBef>
              <a:spcAft>
                <a:spcPts val="0"/>
              </a:spcAft>
              <a:buClr>
                <a:srgbClr val="000000"/>
              </a:buClr>
              <a:buSzPts val="800"/>
              <a:buNone/>
              <a:defRPr sz="1333">
                <a:solidFill>
                  <a:srgbClr val="000000"/>
                </a:solidFill>
              </a:defRPr>
            </a:lvl3pPr>
            <a:lvl4pPr lvl="3" algn="l" rtl="0">
              <a:lnSpc>
                <a:spcPct val="100000"/>
              </a:lnSpc>
              <a:spcBef>
                <a:spcPts val="0"/>
              </a:spcBef>
              <a:spcAft>
                <a:spcPts val="0"/>
              </a:spcAft>
              <a:buClr>
                <a:srgbClr val="000000"/>
              </a:buClr>
              <a:buSzPts val="800"/>
              <a:buNone/>
              <a:defRPr sz="1333">
                <a:solidFill>
                  <a:srgbClr val="000000"/>
                </a:solidFill>
              </a:defRPr>
            </a:lvl4pPr>
            <a:lvl5pPr lvl="4" algn="l" rtl="0">
              <a:lnSpc>
                <a:spcPct val="100000"/>
              </a:lnSpc>
              <a:spcBef>
                <a:spcPts val="0"/>
              </a:spcBef>
              <a:spcAft>
                <a:spcPts val="0"/>
              </a:spcAft>
              <a:buClr>
                <a:srgbClr val="000000"/>
              </a:buClr>
              <a:buSzPts val="800"/>
              <a:buNone/>
              <a:defRPr sz="1333">
                <a:solidFill>
                  <a:srgbClr val="000000"/>
                </a:solidFill>
              </a:defRPr>
            </a:lvl5pPr>
            <a:lvl6pPr lvl="5" algn="l" rtl="0">
              <a:lnSpc>
                <a:spcPct val="100000"/>
              </a:lnSpc>
              <a:spcBef>
                <a:spcPts val="0"/>
              </a:spcBef>
              <a:spcAft>
                <a:spcPts val="0"/>
              </a:spcAft>
              <a:buClr>
                <a:srgbClr val="000000"/>
              </a:buClr>
              <a:buSzPts val="800"/>
              <a:buNone/>
              <a:defRPr sz="1333">
                <a:solidFill>
                  <a:srgbClr val="000000"/>
                </a:solidFill>
              </a:defRPr>
            </a:lvl6pPr>
            <a:lvl7pPr lvl="6" algn="l" rtl="0">
              <a:lnSpc>
                <a:spcPct val="100000"/>
              </a:lnSpc>
              <a:spcBef>
                <a:spcPts val="0"/>
              </a:spcBef>
              <a:spcAft>
                <a:spcPts val="0"/>
              </a:spcAft>
              <a:buClr>
                <a:srgbClr val="000000"/>
              </a:buClr>
              <a:buSzPts val="800"/>
              <a:buNone/>
              <a:defRPr sz="1333">
                <a:solidFill>
                  <a:srgbClr val="000000"/>
                </a:solidFill>
              </a:defRPr>
            </a:lvl7pPr>
            <a:lvl8pPr lvl="7" algn="l" rtl="0">
              <a:lnSpc>
                <a:spcPct val="100000"/>
              </a:lnSpc>
              <a:spcBef>
                <a:spcPts val="0"/>
              </a:spcBef>
              <a:spcAft>
                <a:spcPts val="0"/>
              </a:spcAft>
              <a:buClr>
                <a:srgbClr val="000000"/>
              </a:buClr>
              <a:buSzPts val="800"/>
              <a:buNone/>
              <a:defRPr sz="1333">
                <a:solidFill>
                  <a:srgbClr val="000000"/>
                </a:solidFill>
              </a:defRPr>
            </a:lvl8pPr>
            <a:lvl9pPr lvl="8" algn="l"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98" name="Google Shape;98;p24"/>
          <p:cNvSpPr txBox="1">
            <a:spLocks noGrp="1"/>
          </p:cNvSpPr>
          <p:nvPr>
            <p:ph type="ctrTitle" idx="3"/>
          </p:nvPr>
        </p:nvSpPr>
        <p:spPr>
          <a:xfrm>
            <a:off x="8856633" y="2652333"/>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99" name="Google Shape;99;p24"/>
          <p:cNvSpPr txBox="1">
            <a:spLocks noGrp="1"/>
          </p:cNvSpPr>
          <p:nvPr>
            <p:ph type="subTitle" idx="4"/>
          </p:nvPr>
        </p:nvSpPr>
        <p:spPr>
          <a:xfrm>
            <a:off x="8852900" y="3193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ctr" rtl="0">
              <a:lnSpc>
                <a:spcPct val="100000"/>
              </a:lnSpc>
              <a:spcBef>
                <a:spcPts val="2133"/>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100" name="Google Shape;100;p24"/>
          <p:cNvSpPr txBox="1">
            <a:spLocks noGrp="1"/>
          </p:cNvSpPr>
          <p:nvPr>
            <p:ph type="ctrTitle" idx="5"/>
          </p:nvPr>
        </p:nvSpPr>
        <p:spPr>
          <a:xfrm>
            <a:off x="834467" y="4811367"/>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101" name="Google Shape;101;p24"/>
          <p:cNvSpPr txBox="1">
            <a:spLocks noGrp="1"/>
          </p:cNvSpPr>
          <p:nvPr>
            <p:ph type="subTitle" idx="6"/>
          </p:nvPr>
        </p:nvSpPr>
        <p:spPr>
          <a:xfrm>
            <a:off x="834467" y="5352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102" name="Google Shape;102;p24"/>
          <p:cNvSpPr txBox="1">
            <a:spLocks noGrp="1"/>
          </p:cNvSpPr>
          <p:nvPr>
            <p:ph type="ctrTitle" idx="7"/>
          </p:nvPr>
        </p:nvSpPr>
        <p:spPr>
          <a:xfrm>
            <a:off x="4845551" y="2652333"/>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103" name="Google Shape;103;p24"/>
          <p:cNvSpPr txBox="1">
            <a:spLocks noGrp="1"/>
          </p:cNvSpPr>
          <p:nvPr>
            <p:ph type="subTitle" idx="8"/>
          </p:nvPr>
        </p:nvSpPr>
        <p:spPr>
          <a:xfrm>
            <a:off x="4841817" y="3193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ctr" rtl="0">
              <a:lnSpc>
                <a:spcPct val="100000"/>
              </a:lnSpc>
              <a:spcBef>
                <a:spcPts val="0"/>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104" name="Google Shape;104;p24"/>
          <p:cNvSpPr txBox="1">
            <a:spLocks noGrp="1"/>
          </p:cNvSpPr>
          <p:nvPr>
            <p:ph type="ctrTitle" idx="9"/>
          </p:nvPr>
        </p:nvSpPr>
        <p:spPr>
          <a:xfrm>
            <a:off x="4845551" y="4811367"/>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105" name="Google Shape;105;p24"/>
          <p:cNvSpPr txBox="1">
            <a:spLocks noGrp="1"/>
          </p:cNvSpPr>
          <p:nvPr>
            <p:ph type="subTitle" idx="13"/>
          </p:nvPr>
        </p:nvSpPr>
        <p:spPr>
          <a:xfrm>
            <a:off x="4845551" y="5352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ctr" rtl="0">
              <a:lnSpc>
                <a:spcPct val="100000"/>
              </a:lnSpc>
              <a:spcBef>
                <a:spcPts val="2133"/>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
        <p:nvSpPr>
          <p:cNvPr id="106" name="Google Shape;106;p24"/>
          <p:cNvSpPr txBox="1">
            <a:spLocks noGrp="1"/>
          </p:cNvSpPr>
          <p:nvPr>
            <p:ph type="ctrTitle" idx="14"/>
          </p:nvPr>
        </p:nvSpPr>
        <p:spPr>
          <a:xfrm>
            <a:off x="8856633" y="4811367"/>
            <a:ext cx="2508400" cy="6148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Clr>
                <a:srgbClr val="000000"/>
              </a:buClr>
              <a:buSzPts val="1400"/>
              <a:buNone/>
              <a:defRPr sz="2400" b="0">
                <a:solidFill>
                  <a:schemeClr val="dk1"/>
                </a:solidFill>
                <a:latin typeface="Work Sans"/>
                <a:ea typeface="Work Sans"/>
                <a:cs typeface="Work Sans"/>
                <a:sym typeface="Work Sans"/>
              </a:defRPr>
            </a:lvl1pPr>
            <a:lvl2pPr lvl="1" algn="ctr" rtl="0">
              <a:lnSpc>
                <a:spcPct val="100000"/>
              </a:lnSpc>
              <a:spcBef>
                <a:spcPts val="0"/>
              </a:spcBef>
              <a:spcAft>
                <a:spcPts val="0"/>
              </a:spcAft>
              <a:buClr>
                <a:srgbClr val="000000"/>
              </a:buClr>
              <a:buSzPts val="1400"/>
              <a:buNone/>
              <a:defRPr sz="2400" b="1">
                <a:solidFill>
                  <a:srgbClr val="000000"/>
                </a:solidFill>
              </a:defRPr>
            </a:lvl2pPr>
            <a:lvl3pPr lvl="2" algn="ctr" rtl="0">
              <a:lnSpc>
                <a:spcPct val="100000"/>
              </a:lnSpc>
              <a:spcBef>
                <a:spcPts val="0"/>
              </a:spcBef>
              <a:spcAft>
                <a:spcPts val="0"/>
              </a:spcAft>
              <a:buClr>
                <a:srgbClr val="000000"/>
              </a:buClr>
              <a:buSzPts val="1400"/>
              <a:buNone/>
              <a:defRPr sz="2400" b="1">
                <a:solidFill>
                  <a:srgbClr val="000000"/>
                </a:solidFill>
              </a:defRPr>
            </a:lvl3pPr>
            <a:lvl4pPr lvl="3" algn="ctr" rtl="0">
              <a:lnSpc>
                <a:spcPct val="100000"/>
              </a:lnSpc>
              <a:spcBef>
                <a:spcPts val="0"/>
              </a:spcBef>
              <a:spcAft>
                <a:spcPts val="0"/>
              </a:spcAft>
              <a:buClr>
                <a:srgbClr val="000000"/>
              </a:buClr>
              <a:buSzPts val="1400"/>
              <a:buNone/>
              <a:defRPr sz="2400" b="1">
                <a:solidFill>
                  <a:srgbClr val="000000"/>
                </a:solidFill>
              </a:defRPr>
            </a:lvl4pPr>
            <a:lvl5pPr lvl="4" algn="ctr" rtl="0">
              <a:lnSpc>
                <a:spcPct val="100000"/>
              </a:lnSpc>
              <a:spcBef>
                <a:spcPts val="0"/>
              </a:spcBef>
              <a:spcAft>
                <a:spcPts val="0"/>
              </a:spcAft>
              <a:buClr>
                <a:srgbClr val="000000"/>
              </a:buClr>
              <a:buSzPts val="1400"/>
              <a:buNone/>
              <a:defRPr sz="2400" b="1">
                <a:solidFill>
                  <a:srgbClr val="000000"/>
                </a:solidFill>
              </a:defRPr>
            </a:lvl5pPr>
            <a:lvl6pPr lvl="5" algn="ctr" rtl="0">
              <a:lnSpc>
                <a:spcPct val="100000"/>
              </a:lnSpc>
              <a:spcBef>
                <a:spcPts val="0"/>
              </a:spcBef>
              <a:spcAft>
                <a:spcPts val="0"/>
              </a:spcAft>
              <a:buClr>
                <a:srgbClr val="000000"/>
              </a:buClr>
              <a:buSzPts val="1400"/>
              <a:buNone/>
              <a:defRPr sz="2400" b="1">
                <a:solidFill>
                  <a:srgbClr val="000000"/>
                </a:solidFill>
              </a:defRPr>
            </a:lvl6pPr>
            <a:lvl7pPr lvl="6" algn="ctr" rtl="0">
              <a:lnSpc>
                <a:spcPct val="100000"/>
              </a:lnSpc>
              <a:spcBef>
                <a:spcPts val="0"/>
              </a:spcBef>
              <a:spcAft>
                <a:spcPts val="0"/>
              </a:spcAft>
              <a:buClr>
                <a:srgbClr val="000000"/>
              </a:buClr>
              <a:buSzPts val="1400"/>
              <a:buNone/>
              <a:defRPr sz="2400" b="1">
                <a:solidFill>
                  <a:srgbClr val="000000"/>
                </a:solidFill>
              </a:defRPr>
            </a:lvl7pPr>
            <a:lvl8pPr lvl="7" algn="ctr" rtl="0">
              <a:lnSpc>
                <a:spcPct val="100000"/>
              </a:lnSpc>
              <a:spcBef>
                <a:spcPts val="0"/>
              </a:spcBef>
              <a:spcAft>
                <a:spcPts val="0"/>
              </a:spcAft>
              <a:buClr>
                <a:srgbClr val="000000"/>
              </a:buClr>
              <a:buSzPts val="1400"/>
              <a:buNone/>
              <a:defRPr sz="2400" b="1">
                <a:solidFill>
                  <a:srgbClr val="000000"/>
                </a:solidFill>
              </a:defRPr>
            </a:lvl8pPr>
            <a:lvl9pPr lvl="8" algn="ctr" rtl="0">
              <a:lnSpc>
                <a:spcPct val="100000"/>
              </a:lnSpc>
              <a:spcBef>
                <a:spcPts val="0"/>
              </a:spcBef>
              <a:spcAft>
                <a:spcPts val="0"/>
              </a:spcAft>
              <a:buClr>
                <a:srgbClr val="000000"/>
              </a:buClr>
              <a:buSzPts val="1400"/>
              <a:buNone/>
              <a:defRPr sz="2400" b="1">
                <a:solidFill>
                  <a:srgbClr val="000000"/>
                </a:solidFill>
              </a:defRPr>
            </a:lvl9pPr>
          </a:lstStyle>
          <a:p>
            <a:endParaRPr/>
          </a:p>
        </p:txBody>
      </p:sp>
      <p:sp>
        <p:nvSpPr>
          <p:cNvPr id="107" name="Google Shape;107;p24"/>
          <p:cNvSpPr txBox="1">
            <a:spLocks noGrp="1"/>
          </p:cNvSpPr>
          <p:nvPr>
            <p:ph type="subTitle" idx="15"/>
          </p:nvPr>
        </p:nvSpPr>
        <p:spPr>
          <a:xfrm>
            <a:off x="8856633" y="5352367"/>
            <a:ext cx="2508400" cy="999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800"/>
              <a:buNone/>
              <a:defRPr>
                <a:solidFill>
                  <a:schemeClr val="dk1"/>
                </a:solidFill>
                <a:latin typeface="Barlow"/>
                <a:ea typeface="Barlow"/>
                <a:cs typeface="Barlow"/>
                <a:sym typeface="Barlow"/>
              </a:defRPr>
            </a:lvl1pPr>
            <a:lvl2pPr lvl="1" algn="ctr" rtl="0">
              <a:lnSpc>
                <a:spcPct val="100000"/>
              </a:lnSpc>
              <a:spcBef>
                <a:spcPts val="2133"/>
              </a:spcBef>
              <a:spcAft>
                <a:spcPts val="0"/>
              </a:spcAft>
              <a:buClr>
                <a:srgbClr val="000000"/>
              </a:buClr>
              <a:buSzPts val="800"/>
              <a:buNone/>
              <a:defRPr sz="1333">
                <a:solidFill>
                  <a:srgbClr val="000000"/>
                </a:solidFill>
              </a:defRPr>
            </a:lvl2pPr>
            <a:lvl3pPr lvl="2" algn="ctr" rtl="0">
              <a:lnSpc>
                <a:spcPct val="100000"/>
              </a:lnSpc>
              <a:spcBef>
                <a:spcPts val="0"/>
              </a:spcBef>
              <a:spcAft>
                <a:spcPts val="0"/>
              </a:spcAft>
              <a:buClr>
                <a:srgbClr val="000000"/>
              </a:buClr>
              <a:buSzPts val="800"/>
              <a:buNone/>
              <a:defRPr sz="1333">
                <a:solidFill>
                  <a:srgbClr val="000000"/>
                </a:solidFill>
              </a:defRPr>
            </a:lvl3pPr>
            <a:lvl4pPr lvl="3" algn="ctr" rtl="0">
              <a:lnSpc>
                <a:spcPct val="100000"/>
              </a:lnSpc>
              <a:spcBef>
                <a:spcPts val="0"/>
              </a:spcBef>
              <a:spcAft>
                <a:spcPts val="0"/>
              </a:spcAft>
              <a:buClr>
                <a:srgbClr val="000000"/>
              </a:buClr>
              <a:buSzPts val="800"/>
              <a:buNone/>
              <a:defRPr sz="1333">
                <a:solidFill>
                  <a:srgbClr val="000000"/>
                </a:solidFill>
              </a:defRPr>
            </a:lvl4pPr>
            <a:lvl5pPr lvl="4" algn="ctr" rtl="0">
              <a:lnSpc>
                <a:spcPct val="100000"/>
              </a:lnSpc>
              <a:spcBef>
                <a:spcPts val="0"/>
              </a:spcBef>
              <a:spcAft>
                <a:spcPts val="0"/>
              </a:spcAft>
              <a:buClr>
                <a:srgbClr val="000000"/>
              </a:buClr>
              <a:buSzPts val="800"/>
              <a:buNone/>
              <a:defRPr sz="1333">
                <a:solidFill>
                  <a:srgbClr val="000000"/>
                </a:solidFill>
              </a:defRPr>
            </a:lvl5pPr>
            <a:lvl6pPr lvl="5" algn="ctr" rtl="0">
              <a:lnSpc>
                <a:spcPct val="100000"/>
              </a:lnSpc>
              <a:spcBef>
                <a:spcPts val="0"/>
              </a:spcBef>
              <a:spcAft>
                <a:spcPts val="0"/>
              </a:spcAft>
              <a:buClr>
                <a:srgbClr val="000000"/>
              </a:buClr>
              <a:buSzPts val="800"/>
              <a:buNone/>
              <a:defRPr sz="1333">
                <a:solidFill>
                  <a:srgbClr val="000000"/>
                </a:solidFill>
              </a:defRPr>
            </a:lvl6pPr>
            <a:lvl7pPr lvl="6" algn="ctr" rtl="0">
              <a:lnSpc>
                <a:spcPct val="100000"/>
              </a:lnSpc>
              <a:spcBef>
                <a:spcPts val="0"/>
              </a:spcBef>
              <a:spcAft>
                <a:spcPts val="0"/>
              </a:spcAft>
              <a:buClr>
                <a:srgbClr val="000000"/>
              </a:buClr>
              <a:buSzPts val="800"/>
              <a:buNone/>
              <a:defRPr sz="1333">
                <a:solidFill>
                  <a:srgbClr val="000000"/>
                </a:solidFill>
              </a:defRPr>
            </a:lvl7pPr>
            <a:lvl8pPr lvl="7" algn="ctr" rtl="0">
              <a:lnSpc>
                <a:spcPct val="100000"/>
              </a:lnSpc>
              <a:spcBef>
                <a:spcPts val="0"/>
              </a:spcBef>
              <a:spcAft>
                <a:spcPts val="0"/>
              </a:spcAft>
              <a:buClr>
                <a:srgbClr val="000000"/>
              </a:buClr>
              <a:buSzPts val="800"/>
              <a:buNone/>
              <a:defRPr sz="1333">
                <a:solidFill>
                  <a:srgbClr val="000000"/>
                </a:solidFill>
              </a:defRPr>
            </a:lvl8pPr>
            <a:lvl9pPr lvl="8" algn="ctr" rtl="0">
              <a:lnSpc>
                <a:spcPct val="100000"/>
              </a:lnSpc>
              <a:spcBef>
                <a:spcPts val="0"/>
              </a:spcBef>
              <a:spcAft>
                <a:spcPts val="0"/>
              </a:spcAft>
              <a:buClr>
                <a:srgbClr val="000000"/>
              </a:buClr>
              <a:buSzPts val="800"/>
              <a:buNone/>
              <a:defRPr sz="1333">
                <a:solidFill>
                  <a:srgbClr val="000000"/>
                </a:solidFill>
              </a:defRPr>
            </a:lvl9pPr>
          </a:lstStyle>
          <a:p>
            <a:endParaRPr/>
          </a:p>
        </p:txBody>
      </p:sp>
    </p:spTree>
    <p:extLst>
      <p:ext uri="{BB962C8B-B14F-4D97-AF65-F5344CB8AC3E}">
        <p14:creationId xmlns:p14="http://schemas.microsoft.com/office/powerpoint/2010/main" val="3954108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
        <p:cNvGrpSpPr/>
        <p:nvPr/>
      </p:nvGrpSpPr>
      <p:grpSpPr>
        <a:xfrm>
          <a:off x="0" y="0"/>
          <a:ext cx="0" cy="0"/>
          <a:chOff x="0" y="0"/>
          <a:chExt cx="0" cy="0"/>
        </a:xfrm>
      </p:grpSpPr>
      <p:sp>
        <p:nvSpPr>
          <p:cNvPr id="109" name="Google Shape;109;p25"/>
          <p:cNvSpPr txBox="1">
            <a:spLocks noGrp="1"/>
          </p:cNvSpPr>
          <p:nvPr>
            <p:ph type="ctrTitle"/>
          </p:nvPr>
        </p:nvSpPr>
        <p:spPr>
          <a:xfrm>
            <a:off x="823933" y="1860901"/>
            <a:ext cx="3354000" cy="912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2100"/>
              <a:buNone/>
              <a:defRPr sz="4800">
                <a:solidFill>
                  <a:schemeClr val="dk1"/>
                </a:solidFill>
              </a:defRPr>
            </a:lvl1pPr>
            <a:lvl2pPr lvl="1" algn="l" rtl="0">
              <a:lnSpc>
                <a:spcPct val="100000"/>
              </a:lnSpc>
              <a:spcBef>
                <a:spcPts val="0"/>
              </a:spcBef>
              <a:spcAft>
                <a:spcPts val="0"/>
              </a:spcAft>
              <a:buClr>
                <a:srgbClr val="000000"/>
              </a:buClr>
              <a:buSzPts val="1200"/>
              <a:buNone/>
              <a:defRPr sz="2133">
                <a:solidFill>
                  <a:srgbClr val="000000"/>
                </a:solidFill>
              </a:defRPr>
            </a:lvl2pPr>
            <a:lvl3pPr lvl="2" algn="l" rtl="0">
              <a:lnSpc>
                <a:spcPct val="100000"/>
              </a:lnSpc>
              <a:spcBef>
                <a:spcPts val="0"/>
              </a:spcBef>
              <a:spcAft>
                <a:spcPts val="0"/>
              </a:spcAft>
              <a:buClr>
                <a:srgbClr val="000000"/>
              </a:buClr>
              <a:buSzPts val="1200"/>
              <a:buNone/>
              <a:defRPr sz="2133">
                <a:solidFill>
                  <a:srgbClr val="000000"/>
                </a:solidFill>
              </a:defRPr>
            </a:lvl3pPr>
            <a:lvl4pPr lvl="3" algn="l" rtl="0">
              <a:lnSpc>
                <a:spcPct val="100000"/>
              </a:lnSpc>
              <a:spcBef>
                <a:spcPts val="0"/>
              </a:spcBef>
              <a:spcAft>
                <a:spcPts val="0"/>
              </a:spcAft>
              <a:buClr>
                <a:srgbClr val="000000"/>
              </a:buClr>
              <a:buSzPts val="1200"/>
              <a:buNone/>
              <a:defRPr sz="2133">
                <a:solidFill>
                  <a:srgbClr val="000000"/>
                </a:solidFill>
              </a:defRPr>
            </a:lvl4pPr>
            <a:lvl5pPr lvl="4" algn="l" rtl="0">
              <a:lnSpc>
                <a:spcPct val="100000"/>
              </a:lnSpc>
              <a:spcBef>
                <a:spcPts val="0"/>
              </a:spcBef>
              <a:spcAft>
                <a:spcPts val="0"/>
              </a:spcAft>
              <a:buClr>
                <a:srgbClr val="000000"/>
              </a:buClr>
              <a:buSzPts val="1200"/>
              <a:buNone/>
              <a:defRPr sz="2133">
                <a:solidFill>
                  <a:srgbClr val="000000"/>
                </a:solidFill>
              </a:defRPr>
            </a:lvl5pPr>
            <a:lvl6pPr lvl="5" algn="l" rtl="0">
              <a:lnSpc>
                <a:spcPct val="100000"/>
              </a:lnSpc>
              <a:spcBef>
                <a:spcPts val="0"/>
              </a:spcBef>
              <a:spcAft>
                <a:spcPts val="0"/>
              </a:spcAft>
              <a:buClr>
                <a:srgbClr val="000000"/>
              </a:buClr>
              <a:buSzPts val="1200"/>
              <a:buNone/>
              <a:defRPr sz="2133">
                <a:solidFill>
                  <a:srgbClr val="000000"/>
                </a:solidFill>
              </a:defRPr>
            </a:lvl6pPr>
            <a:lvl7pPr lvl="6" algn="l" rtl="0">
              <a:lnSpc>
                <a:spcPct val="100000"/>
              </a:lnSpc>
              <a:spcBef>
                <a:spcPts val="0"/>
              </a:spcBef>
              <a:spcAft>
                <a:spcPts val="0"/>
              </a:spcAft>
              <a:buClr>
                <a:srgbClr val="000000"/>
              </a:buClr>
              <a:buSzPts val="1200"/>
              <a:buNone/>
              <a:defRPr sz="2133">
                <a:solidFill>
                  <a:srgbClr val="000000"/>
                </a:solidFill>
              </a:defRPr>
            </a:lvl7pPr>
            <a:lvl8pPr lvl="7" algn="l" rtl="0">
              <a:lnSpc>
                <a:spcPct val="100000"/>
              </a:lnSpc>
              <a:spcBef>
                <a:spcPts val="0"/>
              </a:spcBef>
              <a:spcAft>
                <a:spcPts val="0"/>
              </a:spcAft>
              <a:buClr>
                <a:srgbClr val="000000"/>
              </a:buClr>
              <a:buSzPts val="1200"/>
              <a:buNone/>
              <a:defRPr sz="2133">
                <a:solidFill>
                  <a:srgbClr val="000000"/>
                </a:solidFill>
              </a:defRPr>
            </a:lvl8pPr>
            <a:lvl9pPr lvl="8" algn="l" rtl="0">
              <a:lnSpc>
                <a:spcPct val="100000"/>
              </a:lnSpc>
              <a:spcBef>
                <a:spcPts val="0"/>
              </a:spcBef>
              <a:spcAft>
                <a:spcPts val="0"/>
              </a:spcAft>
              <a:buClr>
                <a:srgbClr val="000000"/>
              </a:buClr>
              <a:buSzPts val="1200"/>
              <a:buNone/>
              <a:defRPr sz="2133">
                <a:solidFill>
                  <a:srgbClr val="000000"/>
                </a:solidFill>
              </a:defRPr>
            </a:lvl9pPr>
          </a:lstStyle>
          <a:p>
            <a:endParaRPr/>
          </a:p>
        </p:txBody>
      </p:sp>
      <p:sp>
        <p:nvSpPr>
          <p:cNvPr id="110" name="Google Shape;110;p25"/>
          <p:cNvSpPr txBox="1">
            <a:spLocks noGrp="1"/>
          </p:cNvSpPr>
          <p:nvPr>
            <p:ph type="subTitle" idx="1"/>
          </p:nvPr>
        </p:nvSpPr>
        <p:spPr>
          <a:xfrm>
            <a:off x="823929" y="2821400"/>
            <a:ext cx="3354000" cy="15420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Tree>
    <p:extLst>
      <p:ext uri="{BB962C8B-B14F-4D97-AF65-F5344CB8AC3E}">
        <p14:creationId xmlns:p14="http://schemas.microsoft.com/office/powerpoint/2010/main" val="21336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erson and a baby&#10;&#10;Description automatically generated with low confidence">
            <a:extLst>
              <a:ext uri="{FF2B5EF4-FFF2-40B4-BE49-F238E27FC236}">
                <a16:creationId xmlns:a16="http://schemas.microsoft.com/office/drawing/2014/main" id="{829C4802-05B4-4B61-97BA-FBF573F60F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9" y="0"/>
            <a:ext cx="12184682" cy="6858000"/>
          </a:xfrm>
          <a:prstGeom prst="rect">
            <a:avLst/>
          </a:prstGeom>
        </p:spPr>
      </p:pic>
      <p:sp>
        <p:nvSpPr>
          <p:cNvPr id="2" name="Title 1"/>
          <p:cNvSpPr>
            <a:spLocks noGrp="1"/>
          </p:cNvSpPr>
          <p:nvPr>
            <p:ph type="ctrTitle"/>
          </p:nvPr>
        </p:nvSpPr>
        <p:spPr>
          <a:xfrm>
            <a:off x="420411" y="2722563"/>
            <a:ext cx="6201103" cy="2387600"/>
          </a:xfrm>
        </p:spPr>
        <p:txBody>
          <a:bodyPr anchor="b"/>
          <a:lstStyle>
            <a:lvl1pPr algn="l">
              <a:defRPr sz="4800"/>
            </a:lvl1pPr>
          </a:lstStyle>
          <a:p>
            <a:r>
              <a:rPr lang="en-US" dirty="0"/>
              <a:t>Click to edit Master title style</a:t>
            </a:r>
          </a:p>
        </p:txBody>
      </p:sp>
      <p:sp>
        <p:nvSpPr>
          <p:cNvPr id="3" name="Subtitle 2"/>
          <p:cNvSpPr>
            <a:spLocks noGrp="1"/>
          </p:cNvSpPr>
          <p:nvPr>
            <p:ph type="subTitle" idx="1"/>
          </p:nvPr>
        </p:nvSpPr>
        <p:spPr>
          <a:xfrm>
            <a:off x="420411" y="5202238"/>
            <a:ext cx="678442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591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460C2E1A-A1F7-4923-B812-F1290716AD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9" y="0"/>
            <a:ext cx="12184682" cy="6858000"/>
          </a:xfrm>
          <a:prstGeom prst="rect">
            <a:avLst/>
          </a:prstGeom>
        </p:spPr>
      </p:pic>
      <p:sp>
        <p:nvSpPr>
          <p:cNvPr id="2" name="Title 1"/>
          <p:cNvSpPr>
            <a:spLocks noGrp="1"/>
          </p:cNvSpPr>
          <p:nvPr>
            <p:ph type="title"/>
          </p:nvPr>
        </p:nvSpPr>
        <p:spPr>
          <a:xfrm>
            <a:off x="400050" y="1481138"/>
            <a:ext cx="11391900" cy="3500437"/>
          </a:xfrm>
        </p:spPr>
        <p:txBody>
          <a:bodyPr anchor="ctr">
            <a:normAutofit/>
          </a:bodyPr>
          <a:lstStyle>
            <a:lvl1pPr>
              <a:defRPr sz="4800" b="1"/>
            </a:lvl1pPr>
          </a:lstStyle>
          <a:p>
            <a:r>
              <a:rPr lang="en-US" dirty="0"/>
              <a:t>Click to edit Master title style</a:t>
            </a:r>
          </a:p>
        </p:txBody>
      </p:sp>
    </p:spTree>
    <p:extLst>
      <p:ext uri="{BB962C8B-B14F-4D97-AF65-F5344CB8AC3E}">
        <p14:creationId xmlns:p14="http://schemas.microsoft.com/office/powerpoint/2010/main" val="2777860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532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243126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837" y="216618"/>
            <a:ext cx="11194708" cy="9288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3305" y="1636433"/>
            <a:ext cx="5334000" cy="4320540"/>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5545" y="1636433"/>
            <a:ext cx="5334000" cy="435133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BAF1664-0332-4C0C-ACC9-A8855A0F8824}" type="datetimeFigureOut">
              <a:rPr lang="en-US" smtClean="0"/>
              <a:t>10/14/2022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4AFDB14-3BCB-40ED-8E7F-B45302E696BB}" type="slidenum">
              <a:rPr lang="en-US" smtClean="0"/>
              <a:t>‹#›</a:t>
            </a:fld>
            <a:endParaRPr lang="en-US"/>
          </a:p>
        </p:txBody>
      </p:sp>
    </p:spTree>
    <p:extLst>
      <p:ext uri="{BB962C8B-B14F-4D97-AF65-F5344CB8AC3E}">
        <p14:creationId xmlns:p14="http://schemas.microsoft.com/office/powerpoint/2010/main" val="226209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C10D384-A920-4888-841C-98629DD66B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9" y="0"/>
            <a:ext cx="12184682" cy="6858000"/>
          </a:xfrm>
          <a:prstGeom prst="rect">
            <a:avLst/>
          </a:prstGeom>
        </p:spPr>
      </p:pic>
      <p:sp>
        <p:nvSpPr>
          <p:cNvPr id="7" name="Title 1">
            <a:extLst>
              <a:ext uri="{FF2B5EF4-FFF2-40B4-BE49-F238E27FC236}">
                <a16:creationId xmlns:a16="http://schemas.microsoft.com/office/drawing/2014/main" id="{EA360AEF-8651-4D1F-BBA9-29D02E068E93}"/>
              </a:ext>
            </a:extLst>
          </p:cNvPr>
          <p:cNvSpPr>
            <a:spLocks noGrp="1"/>
          </p:cNvSpPr>
          <p:nvPr>
            <p:ph type="title" hasCustomPrompt="1"/>
          </p:nvPr>
        </p:nvSpPr>
        <p:spPr>
          <a:xfrm>
            <a:off x="1133060" y="4184374"/>
            <a:ext cx="9968949" cy="2097155"/>
          </a:xfrm>
        </p:spPr>
        <p:txBody>
          <a:bodyPr anchor="ctr">
            <a:normAutofit/>
          </a:bodyPr>
          <a:lstStyle>
            <a:lvl1pPr algn="ctr">
              <a:defRPr sz="4000" b="0">
                <a:solidFill>
                  <a:schemeClr val="bg1"/>
                </a:solidFill>
              </a:defRPr>
            </a:lvl1pPr>
          </a:lstStyle>
          <a:p>
            <a:r>
              <a:rPr lang="en-US" dirty="0"/>
              <a:t>allianceformalariaprevention.com</a:t>
            </a:r>
          </a:p>
        </p:txBody>
      </p:sp>
    </p:spTree>
    <p:extLst>
      <p:ext uri="{BB962C8B-B14F-4D97-AF65-F5344CB8AC3E}">
        <p14:creationId xmlns:p14="http://schemas.microsoft.com/office/powerpoint/2010/main" val="207252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122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792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719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187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654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4553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534837" y="216618"/>
            <a:ext cx="11076317" cy="92883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534837" y="1280160"/>
            <a:ext cx="11076317" cy="489680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732F5B54-616F-6509-BAE7-FFE5E90AF0C3}"/>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2"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01968CD8-79AE-5B90-D348-6BE6BABEBDAB}"/>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971598151"/>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00000"/>
              </a:buClr>
              <a:buSzPts val="2100"/>
              <a:buFont typeface="Work Sans"/>
              <a:buNone/>
              <a:defRPr sz="2100" b="0" i="0" u="none" strike="noStrike" cap="none">
                <a:solidFill>
                  <a:srgbClr val="000000"/>
                </a:solidFill>
                <a:latin typeface="Work Sans"/>
                <a:ea typeface="Work Sans"/>
                <a:cs typeface="Work Sans"/>
                <a:sym typeface="Work Sans"/>
              </a:defRPr>
            </a:lvl1pPr>
            <a:lvl2pPr marR="0" lvl="1"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2pPr>
            <a:lvl3pPr marR="0" lvl="2"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3pPr>
            <a:lvl4pPr marR="0" lvl="3"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4pPr>
            <a:lvl5pPr marR="0" lvl="4"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5pPr>
            <a:lvl6pPr marR="0" lvl="5"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6pPr>
            <a:lvl7pPr marR="0" lvl="6"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7pPr>
            <a:lvl8pPr marR="0" lvl="7"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8pPr>
            <a:lvl9pPr marR="0" lvl="8" algn="l" rtl="0">
              <a:lnSpc>
                <a:spcPct val="100000"/>
              </a:lnSpc>
              <a:spcBef>
                <a:spcPts val="0"/>
              </a:spcBef>
              <a:spcAft>
                <a:spcPts val="0"/>
              </a:spcAft>
              <a:buClr>
                <a:srgbClr val="666666"/>
              </a:buClr>
              <a:buSzPts val="2100"/>
              <a:buFont typeface="Questrial"/>
              <a:buNone/>
              <a:defRPr sz="2100" b="0" i="0" u="none" strike="noStrike" cap="none">
                <a:solidFill>
                  <a:srgbClr val="666666"/>
                </a:solidFill>
                <a:latin typeface="Questrial"/>
                <a:ea typeface="Questrial"/>
                <a:cs typeface="Questrial"/>
                <a:sym typeface="Questrial"/>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Autofit/>
          </a:bodyPr>
          <a:lstStyle>
            <a:lvl1pPr marL="457200" marR="0" lvl="0" indent="-285750" algn="l" rtl="0">
              <a:lnSpc>
                <a:spcPct val="115000"/>
              </a:lnSpc>
              <a:spcBef>
                <a:spcPts val="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1pPr>
            <a:lvl2pPr marL="914400" marR="0" lvl="1"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2pPr>
            <a:lvl3pPr marL="1371600" marR="0" lvl="2"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3pPr>
            <a:lvl4pPr marL="1828800" marR="0" lvl="3"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4pPr>
            <a:lvl5pPr marL="2286000" marR="0" lvl="4"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5pPr>
            <a:lvl6pPr marL="2743200" marR="0" lvl="5"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6pPr>
            <a:lvl7pPr marL="3200400" marR="0" lvl="6"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7pPr>
            <a:lvl8pPr marL="3657600" marR="0" lvl="7" indent="-285750" algn="l" rtl="0">
              <a:lnSpc>
                <a:spcPct val="115000"/>
              </a:lnSpc>
              <a:spcBef>
                <a:spcPts val="1200"/>
              </a:spcBef>
              <a:spcAft>
                <a:spcPts val="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8pPr>
            <a:lvl9pPr marL="4114800" marR="0" lvl="8" indent="-285750" algn="l" rtl="0">
              <a:lnSpc>
                <a:spcPct val="115000"/>
              </a:lnSpc>
              <a:spcBef>
                <a:spcPts val="1200"/>
              </a:spcBef>
              <a:spcAft>
                <a:spcPts val="1200"/>
              </a:spcAft>
              <a:buClr>
                <a:srgbClr val="000000"/>
              </a:buClr>
              <a:buSzPts val="900"/>
              <a:buFont typeface="Barlow Light"/>
              <a:buChar char="■"/>
              <a:defRPr sz="900" b="0" i="0" u="none" strike="noStrike" cap="none">
                <a:solidFill>
                  <a:srgbClr val="000000"/>
                </a:solidFill>
                <a:latin typeface="Barlow Light"/>
                <a:ea typeface="Barlow Light"/>
                <a:cs typeface="Barlow Light"/>
                <a:sym typeface="Barlow Light"/>
              </a:defRPr>
            </a:lvl9pPr>
          </a:lstStyle>
          <a:p>
            <a:endParaRPr/>
          </a:p>
        </p:txBody>
      </p:sp>
      <p:sp>
        <p:nvSpPr>
          <p:cNvPr id="65" name="Google Shape;65;p16"/>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fld id="{00000000-1234-1234-1234-123412341234}" type="slidenum">
              <a:rPr lang="en" sz="1867" b="0" i="0" u="none" strike="noStrike" cap="none">
                <a:solidFill>
                  <a:schemeClr val="lt1"/>
                </a:solidFill>
                <a:latin typeface="Barlow Light"/>
                <a:ea typeface="Barlow Light"/>
                <a:cs typeface="Barlow Light"/>
                <a:sym typeface="Barlow Light"/>
              </a:rPr>
              <a:pPr marL="0" marR="0" lvl="0" indent="0" algn="l" rtl="0">
                <a:spcBef>
                  <a:spcPts val="0"/>
                </a:spcBef>
                <a:spcAft>
                  <a:spcPts val="0"/>
                </a:spcAft>
                <a:buNone/>
              </a:pPr>
              <a:t>‹#›</a:t>
            </a:fld>
            <a:endParaRPr sz="1867">
              <a:solidFill>
                <a:schemeClr val="lt1"/>
              </a:solidFill>
              <a:latin typeface="Barlow Light"/>
              <a:ea typeface="Barlow Light"/>
              <a:cs typeface="Barlow Light"/>
              <a:sym typeface="Barlow Light"/>
            </a:endParaRPr>
          </a:p>
        </p:txBody>
      </p:sp>
      <p:sp>
        <p:nvSpPr>
          <p:cNvPr id="2"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867D8BEA-340C-7C19-FC1C-2C3188118E3F}"/>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4078277400"/>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837" y="216618"/>
            <a:ext cx="11076317" cy="9288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837" y="1280160"/>
            <a:ext cx="11076317" cy="4896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212344D9-B43E-791E-DCCE-AFB007DB9DB3}"/>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0145883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park.adobe.com/page/89jrpPLhPKuaE/"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293089" y="2286640"/>
            <a:ext cx="6201103" cy="177665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ts val="4000"/>
              <a:buFont typeface="Arial"/>
              <a:buNone/>
            </a:pPr>
            <a:br>
              <a:rPr lang="en-US" sz="3600" dirty="0"/>
            </a:br>
            <a:r>
              <a:rPr lang="en-US" sz="3600" dirty="0"/>
              <a:t>Vector Control in Humanitarian Settings Update and Case Study Launch. </a:t>
            </a:r>
          </a:p>
        </p:txBody>
      </p:sp>
      <p:sp>
        <p:nvSpPr>
          <p:cNvPr id="3" name="Subtitle 2">
            <a:extLst>
              <a:ext uri="{FF2B5EF4-FFF2-40B4-BE49-F238E27FC236}">
                <a16:creationId xmlns:a16="http://schemas.microsoft.com/office/drawing/2014/main" id="{767A3E89-23CB-6409-75EC-E51816A659EF}"/>
              </a:ext>
            </a:extLst>
          </p:cNvPr>
          <p:cNvSpPr>
            <a:spLocks noGrp="1"/>
          </p:cNvSpPr>
          <p:nvPr>
            <p:ph type="subTitle" idx="1"/>
          </p:nvPr>
        </p:nvSpPr>
        <p:spPr>
          <a:xfrm>
            <a:off x="293089" y="4214217"/>
            <a:ext cx="6784427" cy="1655762"/>
          </a:xfrm>
        </p:spPr>
        <p:txBody>
          <a:bodyPr>
            <a:normAutofit fontScale="77500" lnSpcReduction="20000"/>
          </a:bodyPr>
          <a:lstStyle/>
          <a:p>
            <a:r>
              <a:rPr lang="en-US" dirty="0"/>
              <a:t>Joseph Lewinski- AMP IEWG | CRS</a:t>
            </a:r>
          </a:p>
          <a:p>
            <a:r>
              <a:rPr lang="en-US" dirty="0"/>
              <a:t>Dana McLaughlin- UN Foundation</a:t>
            </a:r>
          </a:p>
          <a:p>
            <a:r>
              <a:rPr lang="en-US" dirty="0"/>
              <a:t>Jessica Rockwood- AMP IEWG | IPHA</a:t>
            </a:r>
          </a:p>
          <a:p>
            <a:r>
              <a:rPr lang="en-US" dirty="0"/>
              <a:t>Jim William </a:t>
            </a:r>
            <a:r>
              <a:rPr lang="en-US" dirty="0" err="1"/>
              <a:t>Wirngo</a:t>
            </a:r>
            <a:r>
              <a:rPr lang="en-US" dirty="0"/>
              <a:t>- PMI Cameroon</a:t>
            </a:r>
          </a:p>
          <a:p>
            <a:r>
              <a:rPr lang="en-US" dirty="0"/>
              <a:t>Sajid Kamal- Mentor Initiative South Sudan</a:t>
            </a:r>
          </a:p>
        </p:txBody>
      </p:sp>
      <p:sp>
        <p:nvSpPr>
          <p:cNvPr id="4" name="TextBox 3">
            <a:extLst>
              <a:ext uri="{FF2B5EF4-FFF2-40B4-BE49-F238E27FC236}">
                <a16:creationId xmlns:a16="http://schemas.microsoft.com/office/drawing/2014/main" id="{45CBE66E-31F5-56B2-34E6-D2B744BD4D66}"/>
              </a:ext>
            </a:extLst>
          </p:cNvPr>
          <p:cNvSpPr txBox="1"/>
          <p:nvPr/>
        </p:nvSpPr>
        <p:spPr>
          <a:xfrm>
            <a:off x="601883" y="6020901"/>
            <a:ext cx="1898277" cy="338554"/>
          </a:xfrm>
          <a:prstGeom prst="rect">
            <a:avLst/>
          </a:prstGeom>
          <a:noFill/>
        </p:spPr>
        <p:txBody>
          <a:bodyPr wrap="none" rtlCol="0">
            <a:spAutoFit/>
          </a:bodyPr>
          <a:lstStyle/>
          <a:p>
            <a:r>
              <a:rPr lang="en-US" sz="1600" b="1" dirty="0">
                <a:solidFill>
                  <a:schemeClr val="bg1"/>
                </a:solidFill>
              </a:rPr>
              <a:t>October 12</a:t>
            </a:r>
            <a:r>
              <a:rPr lang="en-US" sz="1600" b="1" baseline="30000" dirty="0">
                <a:solidFill>
                  <a:schemeClr val="bg1"/>
                </a:solidFill>
              </a:rPr>
              <a:t>th</a:t>
            </a:r>
            <a:r>
              <a:rPr lang="en-US" sz="1600" b="1" dirty="0">
                <a:solidFill>
                  <a:schemeClr val="bg1"/>
                </a:solidFill>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245" name="Google Shape;245;p34"/>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10</a:t>
            </a:fld>
            <a:endParaRPr sz="1867">
              <a:solidFill>
                <a:srgbClr val="FFFFFF"/>
              </a:solidFill>
              <a:latin typeface="Barlow Light"/>
              <a:ea typeface="Barlow Light"/>
              <a:cs typeface="Barlow Light"/>
              <a:sym typeface="Barlow Light"/>
            </a:endParaRPr>
          </a:p>
        </p:txBody>
      </p:sp>
      <p:pic>
        <p:nvPicPr>
          <p:cNvPr id="246" name="Google Shape;246;p34" descr="A close up of a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2101" y="353607"/>
            <a:ext cx="11607799" cy="5973787"/>
          </a:xfrm>
          <a:prstGeom prst="rect">
            <a:avLst/>
          </a:prstGeom>
          <a:noFill/>
          <a:ln>
            <a:noFill/>
          </a:ln>
        </p:spPr>
      </p:pic>
      <p:sp>
        <p:nvSpPr>
          <p:cNvPr id="247" name="Google Shape;247;p34"/>
          <p:cNvSpPr/>
          <p:nvPr/>
        </p:nvSpPr>
        <p:spPr>
          <a:xfrm>
            <a:off x="7070333" y="4462307"/>
            <a:ext cx="2308800" cy="17780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Barlow"/>
              <a:ea typeface="Barlow"/>
              <a:cs typeface="Barlow"/>
              <a:sym typeface="Barlow"/>
            </a:endParaRPr>
          </a:p>
        </p:txBody>
      </p:sp>
      <p:sp>
        <p:nvSpPr>
          <p:cNvPr id="248" name="Google Shape;248;p34"/>
          <p:cNvSpPr/>
          <p:nvPr/>
        </p:nvSpPr>
        <p:spPr>
          <a:xfrm>
            <a:off x="7253059" y="4887939"/>
            <a:ext cx="228800" cy="228800"/>
          </a:xfrm>
          <a:prstGeom prst="plus">
            <a:avLst>
              <a:gd name="adj" fmla="val 40238"/>
            </a:avLst>
          </a:prstGeom>
          <a:solidFill>
            <a:srgbClr val="ED7D31"/>
          </a:solidFill>
          <a:ln w="12700" cap="flat" cmpd="sng">
            <a:solidFill>
              <a:srgbClr val="C55A11"/>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Barlow"/>
              <a:ea typeface="Barlow"/>
              <a:cs typeface="Barlow"/>
              <a:sym typeface="Barlow"/>
            </a:endParaRPr>
          </a:p>
        </p:txBody>
      </p:sp>
      <p:sp>
        <p:nvSpPr>
          <p:cNvPr id="249" name="Google Shape;249;p34"/>
          <p:cNvSpPr/>
          <p:nvPr/>
        </p:nvSpPr>
        <p:spPr>
          <a:xfrm>
            <a:off x="7253059" y="5154639"/>
            <a:ext cx="228800" cy="228800"/>
          </a:xfrm>
          <a:prstGeom prst="plus">
            <a:avLst>
              <a:gd name="adj" fmla="val 40238"/>
            </a:avLst>
          </a:prstGeom>
          <a:solidFill>
            <a:srgbClr val="FFD966"/>
          </a:solidFill>
          <a:ln w="12700" cap="flat" cmpd="sng">
            <a:solidFill>
              <a:srgbClr val="BF900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Barlow"/>
              <a:ea typeface="Barlow"/>
              <a:cs typeface="Barlow"/>
              <a:sym typeface="Barlow"/>
            </a:endParaRPr>
          </a:p>
        </p:txBody>
      </p:sp>
      <p:sp>
        <p:nvSpPr>
          <p:cNvPr id="250" name="Google Shape;250;p34"/>
          <p:cNvSpPr/>
          <p:nvPr/>
        </p:nvSpPr>
        <p:spPr>
          <a:xfrm>
            <a:off x="7253059" y="5421339"/>
            <a:ext cx="228800" cy="228800"/>
          </a:xfrm>
          <a:prstGeom prst="plus">
            <a:avLst>
              <a:gd name="adj" fmla="val 40238"/>
            </a:avLst>
          </a:prstGeom>
          <a:solidFill>
            <a:srgbClr val="9954CC"/>
          </a:solidFill>
          <a:ln w="12700" cap="flat" cmpd="sng">
            <a:solidFill>
              <a:srgbClr val="7030A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Barlow"/>
              <a:ea typeface="Barlow"/>
              <a:cs typeface="Barlow"/>
              <a:sym typeface="Barlow"/>
            </a:endParaRPr>
          </a:p>
        </p:txBody>
      </p:sp>
      <p:sp>
        <p:nvSpPr>
          <p:cNvPr id="251" name="Google Shape;251;p34"/>
          <p:cNvSpPr txBox="1"/>
          <p:nvPr/>
        </p:nvSpPr>
        <p:spPr>
          <a:xfrm>
            <a:off x="7100659" y="4468779"/>
            <a:ext cx="12804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252" name="Google Shape;252;p34"/>
          <p:cNvSpPr txBox="1"/>
          <p:nvPr/>
        </p:nvSpPr>
        <p:spPr>
          <a:xfrm>
            <a:off x="7481659" y="5110008"/>
            <a:ext cx="8980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IDP site</a:t>
            </a:r>
            <a:endParaRPr sz="1467"/>
          </a:p>
        </p:txBody>
      </p:sp>
      <p:sp>
        <p:nvSpPr>
          <p:cNvPr id="253" name="Google Shape;253;p34"/>
          <p:cNvSpPr txBox="1"/>
          <p:nvPr/>
        </p:nvSpPr>
        <p:spPr>
          <a:xfrm>
            <a:off x="7481659" y="4845205"/>
            <a:ext cx="13548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Refugee Site</a:t>
            </a:r>
            <a:endParaRPr sz="1467"/>
          </a:p>
        </p:txBody>
      </p:sp>
      <p:sp>
        <p:nvSpPr>
          <p:cNvPr id="254" name="Google Shape;254;p34"/>
          <p:cNvSpPr txBox="1"/>
          <p:nvPr/>
        </p:nvSpPr>
        <p:spPr>
          <a:xfrm>
            <a:off x="7481657" y="5374811"/>
            <a:ext cx="19640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Asylum Seeker Site</a:t>
            </a:r>
            <a:endParaRPr sz="1467"/>
          </a:p>
        </p:txBody>
      </p:sp>
      <p:sp>
        <p:nvSpPr>
          <p:cNvPr id="255" name="Google Shape;255;p34"/>
          <p:cNvSpPr txBox="1"/>
          <p:nvPr/>
        </p:nvSpPr>
        <p:spPr>
          <a:xfrm>
            <a:off x="7145671" y="6023603"/>
            <a:ext cx="66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0.0000</a:t>
            </a:r>
            <a:endParaRPr sz="1467"/>
          </a:p>
        </p:txBody>
      </p:sp>
      <p:sp>
        <p:nvSpPr>
          <p:cNvPr id="256" name="Google Shape;256;p34"/>
          <p:cNvSpPr txBox="1"/>
          <p:nvPr/>
        </p:nvSpPr>
        <p:spPr>
          <a:xfrm>
            <a:off x="8651404" y="6020159"/>
            <a:ext cx="66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0.1671</a:t>
            </a:r>
            <a:endParaRPr sz="1467"/>
          </a:p>
        </p:txBody>
      </p:sp>
      <p:sp>
        <p:nvSpPr>
          <p:cNvPr id="257" name="Google Shape;257;p34"/>
          <p:cNvSpPr txBox="1"/>
          <p:nvPr/>
        </p:nvSpPr>
        <p:spPr>
          <a:xfrm>
            <a:off x="7253057" y="5657575"/>
            <a:ext cx="1903600" cy="338514"/>
          </a:xfrm>
          <a:prstGeom prst="rect">
            <a:avLst/>
          </a:prstGeom>
          <a:noFill/>
          <a:ln>
            <a:noFill/>
          </a:ln>
        </p:spPr>
        <p:txBody>
          <a:bodyPr spcFirstLastPara="1" wrap="square" lIns="91433" tIns="45700" rIns="91433" bIns="45700" anchor="t" anchorCtr="0">
            <a:spAutoFit/>
          </a:bodyPr>
          <a:lstStyle/>
          <a:p>
            <a:pPr algn="ctr" defTabSz="1219170"/>
            <a:r>
              <a:rPr lang="en" sz="1600">
                <a:solidFill>
                  <a:srgbClr val="1F3864"/>
                </a:solidFill>
                <a:latin typeface="Roboto"/>
                <a:ea typeface="Roboto"/>
                <a:cs typeface="Roboto"/>
                <a:sym typeface="Roboto"/>
              </a:rPr>
              <a:t>Mean Pv Incidence</a:t>
            </a:r>
            <a:endParaRPr sz="1467"/>
          </a:p>
        </p:txBody>
      </p:sp>
      <p:sp>
        <p:nvSpPr>
          <p:cNvPr id="258" name="Google Shape;258;p34"/>
          <p:cNvSpPr/>
          <p:nvPr/>
        </p:nvSpPr>
        <p:spPr>
          <a:xfrm>
            <a:off x="7253057" y="5947793"/>
            <a:ext cx="1903600" cy="118400"/>
          </a:xfrm>
          <a:prstGeom prst="rect">
            <a:avLst/>
          </a:prstGeom>
          <a:gradFill>
            <a:gsLst>
              <a:gs pos="0">
                <a:srgbClr val="25289F"/>
              </a:gs>
              <a:gs pos="19000">
                <a:srgbClr val="4472C4"/>
              </a:gs>
              <a:gs pos="51000">
                <a:srgbClr val="5497D4"/>
              </a:gs>
              <a:gs pos="68000">
                <a:srgbClr val="91BCE3"/>
              </a:gs>
              <a:gs pos="82000">
                <a:srgbClr val="CBDDED"/>
              </a:gs>
              <a:gs pos="100000">
                <a:srgbClr val="FFFFFF"/>
              </a:gs>
            </a:gsLst>
            <a:lin ang="10800025" scaled="0"/>
          </a:gra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Barlow"/>
              <a:ea typeface="Barlow"/>
              <a:cs typeface="Barlow"/>
              <a:sym typeface="Barlow"/>
            </a:endParaRPr>
          </a:p>
        </p:txBody>
      </p:sp>
      <p:sp>
        <p:nvSpPr>
          <p:cNvPr id="259" name="Google Shape;259;p34"/>
          <p:cNvSpPr/>
          <p:nvPr/>
        </p:nvSpPr>
        <p:spPr>
          <a:xfrm>
            <a:off x="234376" y="247251"/>
            <a:ext cx="4199200" cy="1628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260" name="Google Shape;260;p34"/>
          <p:cNvSpPr txBox="1">
            <a:spLocks noGrp="1"/>
          </p:cNvSpPr>
          <p:nvPr>
            <p:ph type="ctrTitle"/>
          </p:nvPr>
        </p:nvSpPr>
        <p:spPr>
          <a:xfrm>
            <a:off x="421611" y="355525"/>
            <a:ext cx="3944800" cy="1043600"/>
          </a:xfrm>
          <a:prstGeom prst="rect">
            <a:avLst/>
          </a:prstGeom>
          <a:noFill/>
          <a:ln>
            <a:noFill/>
          </a:ln>
        </p:spPr>
        <p:txBody>
          <a:bodyPr spcFirstLastPara="1" wrap="square" lIns="91433" tIns="91433" rIns="91433" bIns="91433" anchor="t" anchorCtr="0">
            <a:noAutofit/>
          </a:bodyPr>
          <a:lstStyle/>
          <a:p>
            <a:r>
              <a:rPr lang="en" sz="2800">
                <a:solidFill>
                  <a:srgbClr val="5B92E5"/>
                </a:solidFill>
                <a:latin typeface="Roboto Medium"/>
                <a:ea typeface="Roboto Medium"/>
                <a:cs typeface="Roboto Medium"/>
                <a:sym typeface="Roboto Medium"/>
              </a:rPr>
              <a:t>Overlap of Global </a:t>
            </a:r>
            <a:br>
              <a:rPr lang="en" sz="2800">
                <a:solidFill>
                  <a:srgbClr val="5B92E5"/>
                </a:solidFill>
                <a:latin typeface="Roboto Medium"/>
                <a:ea typeface="Roboto Medium"/>
                <a:cs typeface="Roboto Medium"/>
                <a:sym typeface="Roboto Medium"/>
              </a:rPr>
            </a:br>
            <a:r>
              <a:rPr lang="en" sz="2800" i="1">
                <a:solidFill>
                  <a:srgbClr val="5B92E5"/>
                </a:solidFill>
                <a:latin typeface="Roboto Medium"/>
                <a:ea typeface="Roboto Medium"/>
                <a:cs typeface="Roboto Medium"/>
                <a:sym typeface="Roboto Medium"/>
              </a:rPr>
              <a:t>P. vivax </a:t>
            </a:r>
            <a:r>
              <a:rPr lang="en" sz="2800">
                <a:solidFill>
                  <a:srgbClr val="5B92E5"/>
                </a:solidFill>
                <a:latin typeface="Roboto Medium"/>
                <a:ea typeface="Roboto Medium"/>
                <a:cs typeface="Roboto Medium"/>
                <a:sym typeface="Roboto Medium"/>
              </a:rPr>
              <a:t>Incidence and </a:t>
            </a:r>
            <a:br>
              <a:rPr lang="en" sz="2800">
                <a:solidFill>
                  <a:srgbClr val="5B92E5"/>
                </a:solidFill>
                <a:latin typeface="Roboto Medium"/>
                <a:ea typeface="Roboto Medium"/>
                <a:cs typeface="Roboto Medium"/>
                <a:sym typeface="Roboto Medium"/>
              </a:rPr>
            </a:br>
            <a:r>
              <a:rPr lang="en" sz="2800">
                <a:solidFill>
                  <a:srgbClr val="5B92E5"/>
                </a:solidFill>
                <a:latin typeface="Roboto Medium"/>
                <a:ea typeface="Roboto Medium"/>
                <a:cs typeface="Roboto Medium"/>
                <a:sym typeface="Roboto Medium"/>
              </a:rPr>
              <a:t>Displaced Populations</a:t>
            </a:r>
            <a:endParaRPr/>
          </a:p>
        </p:txBody>
      </p:sp>
      <p:pic>
        <p:nvPicPr>
          <p:cNvPr id="261" name="Google Shape;261;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262" name="Google Shape;262;p34"/>
          <p:cNvSpPr txBox="1"/>
          <p:nvPr/>
        </p:nvSpPr>
        <p:spPr>
          <a:xfrm>
            <a:off x="9385865" y="6019616"/>
            <a:ext cx="2696800" cy="297413"/>
          </a:xfrm>
          <a:prstGeom prst="rect">
            <a:avLst/>
          </a:prstGeom>
          <a:noFill/>
          <a:ln>
            <a:noFill/>
          </a:ln>
        </p:spPr>
        <p:txBody>
          <a:bodyPr spcFirstLastPara="1" wrap="square" lIns="91433" tIns="45700" rIns="91433" bIns="45700" anchor="t" anchorCtr="0">
            <a:spAutoFit/>
          </a:bodyPr>
          <a:lstStyle/>
          <a:p>
            <a:pPr defTabSz="1219170"/>
            <a:r>
              <a:rPr lang="en" sz="1333" i="1">
                <a:solidFill>
                  <a:srgbClr val="262626"/>
                </a:solidFill>
                <a:latin typeface="Roboto Medium"/>
                <a:ea typeface="Roboto Medium"/>
                <a:cs typeface="Roboto Medium"/>
                <a:sym typeface="Roboto Medium"/>
              </a:rPr>
              <a:t>Data: Weiss et al. 2019; UNHCR</a:t>
            </a:r>
            <a:endParaRPr sz="146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6724" y="739111"/>
            <a:ext cx="4959817" cy="2436448"/>
          </a:xfrm>
          <a:prstGeom prst="rect">
            <a:avLst/>
          </a:prstGeom>
          <a:noFill/>
          <a:ln>
            <a:noFill/>
          </a:ln>
        </p:spPr>
      </p:pic>
      <p:pic>
        <p:nvPicPr>
          <p:cNvPr id="268" name="Google Shape;268;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696583" y="723611"/>
            <a:ext cx="4959820" cy="2513821"/>
          </a:xfrm>
          <a:prstGeom prst="rect">
            <a:avLst/>
          </a:prstGeom>
          <a:noFill/>
          <a:ln>
            <a:noFill/>
          </a:ln>
        </p:spPr>
      </p:pic>
      <p:sp>
        <p:nvSpPr>
          <p:cNvPr id="269" name="Google Shape;269;p35"/>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270" name="Google Shape;270;p35"/>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11</a:t>
            </a:fld>
            <a:endParaRPr sz="1867">
              <a:solidFill>
                <a:srgbClr val="FFFFFF"/>
              </a:solidFill>
              <a:latin typeface="Barlow Light"/>
              <a:ea typeface="Barlow Light"/>
              <a:cs typeface="Barlow Light"/>
              <a:sym typeface="Barlow Light"/>
            </a:endParaRPr>
          </a:p>
        </p:txBody>
      </p:sp>
      <p:sp>
        <p:nvSpPr>
          <p:cNvPr id="271" name="Google Shape;271;p35"/>
          <p:cNvSpPr txBox="1">
            <a:spLocks noGrp="1"/>
          </p:cNvSpPr>
          <p:nvPr>
            <p:ph type="ctrTitle"/>
          </p:nvPr>
        </p:nvSpPr>
        <p:spPr>
          <a:xfrm>
            <a:off x="798441" y="4001867"/>
            <a:ext cx="4931600" cy="2361200"/>
          </a:xfrm>
          <a:prstGeom prst="rect">
            <a:avLst/>
          </a:prstGeom>
          <a:noFill/>
          <a:ln>
            <a:noFill/>
          </a:ln>
        </p:spPr>
        <p:txBody>
          <a:bodyPr spcFirstLastPara="1" wrap="square" lIns="91433" tIns="91433" rIns="91433" bIns="91433" anchor="t" anchorCtr="0">
            <a:noAutofit/>
          </a:bodyPr>
          <a:lstStyle/>
          <a:p>
            <a:r>
              <a:rPr lang="en" sz="3200">
                <a:solidFill>
                  <a:srgbClr val="5B92E5"/>
                </a:solidFill>
                <a:latin typeface="Roboto Medium"/>
                <a:ea typeface="Roboto Medium"/>
                <a:cs typeface="Roboto Medium"/>
                <a:sym typeface="Roboto Medium"/>
              </a:rPr>
              <a:t>Refugee and IDP inclusion in malaria funding requests has improved substantially.</a:t>
            </a:r>
            <a:endParaRPr/>
          </a:p>
        </p:txBody>
      </p:sp>
      <p:pic>
        <p:nvPicPr>
          <p:cNvPr id="272" name="Google Shape;272;p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273" name="Google Shape;273;p35"/>
          <p:cNvSpPr txBox="1"/>
          <p:nvPr/>
        </p:nvSpPr>
        <p:spPr>
          <a:xfrm>
            <a:off x="5987687" y="4130613"/>
            <a:ext cx="5540000" cy="2045600"/>
          </a:xfrm>
          <a:prstGeom prst="rect">
            <a:avLst/>
          </a:prstGeom>
          <a:noFill/>
          <a:ln>
            <a:noFill/>
          </a:ln>
        </p:spPr>
        <p:txBody>
          <a:bodyPr spcFirstLastPara="1" wrap="square" lIns="91433" tIns="45700" rIns="91433" bIns="45700" anchor="t" anchorCtr="0">
            <a:normAutofit/>
          </a:bodyPr>
          <a:lstStyle/>
          <a:p>
            <a:pPr defTabSz="1219170">
              <a:lnSpc>
                <a:spcPct val="90000"/>
              </a:lnSpc>
              <a:buClr>
                <a:srgbClr val="161616"/>
              </a:buClr>
              <a:buSzPts val="1500"/>
            </a:pPr>
            <a:r>
              <a:rPr lang="en" sz="2000">
                <a:solidFill>
                  <a:srgbClr val="161616"/>
                </a:solidFill>
                <a:latin typeface="Barlow"/>
                <a:ea typeface="Barlow"/>
                <a:cs typeface="Barlow"/>
                <a:sym typeface="Barlow"/>
              </a:rPr>
              <a:t>Since the last funding cycle:</a:t>
            </a:r>
            <a:endParaRPr sz="1467"/>
          </a:p>
          <a:p>
            <a:pPr marL="643451" lvl="1" indent="-347125" defTabSz="1219170">
              <a:lnSpc>
                <a:spcPct val="90000"/>
              </a:lnSpc>
              <a:spcBef>
                <a:spcPts val="1067"/>
              </a:spcBef>
              <a:buClr>
                <a:srgbClr val="161616"/>
              </a:buClr>
              <a:buSzPts val="1500"/>
              <a:buFont typeface="Arial"/>
              <a:buChar char="•"/>
            </a:pPr>
            <a:r>
              <a:rPr lang="en" sz="2000">
                <a:solidFill>
                  <a:srgbClr val="161616"/>
                </a:solidFill>
                <a:latin typeface="Barlow Light"/>
                <a:ea typeface="Barlow Light"/>
                <a:cs typeface="Barlow Light"/>
                <a:sym typeface="Barlow Light"/>
              </a:rPr>
              <a:t>Inclusion of specific activities for refugee and IDPs has increased substantially</a:t>
            </a:r>
            <a:endParaRPr sz="2000">
              <a:solidFill>
                <a:srgbClr val="161616"/>
              </a:solidFill>
              <a:latin typeface="Barlow"/>
              <a:ea typeface="Barlow"/>
              <a:cs typeface="Barlow"/>
              <a:sym typeface="Barlow"/>
            </a:endParaRPr>
          </a:p>
          <a:p>
            <a:pPr marL="643451" lvl="1" indent="-347125" defTabSz="1219170">
              <a:lnSpc>
                <a:spcPct val="90000"/>
              </a:lnSpc>
              <a:spcBef>
                <a:spcPts val="533"/>
              </a:spcBef>
              <a:buClr>
                <a:srgbClr val="161616"/>
              </a:buClr>
              <a:buSzPts val="1500"/>
              <a:buFont typeface="Arial"/>
              <a:buChar char="•"/>
            </a:pPr>
            <a:r>
              <a:rPr lang="en" sz="2000">
                <a:solidFill>
                  <a:srgbClr val="161616"/>
                </a:solidFill>
                <a:latin typeface="Barlow Light"/>
                <a:ea typeface="Barlow Light"/>
                <a:cs typeface="Barlow Light"/>
                <a:sym typeface="Barlow Light"/>
              </a:rPr>
              <a:t>Virtually no funding requests mentioned displaced populations without detailing targeted activities for them</a:t>
            </a:r>
            <a:endParaRPr sz="1467"/>
          </a:p>
        </p:txBody>
      </p:sp>
      <p:pic>
        <p:nvPicPr>
          <p:cNvPr id="274" name="Google Shape;274;p3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72061" y="3551103"/>
            <a:ext cx="3569152" cy="169804"/>
          </a:xfrm>
          <a:prstGeom prst="rect">
            <a:avLst/>
          </a:prstGeom>
          <a:noFill/>
          <a:ln>
            <a:noFill/>
          </a:ln>
        </p:spPr>
      </p:pic>
      <p:sp>
        <p:nvSpPr>
          <p:cNvPr id="275" name="Google Shape;275;p35"/>
          <p:cNvSpPr txBox="1"/>
          <p:nvPr/>
        </p:nvSpPr>
        <p:spPr>
          <a:xfrm>
            <a:off x="1956504" y="443855"/>
            <a:ext cx="3322800" cy="438400"/>
          </a:xfrm>
          <a:prstGeom prst="rect">
            <a:avLst/>
          </a:prstGeom>
          <a:noFill/>
          <a:ln>
            <a:noFill/>
          </a:ln>
        </p:spPr>
        <p:txBody>
          <a:bodyPr spcFirstLastPara="1" wrap="square" lIns="91433" tIns="91433" rIns="91433" bIns="91433" anchor="t" anchorCtr="0">
            <a:noAutofit/>
          </a:bodyPr>
          <a:lstStyle/>
          <a:p>
            <a:pPr algn="ctr" defTabSz="1219170">
              <a:buSzPts val="2100"/>
            </a:pPr>
            <a:r>
              <a:rPr lang="en" sz="1600">
                <a:solidFill>
                  <a:srgbClr val="424242"/>
                </a:solidFill>
                <a:latin typeface="Roboto Medium"/>
                <a:ea typeface="Roboto Medium"/>
                <a:cs typeface="Roboto Medium"/>
                <a:sym typeface="Roboto Medium"/>
              </a:rPr>
              <a:t>Refugee mention score</a:t>
            </a:r>
            <a:endParaRPr sz="1467"/>
          </a:p>
        </p:txBody>
      </p:sp>
      <p:sp>
        <p:nvSpPr>
          <p:cNvPr id="276" name="Google Shape;276;p35"/>
          <p:cNvSpPr txBox="1"/>
          <p:nvPr/>
        </p:nvSpPr>
        <p:spPr>
          <a:xfrm>
            <a:off x="7081088" y="443855"/>
            <a:ext cx="3112400" cy="438400"/>
          </a:xfrm>
          <a:prstGeom prst="rect">
            <a:avLst/>
          </a:prstGeom>
          <a:noFill/>
          <a:ln>
            <a:noFill/>
          </a:ln>
        </p:spPr>
        <p:txBody>
          <a:bodyPr spcFirstLastPara="1" wrap="square" lIns="91433" tIns="91433" rIns="91433" bIns="91433" anchor="t" anchorCtr="0">
            <a:noAutofit/>
          </a:bodyPr>
          <a:lstStyle/>
          <a:p>
            <a:pPr algn="ctr" defTabSz="1219170">
              <a:buSzPts val="2100"/>
            </a:pPr>
            <a:r>
              <a:rPr lang="en" sz="1600">
                <a:solidFill>
                  <a:srgbClr val="424242"/>
                </a:solidFill>
                <a:latin typeface="Roboto Medium"/>
                <a:ea typeface="Roboto Medium"/>
                <a:cs typeface="Roboto Medium"/>
                <a:sym typeface="Roboto Medium"/>
              </a:rPr>
              <a:t>IDP mention score</a:t>
            </a:r>
            <a:endParaRPr sz="1467"/>
          </a:p>
        </p:txBody>
      </p:sp>
      <p:sp>
        <p:nvSpPr>
          <p:cNvPr id="277" name="Google Shape;277;p35"/>
          <p:cNvSpPr txBox="1"/>
          <p:nvPr/>
        </p:nvSpPr>
        <p:spPr>
          <a:xfrm>
            <a:off x="5478876" y="3140464"/>
            <a:ext cx="54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0</a:t>
            </a:r>
            <a:endParaRPr sz="1467"/>
          </a:p>
        </p:txBody>
      </p:sp>
      <p:sp>
        <p:nvSpPr>
          <p:cNvPr id="278" name="Google Shape;278;p35"/>
          <p:cNvSpPr txBox="1"/>
          <p:nvPr/>
        </p:nvSpPr>
        <p:spPr>
          <a:xfrm>
            <a:off x="4758565" y="3148592"/>
            <a:ext cx="2280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5</a:t>
            </a:r>
            <a:endParaRPr sz="1467"/>
          </a:p>
        </p:txBody>
      </p:sp>
      <p:sp>
        <p:nvSpPr>
          <p:cNvPr id="279" name="Google Shape;279;p35"/>
          <p:cNvSpPr txBox="1"/>
          <p:nvPr/>
        </p:nvSpPr>
        <p:spPr>
          <a:xfrm>
            <a:off x="4048237" y="3147328"/>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10</a:t>
            </a:r>
            <a:endParaRPr sz="1467"/>
          </a:p>
        </p:txBody>
      </p:sp>
      <p:sp>
        <p:nvSpPr>
          <p:cNvPr id="280" name="Google Shape;280;p35"/>
          <p:cNvSpPr txBox="1"/>
          <p:nvPr/>
        </p:nvSpPr>
        <p:spPr>
          <a:xfrm>
            <a:off x="3380644" y="3152002"/>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15</a:t>
            </a:r>
            <a:endParaRPr sz="1467"/>
          </a:p>
        </p:txBody>
      </p:sp>
      <p:sp>
        <p:nvSpPr>
          <p:cNvPr id="281" name="Google Shape;281;p35"/>
          <p:cNvSpPr txBox="1"/>
          <p:nvPr/>
        </p:nvSpPr>
        <p:spPr>
          <a:xfrm>
            <a:off x="2734637" y="3152002"/>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20</a:t>
            </a:r>
            <a:endParaRPr sz="1467"/>
          </a:p>
        </p:txBody>
      </p:sp>
      <p:sp>
        <p:nvSpPr>
          <p:cNvPr id="282" name="Google Shape;282;p35"/>
          <p:cNvSpPr txBox="1"/>
          <p:nvPr/>
        </p:nvSpPr>
        <p:spPr>
          <a:xfrm>
            <a:off x="1403703" y="3150015"/>
            <a:ext cx="3932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30</a:t>
            </a:r>
            <a:endParaRPr sz="1467"/>
          </a:p>
        </p:txBody>
      </p:sp>
      <p:sp>
        <p:nvSpPr>
          <p:cNvPr id="283" name="Google Shape;283;p35"/>
          <p:cNvSpPr txBox="1"/>
          <p:nvPr/>
        </p:nvSpPr>
        <p:spPr>
          <a:xfrm>
            <a:off x="744989" y="3160061"/>
            <a:ext cx="3596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35</a:t>
            </a:r>
            <a:endParaRPr sz="1467"/>
          </a:p>
        </p:txBody>
      </p:sp>
      <p:sp>
        <p:nvSpPr>
          <p:cNvPr id="284" name="Google Shape;284;p35"/>
          <p:cNvSpPr txBox="1"/>
          <p:nvPr/>
        </p:nvSpPr>
        <p:spPr>
          <a:xfrm>
            <a:off x="4567479" y="1196827"/>
            <a:ext cx="3112400" cy="438400"/>
          </a:xfrm>
          <a:prstGeom prst="rect">
            <a:avLst/>
          </a:prstGeom>
          <a:noFill/>
          <a:ln>
            <a:noFill/>
          </a:ln>
        </p:spPr>
        <p:txBody>
          <a:bodyPr spcFirstLastPara="1" wrap="square" lIns="91433" tIns="91433" rIns="91433" bIns="91433" anchor="t" anchorCtr="0">
            <a:noAutofit/>
          </a:bodyPr>
          <a:lstStyle/>
          <a:p>
            <a:pPr algn="ctr" defTabSz="1219170">
              <a:buSzPts val="2100"/>
            </a:pPr>
            <a:r>
              <a:rPr lang="en" sz="1200">
                <a:solidFill>
                  <a:srgbClr val="424242"/>
                </a:solidFill>
                <a:latin typeface="Roboto"/>
                <a:ea typeface="Roboto"/>
                <a:cs typeface="Roboto"/>
                <a:sym typeface="Roboto"/>
              </a:rPr>
              <a:t>2017-2019</a:t>
            </a:r>
            <a:endParaRPr sz="1467"/>
          </a:p>
        </p:txBody>
      </p:sp>
      <p:sp>
        <p:nvSpPr>
          <p:cNvPr id="285" name="Google Shape;285;p35"/>
          <p:cNvSpPr txBox="1"/>
          <p:nvPr/>
        </p:nvSpPr>
        <p:spPr>
          <a:xfrm>
            <a:off x="4567477" y="2434017"/>
            <a:ext cx="3112400" cy="438400"/>
          </a:xfrm>
          <a:prstGeom prst="rect">
            <a:avLst/>
          </a:prstGeom>
          <a:noFill/>
          <a:ln>
            <a:noFill/>
          </a:ln>
        </p:spPr>
        <p:txBody>
          <a:bodyPr spcFirstLastPara="1" wrap="square" lIns="91433" tIns="91433" rIns="91433" bIns="91433" anchor="t" anchorCtr="0">
            <a:noAutofit/>
          </a:bodyPr>
          <a:lstStyle/>
          <a:p>
            <a:pPr algn="ctr" defTabSz="1219170">
              <a:buSzPts val="2100"/>
            </a:pPr>
            <a:r>
              <a:rPr lang="en" sz="1200">
                <a:solidFill>
                  <a:srgbClr val="424242"/>
                </a:solidFill>
                <a:latin typeface="Roboto"/>
                <a:ea typeface="Roboto"/>
                <a:cs typeface="Roboto"/>
                <a:sym typeface="Roboto"/>
              </a:rPr>
              <a:t>2020-2022</a:t>
            </a:r>
            <a:endParaRPr sz="1467"/>
          </a:p>
        </p:txBody>
      </p:sp>
      <p:sp>
        <p:nvSpPr>
          <p:cNvPr id="286" name="Google Shape;286;p35"/>
          <p:cNvSpPr txBox="1"/>
          <p:nvPr/>
        </p:nvSpPr>
        <p:spPr>
          <a:xfrm>
            <a:off x="2074009" y="3150016"/>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25</a:t>
            </a:r>
            <a:endParaRPr sz="1467"/>
          </a:p>
        </p:txBody>
      </p:sp>
      <p:sp>
        <p:nvSpPr>
          <p:cNvPr id="287" name="Google Shape;287;p35"/>
          <p:cNvSpPr txBox="1"/>
          <p:nvPr/>
        </p:nvSpPr>
        <p:spPr>
          <a:xfrm>
            <a:off x="6566677" y="3145934"/>
            <a:ext cx="54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0</a:t>
            </a:r>
            <a:endParaRPr sz="1467"/>
          </a:p>
        </p:txBody>
      </p:sp>
      <p:sp>
        <p:nvSpPr>
          <p:cNvPr id="288" name="Google Shape;288;p35"/>
          <p:cNvSpPr txBox="1"/>
          <p:nvPr/>
        </p:nvSpPr>
        <p:spPr>
          <a:xfrm>
            <a:off x="7150481" y="3150018"/>
            <a:ext cx="2280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5</a:t>
            </a:r>
            <a:endParaRPr sz="1467"/>
          </a:p>
        </p:txBody>
      </p:sp>
      <p:sp>
        <p:nvSpPr>
          <p:cNvPr id="289" name="Google Shape;289;p35"/>
          <p:cNvSpPr txBox="1"/>
          <p:nvPr/>
        </p:nvSpPr>
        <p:spPr>
          <a:xfrm>
            <a:off x="7772719" y="3139222"/>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10</a:t>
            </a:r>
            <a:endParaRPr sz="1467"/>
          </a:p>
        </p:txBody>
      </p:sp>
      <p:sp>
        <p:nvSpPr>
          <p:cNvPr id="290" name="Google Shape;290;p35"/>
          <p:cNvSpPr txBox="1"/>
          <p:nvPr/>
        </p:nvSpPr>
        <p:spPr>
          <a:xfrm>
            <a:off x="8440724" y="3139221"/>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15</a:t>
            </a:r>
            <a:endParaRPr sz="1467"/>
          </a:p>
        </p:txBody>
      </p:sp>
      <p:sp>
        <p:nvSpPr>
          <p:cNvPr id="291" name="Google Shape;291;p35"/>
          <p:cNvSpPr txBox="1"/>
          <p:nvPr/>
        </p:nvSpPr>
        <p:spPr>
          <a:xfrm>
            <a:off x="9104355" y="3139220"/>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20</a:t>
            </a:r>
            <a:endParaRPr sz="1467"/>
          </a:p>
        </p:txBody>
      </p:sp>
      <p:sp>
        <p:nvSpPr>
          <p:cNvPr id="292" name="Google Shape;292;p35"/>
          <p:cNvSpPr txBox="1"/>
          <p:nvPr/>
        </p:nvSpPr>
        <p:spPr>
          <a:xfrm>
            <a:off x="9763747" y="3139220"/>
            <a:ext cx="428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25</a:t>
            </a:r>
            <a:endParaRPr sz="1467"/>
          </a:p>
        </p:txBody>
      </p:sp>
      <p:sp>
        <p:nvSpPr>
          <p:cNvPr id="293" name="Google Shape;293;p35"/>
          <p:cNvSpPr txBox="1"/>
          <p:nvPr/>
        </p:nvSpPr>
        <p:spPr>
          <a:xfrm>
            <a:off x="10418929" y="3139218"/>
            <a:ext cx="3932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30</a:t>
            </a:r>
            <a:endParaRPr sz="1467"/>
          </a:p>
        </p:txBody>
      </p:sp>
      <p:sp>
        <p:nvSpPr>
          <p:cNvPr id="294" name="Google Shape;294;p35"/>
          <p:cNvSpPr txBox="1"/>
          <p:nvPr/>
        </p:nvSpPr>
        <p:spPr>
          <a:xfrm>
            <a:off x="11095384" y="3139217"/>
            <a:ext cx="3596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595959"/>
                </a:solidFill>
                <a:latin typeface="Roboto"/>
                <a:ea typeface="Roboto"/>
                <a:cs typeface="Roboto"/>
                <a:sym typeface="Roboto"/>
              </a:rPr>
              <a:t>35</a:t>
            </a:r>
            <a:endParaRPr sz="1467"/>
          </a:p>
        </p:txBody>
      </p:sp>
      <p:sp>
        <p:nvSpPr>
          <p:cNvPr id="295" name="Google Shape;295;p35"/>
          <p:cNvSpPr txBox="1"/>
          <p:nvPr/>
        </p:nvSpPr>
        <p:spPr>
          <a:xfrm>
            <a:off x="8910297" y="2321516"/>
            <a:ext cx="7988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69%</a:t>
            </a:r>
            <a:endParaRPr sz="1467"/>
          </a:p>
          <a:p>
            <a:pPr algn="ctr" defTabSz="1219170"/>
            <a:r>
              <a:rPr lang="en" sz="1467" b="1">
                <a:solidFill>
                  <a:srgbClr val="FFFFFF"/>
                </a:solidFill>
                <a:latin typeface="Roboto"/>
                <a:ea typeface="Roboto"/>
                <a:cs typeface="Roboto"/>
                <a:sym typeface="Roboto"/>
              </a:rPr>
              <a:t>n = 22</a:t>
            </a:r>
            <a:endParaRPr sz="1467"/>
          </a:p>
        </p:txBody>
      </p:sp>
      <p:sp>
        <p:nvSpPr>
          <p:cNvPr id="296" name="Google Shape;296;p35"/>
          <p:cNvSpPr txBox="1"/>
          <p:nvPr/>
        </p:nvSpPr>
        <p:spPr>
          <a:xfrm>
            <a:off x="6924143" y="2321516"/>
            <a:ext cx="6984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28%</a:t>
            </a:r>
            <a:endParaRPr sz="1467"/>
          </a:p>
          <a:p>
            <a:pPr algn="ctr" defTabSz="1219170"/>
            <a:r>
              <a:rPr lang="en" sz="1467" b="1">
                <a:solidFill>
                  <a:srgbClr val="FFFFFF"/>
                </a:solidFill>
                <a:latin typeface="Roboto"/>
                <a:ea typeface="Roboto"/>
                <a:cs typeface="Roboto"/>
                <a:sym typeface="Roboto"/>
              </a:rPr>
              <a:t>n = 9</a:t>
            </a:r>
            <a:endParaRPr sz="1467"/>
          </a:p>
        </p:txBody>
      </p:sp>
      <p:sp>
        <p:nvSpPr>
          <p:cNvPr id="297" name="Google Shape;297;p35"/>
          <p:cNvSpPr txBox="1"/>
          <p:nvPr/>
        </p:nvSpPr>
        <p:spPr>
          <a:xfrm>
            <a:off x="7543681" y="1763373"/>
            <a:ext cx="6984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161616"/>
                </a:solidFill>
                <a:latin typeface="Roboto"/>
                <a:ea typeface="Roboto"/>
                <a:cs typeface="Roboto"/>
                <a:sym typeface="Roboto"/>
              </a:rPr>
              <a:t>3%</a:t>
            </a:r>
            <a:endParaRPr sz="1467"/>
          </a:p>
          <a:p>
            <a:pPr algn="ctr" defTabSz="1219170"/>
            <a:r>
              <a:rPr lang="en" sz="1467" b="1">
                <a:solidFill>
                  <a:srgbClr val="161616"/>
                </a:solidFill>
                <a:latin typeface="Roboto"/>
                <a:ea typeface="Roboto"/>
                <a:cs typeface="Roboto"/>
                <a:sym typeface="Roboto"/>
              </a:rPr>
              <a:t>n = 1</a:t>
            </a:r>
            <a:endParaRPr sz="1467"/>
          </a:p>
        </p:txBody>
      </p:sp>
      <p:sp>
        <p:nvSpPr>
          <p:cNvPr id="298" name="Google Shape;298;p35"/>
          <p:cNvSpPr txBox="1"/>
          <p:nvPr/>
        </p:nvSpPr>
        <p:spPr>
          <a:xfrm>
            <a:off x="9229921" y="1136901"/>
            <a:ext cx="6496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17%</a:t>
            </a:r>
            <a:endParaRPr sz="1467"/>
          </a:p>
          <a:p>
            <a:pPr algn="ctr" defTabSz="1219170"/>
            <a:r>
              <a:rPr lang="en" sz="1467" b="1">
                <a:solidFill>
                  <a:srgbClr val="FFFFFF"/>
                </a:solidFill>
                <a:latin typeface="Roboto"/>
                <a:ea typeface="Roboto"/>
                <a:cs typeface="Roboto"/>
                <a:sym typeface="Roboto"/>
              </a:rPr>
              <a:t>n = 4</a:t>
            </a:r>
            <a:endParaRPr sz="1467"/>
          </a:p>
        </p:txBody>
      </p:sp>
      <p:sp>
        <p:nvSpPr>
          <p:cNvPr id="299" name="Google Shape;299;p35"/>
          <p:cNvSpPr txBox="1"/>
          <p:nvPr/>
        </p:nvSpPr>
        <p:spPr>
          <a:xfrm>
            <a:off x="8432832" y="1137719"/>
            <a:ext cx="6496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161616"/>
                </a:solidFill>
                <a:latin typeface="Roboto"/>
                <a:ea typeface="Roboto"/>
                <a:cs typeface="Roboto"/>
                <a:sym typeface="Roboto"/>
              </a:rPr>
              <a:t>33%</a:t>
            </a:r>
            <a:endParaRPr sz="1467"/>
          </a:p>
          <a:p>
            <a:pPr algn="ctr" defTabSz="1219170"/>
            <a:r>
              <a:rPr lang="en" sz="1467" b="1">
                <a:solidFill>
                  <a:srgbClr val="161616"/>
                </a:solidFill>
                <a:latin typeface="Roboto"/>
                <a:ea typeface="Roboto"/>
                <a:cs typeface="Roboto"/>
                <a:sym typeface="Roboto"/>
              </a:rPr>
              <a:t>n = 8</a:t>
            </a:r>
            <a:endParaRPr sz="1467"/>
          </a:p>
        </p:txBody>
      </p:sp>
      <p:sp>
        <p:nvSpPr>
          <p:cNvPr id="300" name="Google Shape;300;p35"/>
          <p:cNvSpPr txBox="1"/>
          <p:nvPr/>
        </p:nvSpPr>
        <p:spPr>
          <a:xfrm>
            <a:off x="7004129" y="1137720"/>
            <a:ext cx="9312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50%</a:t>
            </a:r>
            <a:endParaRPr sz="1467"/>
          </a:p>
          <a:p>
            <a:pPr algn="ctr" defTabSz="1219170"/>
            <a:r>
              <a:rPr lang="en" sz="1467" b="1">
                <a:solidFill>
                  <a:srgbClr val="FFFFFF"/>
                </a:solidFill>
                <a:latin typeface="Roboto"/>
                <a:ea typeface="Roboto"/>
                <a:cs typeface="Roboto"/>
                <a:sym typeface="Roboto"/>
              </a:rPr>
              <a:t>n = 12</a:t>
            </a:r>
            <a:endParaRPr sz="1467"/>
          </a:p>
        </p:txBody>
      </p:sp>
      <p:cxnSp>
        <p:nvCxnSpPr>
          <p:cNvPr id="301" name="Google Shape;301;p35"/>
          <p:cNvCxnSpPr/>
          <p:nvPr/>
        </p:nvCxnSpPr>
        <p:spPr>
          <a:xfrm>
            <a:off x="7892897" y="2231261"/>
            <a:ext cx="0" cy="318400"/>
          </a:xfrm>
          <a:prstGeom prst="straightConnector1">
            <a:avLst/>
          </a:prstGeom>
          <a:noFill/>
          <a:ln w="19050" cap="flat" cmpd="sng">
            <a:solidFill>
              <a:srgbClr val="161616"/>
            </a:solidFill>
            <a:prstDash val="solid"/>
            <a:round/>
            <a:headEnd type="none" w="sm" len="sm"/>
            <a:tailEnd type="none" w="sm" len="sm"/>
          </a:ln>
        </p:spPr>
      </p:cxnSp>
      <p:sp>
        <p:nvSpPr>
          <p:cNvPr id="302" name="Google Shape;302;p35"/>
          <p:cNvSpPr txBox="1"/>
          <p:nvPr/>
        </p:nvSpPr>
        <p:spPr>
          <a:xfrm>
            <a:off x="2743567" y="2336904"/>
            <a:ext cx="7988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81%</a:t>
            </a:r>
            <a:endParaRPr sz="1467"/>
          </a:p>
          <a:p>
            <a:pPr algn="ctr" defTabSz="1219170"/>
            <a:r>
              <a:rPr lang="en" sz="1467" b="1">
                <a:solidFill>
                  <a:srgbClr val="FFFFFF"/>
                </a:solidFill>
                <a:latin typeface="Roboto"/>
                <a:ea typeface="Roboto"/>
                <a:cs typeface="Roboto"/>
                <a:sym typeface="Roboto"/>
              </a:rPr>
              <a:t>n = 25</a:t>
            </a:r>
            <a:endParaRPr sz="1467"/>
          </a:p>
        </p:txBody>
      </p:sp>
      <p:sp>
        <p:nvSpPr>
          <p:cNvPr id="303" name="Google Shape;303;p35"/>
          <p:cNvSpPr txBox="1"/>
          <p:nvPr/>
        </p:nvSpPr>
        <p:spPr>
          <a:xfrm>
            <a:off x="4895437" y="2336884"/>
            <a:ext cx="6984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16%</a:t>
            </a:r>
            <a:endParaRPr sz="1467"/>
          </a:p>
          <a:p>
            <a:pPr algn="ctr" defTabSz="1219170"/>
            <a:r>
              <a:rPr lang="en" sz="1467" b="1">
                <a:solidFill>
                  <a:srgbClr val="FFFFFF"/>
                </a:solidFill>
                <a:latin typeface="Roboto"/>
                <a:ea typeface="Roboto"/>
                <a:cs typeface="Roboto"/>
                <a:sym typeface="Roboto"/>
              </a:rPr>
              <a:t>n = 5</a:t>
            </a:r>
            <a:endParaRPr sz="1467"/>
          </a:p>
        </p:txBody>
      </p:sp>
      <p:sp>
        <p:nvSpPr>
          <p:cNvPr id="304" name="Google Shape;304;p35"/>
          <p:cNvSpPr txBox="1"/>
          <p:nvPr/>
        </p:nvSpPr>
        <p:spPr>
          <a:xfrm>
            <a:off x="4477044" y="1789310"/>
            <a:ext cx="6984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161616"/>
                </a:solidFill>
                <a:latin typeface="Roboto"/>
                <a:ea typeface="Roboto"/>
                <a:cs typeface="Roboto"/>
                <a:sym typeface="Roboto"/>
              </a:rPr>
              <a:t>3%</a:t>
            </a:r>
            <a:endParaRPr sz="1467"/>
          </a:p>
          <a:p>
            <a:pPr algn="ctr" defTabSz="1219170"/>
            <a:r>
              <a:rPr lang="en" sz="1467" b="1">
                <a:solidFill>
                  <a:srgbClr val="161616"/>
                </a:solidFill>
                <a:latin typeface="Roboto"/>
                <a:ea typeface="Roboto"/>
                <a:cs typeface="Roboto"/>
                <a:sym typeface="Roboto"/>
              </a:rPr>
              <a:t>n = 1</a:t>
            </a:r>
            <a:endParaRPr sz="1467"/>
          </a:p>
        </p:txBody>
      </p:sp>
      <p:sp>
        <p:nvSpPr>
          <p:cNvPr id="305" name="Google Shape;305;p35"/>
          <p:cNvSpPr txBox="1"/>
          <p:nvPr/>
        </p:nvSpPr>
        <p:spPr>
          <a:xfrm>
            <a:off x="4895437" y="1153588"/>
            <a:ext cx="6988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18%</a:t>
            </a:r>
            <a:endParaRPr sz="1467"/>
          </a:p>
          <a:p>
            <a:pPr algn="ctr" defTabSz="1219170"/>
            <a:r>
              <a:rPr lang="en" sz="1467" b="1">
                <a:solidFill>
                  <a:srgbClr val="FFFFFF"/>
                </a:solidFill>
                <a:latin typeface="Roboto"/>
                <a:ea typeface="Roboto"/>
                <a:cs typeface="Roboto"/>
                <a:sym typeface="Roboto"/>
              </a:rPr>
              <a:t>n = 5</a:t>
            </a:r>
            <a:endParaRPr sz="1467"/>
          </a:p>
        </p:txBody>
      </p:sp>
      <p:sp>
        <p:nvSpPr>
          <p:cNvPr id="306" name="Google Shape;306;p35"/>
          <p:cNvSpPr txBox="1"/>
          <p:nvPr/>
        </p:nvSpPr>
        <p:spPr>
          <a:xfrm>
            <a:off x="3669985" y="1144817"/>
            <a:ext cx="798400" cy="543826"/>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161616"/>
                </a:solidFill>
                <a:latin typeface="Roboto"/>
                <a:ea typeface="Roboto"/>
                <a:cs typeface="Roboto"/>
                <a:sym typeface="Roboto"/>
              </a:rPr>
              <a:t>46%</a:t>
            </a:r>
            <a:endParaRPr sz="1467"/>
          </a:p>
          <a:p>
            <a:pPr algn="ctr" defTabSz="1219170"/>
            <a:r>
              <a:rPr lang="en" sz="1467" b="1">
                <a:solidFill>
                  <a:srgbClr val="161616"/>
                </a:solidFill>
                <a:latin typeface="Roboto"/>
                <a:ea typeface="Roboto"/>
                <a:cs typeface="Roboto"/>
                <a:sym typeface="Roboto"/>
              </a:rPr>
              <a:t>n = 13</a:t>
            </a:r>
            <a:endParaRPr sz="1467"/>
          </a:p>
        </p:txBody>
      </p:sp>
      <p:sp>
        <p:nvSpPr>
          <p:cNvPr id="307" name="Google Shape;307;p35"/>
          <p:cNvSpPr txBox="1"/>
          <p:nvPr/>
        </p:nvSpPr>
        <p:spPr>
          <a:xfrm>
            <a:off x="2208875" y="1134930"/>
            <a:ext cx="698400" cy="769594"/>
          </a:xfrm>
          <a:prstGeom prst="rect">
            <a:avLst/>
          </a:prstGeom>
          <a:noFill/>
          <a:ln>
            <a:noFill/>
          </a:ln>
        </p:spPr>
        <p:txBody>
          <a:bodyPr spcFirstLastPara="1" wrap="square" lIns="91433" tIns="45700" rIns="91433" bIns="45700" anchor="t" anchorCtr="0">
            <a:spAutoFit/>
          </a:bodyPr>
          <a:lstStyle/>
          <a:p>
            <a:pPr algn="ctr" defTabSz="1219170"/>
            <a:r>
              <a:rPr lang="en" sz="1467" b="1">
                <a:solidFill>
                  <a:srgbClr val="FFFFFF"/>
                </a:solidFill>
                <a:latin typeface="Roboto"/>
                <a:ea typeface="Roboto"/>
                <a:cs typeface="Roboto"/>
                <a:sym typeface="Roboto"/>
              </a:rPr>
              <a:t>36%</a:t>
            </a:r>
            <a:endParaRPr sz="1467"/>
          </a:p>
          <a:p>
            <a:pPr algn="ctr" defTabSz="1219170"/>
            <a:r>
              <a:rPr lang="en" sz="1467" b="1">
                <a:solidFill>
                  <a:srgbClr val="FFFFFF"/>
                </a:solidFill>
                <a:latin typeface="Roboto"/>
                <a:ea typeface="Roboto"/>
                <a:cs typeface="Roboto"/>
                <a:sym typeface="Roboto"/>
              </a:rPr>
              <a:t>n = 10</a:t>
            </a:r>
            <a:endParaRPr sz="1467"/>
          </a:p>
        </p:txBody>
      </p:sp>
      <p:cxnSp>
        <p:nvCxnSpPr>
          <p:cNvPr id="308" name="Google Shape;308;p35"/>
          <p:cNvCxnSpPr/>
          <p:nvPr/>
        </p:nvCxnSpPr>
        <p:spPr>
          <a:xfrm>
            <a:off x="4835503" y="2283251"/>
            <a:ext cx="0" cy="318400"/>
          </a:xfrm>
          <a:prstGeom prst="straightConnector1">
            <a:avLst/>
          </a:prstGeom>
          <a:noFill/>
          <a:ln w="19050" cap="flat" cmpd="sng">
            <a:solidFill>
              <a:srgbClr val="16161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6" descr="A close up of a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9207" y="348163"/>
            <a:ext cx="11630695" cy="5973784"/>
          </a:xfrm>
          <a:prstGeom prst="rect">
            <a:avLst/>
          </a:prstGeom>
          <a:noFill/>
          <a:ln>
            <a:noFill/>
          </a:ln>
        </p:spPr>
      </p:pic>
      <p:sp>
        <p:nvSpPr>
          <p:cNvPr id="314" name="Google Shape;314;p36"/>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15" name="Google Shape;315;p36"/>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12</a:t>
            </a:fld>
            <a:endParaRPr sz="1867">
              <a:solidFill>
                <a:srgbClr val="FFFFFF"/>
              </a:solidFill>
              <a:latin typeface="Barlow Light"/>
              <a:ea typeface="Barlow Light"/>
              <a:cs typeface="Barlow Light"/>
              <a:sym typeface="Barlow Light"/>
            </a:endParaRPr>
          </a:p>
        </p:txBody>
      </p:sp>
      <p:sp>
        <p:nvSpPr>
          <p:cNvPr id="316" name="Google Shape;316;p36"/>
          <p:cNvSpPr/>
          <p:nvPr/>
        </p:nvSpPr>
        <p:spPr>
          <a:xfrm>
            <a:off x="234376" y="247251"/>
            <a:ext cx="5480800" cy="1043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17" name="Google Shape;317;p36"/>
          <p:cNvSpPr txBox="1">
            <a:spLocks noGrp="1"/>
          </p:cNvSpPr>
          <p:nvPr>
            <p:ph type="ctrTitle"/>
          </p:nvPr>
        </p:nvSpPr>
        <p:spPr>
          <a:xfrm>
            <a:off x="350225" y="314855"/>
            <a:ext cx="5422400" cy="1043600"/>
          </a:xfrm>
          <a:prstGeom prst="rect">
            <a:avLst/>
          </a:prstGeom>
          <a:noFill/>
          <a:ln>
            <a:noFill/>
          </a:ln>
        </p:spPr>
        <p:txBody>
          <a:bodyPr spcFirstLastPara="1" wrap="square" lIns="91433" tIns="91433" rIns="91433" bIns="91433" anchor="t" anchorCtr="0">
            <a:noAutofit/>
          </a:bodyPr>
          <a:lstStyle/>
          <a:p>
            <a:r>
              <a:rPr lang="en" sz="2400">
                <a:solidFill>
                  <a:schemeClr val="dk2"/>
                </a:solidFill>
                <a:latin typeface="Roboto Medium"/>
                <a:ea typeface="Roboto Medium"/>
                <a:cs typeface="Roboto Medium"/>
                <a:sym typeface="Roboto Medium"/>
              </a:rPr>
              <a:t>Malaria analysis 2017-2019:</a:t>
            </a:r>
            <a:br>
              <a:rPr lang="en" sz="2800">
                <a:solidFill>
                  <a:srgbClr val="5B92E5"/>
                </a:solidFill>
                <a:latin typeface="Roboto Medium"/>
                <a:ea typeface="Roboto Medium"/>
                <a:cs typeface="Roboto Medium"/>
                <a:sym typeface="Roboto Medium"/>
              </a:rPr>
            </a:br>
            <a:r>
              <a:rPr lang="en" sz="2400">
                <a:solidFill>
                  <a:srgbClr val="5B92E5"/>
                </a:solidFill>
                <a:latin typeface="Roboto Medium"/>
                <a:ea typeface="Roboto Medium"/>
                <a:cs typeface="Roboto Medium"/>
                <a:sym typeface="Roboto Medium"/>
              </a:rPr>
              <a:t>Refugee Mention and Population Size</a:t>
            </a:r>
            <a:endParaRPr sz="2800">
              <a:solidFill>
                <a:srgbClr val="5B92E5"/>
              </a:solidFill>
              <a:latin typeface="Roboto Medium"/>
              <a:ea typeface="Roboto Medium"/>
              <a:cs typeface="Roboto Medium"/>
              <a:sym typeface="Roboto Medium"/>
            </a:endParaRPr>
          </a:p>
        </p:txBody>
      </p:sp>
      <p:pic>
        <p:nvPicPr>
          <p:cNvPr id="318" name="Google Shape;318;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319" name="Google Shape;319;p36"/>
          <p:cNvSpPr/>
          <p:nvPr/>
        </p:nvSpPr>
        <p:spPr>
          <a:xfrm>
            <a:off x="7061809" y="4765039"/>
            <a:ext cx="3329200" cy="14768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200"/>
            </a:pPr>
            <a:endParaRPr sz="1600">
              <a:solidFill>
                <a:srgbClr val="FFFFFF"/>
              </a:solidFill>
              <a:latin typeface="Roboto Medium"/>
              <a:ea typeface="Roboto Medium"/>
              <a:cs typeface="Roboto Medium"/>
              <a:sym typeface="Roboto Medium"/>
            </a:endParaRPr>
          </a:p>
        </p:txBody>
      </p:sp>
      <p:sp>
        <p:nvSpPr>
          <p:cNvPr id="320" name="Google Shape;320;p36"/>
          <p:cNvSpPr txBox="1"/>
          <p:nvPr/>
        </p:nvSpPr>
        <p:spPr>
          <a:xfrm>
            <a:off x="7124821" y="4846809"/>
            <a:ext cx="14516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321" name="Google Shape;321;p36"/>
          <p:cNvSpPr/>
          <p:nvPr/>
        </p:nvSpPr>
        <p:spPr>
          <a:xfrm>
            <a:off x="8223473" y="4948544"/>
            <a:ext cx="1984800" cy="307600"/>
          </a:xfrm>
          <a:prstGeom prst="rect">
            <a:avLst/>
          </a:prstGeom>
          <a:noFill/>
          <a:ln>
            <a:noFill/>
          </a:ln>
        </p:spPr>
        <p:txBody>
          <a:bodyPr spcFirstLastPara="1" wrap="square" lIns="91433" tIns="45700" rIns="91433" bIns="45700" anchor="t" anchorCtr="0">
            <a:noAutofit/>
          </a:bodyPr>
          <a:lstStyle/>
          <a:p>
            <a:pPr marL="457189" lvl="1" algn="ctr" defTabSz="1219170"/>
            <a:r>
              <a:rPr lang="en" sz="1467">
                <a:solidFill>
                  <a:srgbClr val="1F3864"/>
                </a:solidFill>
                <a:latin typeface="Roboto Medium"/>
                <a:ea typeface="Roboto Medium"/>
                <a:cs typeface="Roboto Medium"/>
                <a:sym typeface="Roboto Medium"/>
              </a:rPr>
              <a:t>Population Size</a:t>
            </a:r>
            <a:endParaRPr sz="1467"/>
          </a:p>
        </p:txBody>
      </p:sp>
      <p:sp>
        <p:nvSpPr>
          <p:cNvPr id="322" name="Google Shape;322;p36"/>
          <p:cNvSpPr txBox="1"/>
          <p:nvPr/>
        </p:nvSpPr>
        <p:spPr>
          <a:xfrm>
            <a:off x="7184499" y="5195101"/>
            <a:ext cx="1545600" cy="1031204"/>
          </a:xfrm>
          <a:prstGeom prst="rect">
            <a:avLst/>
          </a:prstGeom>
          <a:noFill/>
          <a:ln>
            <a:noFill/>
          </a:ln>
        </p:spPr>
        <p:txBody>
          <a:bodyPr spcFirstLastPara="1" wrap="square" lIns="91433" tIns="45700" rIns="91433" bIns="45700" anchor="t" anchorCtr="0">
            <a:spAutoFit/>
          </a:bodyPr>
          <a:lstStyle/>
          <a:p>
            <a:pPr defTabSz="1219170"/>
            <a:r>
              <a:rPr lang="en" sz="1867">
                <a:solidFill>
                  <a:srgbClr val="006600"/>
                </a:solidFill>
                <a:highlight>
                  <a:srgbClr val="D5F1DA"/>
                </a:highlight>
                <a:latin typeface="Barlow Medium"/>
                <a:ea typeface="Barlow Medium"/>
                <a:cs typeface="Barlow Medium"/>
                <a:sym typeface="Barlow Medium"/>
              </a:rPr>
              <a:t>Activities</a:t>
            </a:r>
            <a:endParaRPr sz="1467"/>
          </a:p>
          <a:p>
            <a:pPr defTabSz="1219170">
              <a:spcBef>
                <a:spcPts val="267"/>
              </a:spcBef>
            </a:pPr>
            <a:r>
              <a:rPr lang="en" sz="1867">
                <a:solidFill>
                  <a:srgbClr val="9F5900"/>
                </a:solidFill>
                <a:highlight>
                  <a:srgbClr val="FFFF00"/>
                </a:highlight>
                <a:latin typeface="Barlow Medium"/>
                <a:ea typeface="Barlow Medium"/>
                <a:cs typeface="Barlow Medium"/>
                <a:sym typeface="Barlow Medium"/>
              </a:rPr>
              <a:t>Mention</a:t>
            </a:r>
            <a:r>
              <a:rPr lang="en" sz="1867">
                <a:solidFill>
                  <a:srgbClr val="006600"/>
                </a:solidFill>
                <a:highlight>
                  <a:srgbClr val="D5F1DA"/>
                </a:highlight>
                <a:latin typeface="Barlow Medium"/>
                <a:ea typeface="Barlow Medium"/>
                <a:cs typeface="Barlow Medium"/>
                <a:sym typeface="Barlow Medium"/>
              </a:rPr>
              <a:t> </a:t>
            </a:r>
            <a:endParaRPr sz="1467"/>
          </a:p>
          <a:p>
            <a:pPr defTabSz="1219170">
              <a:spcBef>
                <a:spcPts val="267"/>
              </a:spcBef>
            </a:pPr>
            <a:r>
              <a:rPr lang="en" sz="1867">
                <a:solidFill>
                  <a:srgbClr val="4285F4"/>
                </a:solidFill>
                <a:highlight>
                  <a:srgbClr val="FFC7CE"/>
                </a:highlight>
                <a:latin typeface="Barlow Medium"/>
                <a:ea typeface="Barlow Medium"/>
                <a:cs typeface="Barlow Medium"/>
                <a:sym typeface="Barlow Medium"/>
              </a:rPr>
              <a:t>No Mention</a:t>
            </a:r>
            <a:endParaRPr sz="1867"/>
          </a:p>
        </p:txBody>
      </p:sp>
      <p:pic>
        <p:nvPicPr>
          <p:cNvPr id="323" name="Google Shape;323;p36" descr="A screenshot of a cell phon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22" y="5228613"/>
            <a:ext cx="1332345" cy="9336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7" descr="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2101" y="353608"/>
            <a:ext cx="11597425" cy="5973785"/>
          </a:xfrm>
          <a:prstGeom prst="rect">
            <a:avLst/>
          </a:prstGeom>
          <a:noFill/>
          <a:ln>
            <a:noFill/>
          </a:ln>
        </p:spPr>
      </p:pic>
      <p:sp>
        <p:nvSpPr>
          <p:cNvPr id="329" name="Google Shape;329;p37"/>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30" name="Google Shape;330;p37"/>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13</a:t>
            </a:fld>
            <a:endParaRPr sz="1867">
              <a:solidFill>
                <a:srgbClr val="FFFFFF"/>
              </a:solidFill>
              <a:latin typeface="Barlow Light"/>
              <a:ea typeface="Barlow Light"/>
              <a:cs typeface="Barlow Light"/>
              <a:sym typeface="Barlow Light"/>
            </a:endParaRPr>
          </a:p>
        </p:txBody>
      </p:sp>
      <p:sp>
        <p:nvSpPr>
          <p:cNvPr id="331" name="Google Shape;331;p37"/>
          <p:cNvSpPr/>
          <p:nvPr/>
        </p:nvSpPr>
        <p:spPr>
          <a:xfrm>
            <a:off x="234376" y="247251"/>
            <a:ext cx="5480800" cy="1043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32" name="Google Shape;332;p37"/>
          <p:cNvSpPr txBox="1">
            <a:spLocks noGrp="1"/>
          </p:cNvSpPr>
          <p:nvPr>
            <p:ph type="ctrTitle"/>
          </p:nvPr>
        </p:nvSpPr>
        <p:spPr>
          <a:xfrm>
            <a:off x="350225" y="314855"/>
            <a:ext cx="5422400" cy="1043600"/>
          </a:xfrm>
          <a:prstGeom prst="rect">
            <a:avLst/>
          </a:prstGeom>
          <a:noFill/>
          <a:ln>
            <a:noFill/>
          </a:ln>
        </p:spPr>
        <p:txBody>
          <a:bodyPr spcFirstLastPara="1" wrap="square" lIns="91433" tIns="91433" rIns="91433" bIns="91433" anchor="t" anchorCtr="0">
            <a:noAutofit/>
          </a:bodyPr>
          <a:lstStyle/>
          <a:p>
            <a:r>
              <a:rPr lang="en" sz="2400">
                <a:solidFill>
                  <a:schemeClr val="dk2"/>
                </a:solidFill>
                <a:latin typeface="Roboto Medium"/>
                <a:ea typeface="Roboto Medium"/>
                <a:cs typeface="Roboto Medium"/>
                <a:sym typeface="Roboto Medium"/>
              </a:rPr>
              <a:t>Malaria analysis 2020-2022:</a:t>
            </a:r>
            <a:br>
              <a:rPr lang="en" sz="2800">
                <a:solidFill>
                  <a:srgbClr val="5B92E5"/>
                </a:solidFill>
                <a:latin typeface="Roboto Medium"/>
                <a:ea typeface="Roboto Medium"/>
                <a:cs typeface="Roboto Medium"/>
                <a:sym typeface="Roboto Medium"/>
              </a:rPr>
            </a:br>
            <a:r>
              <a:rPr lang="en" sz="2400">
                <a:solidFill>
                  <a:srgbClr val="5B92E5"/>
                </a:solidFill>
                <a:latin typeface="Roboto Medium"/>
                <a:ea typeface="Roboto Medium"/>
                <a:cs typeface="Roboto Medium"/>
                <a:sym typeface="Roboto Medium"/>
              </a:rPr>
              <a:t>Refugee Mention and Population Size</a:t>
            </a:r>
            <a:endParaRPr sz="2800">
              <a:solidFill>
                <a:srgbClr val="5B92E5"/>
              </a:solidFill>
              <a:latin typeface="Roboto Medium"/>
              <a:ea typeface="Roboto Medium"/>
              <a:cs typeface="Roboto Medium"/>
              <a:sym typeface="Roboto Medium"/>
            </a:endParaRPr>
          </a:p>
        </p:txBody>
      </p:sp>
      <p:pic>
        <p:nvPicPr>
          <p:cNvPr id="333" name="Google Shape;333;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334" name="Google Shape;334;p37"/>
          <p:cNvSpPr/>
          <p:nvPr/>
        </p:nvSpPr>
        <p:spPr>
          <a:xfrm>
            <a:off x="7061809" y="4765039"/>
            <a:ext cx="3329200" cy="14768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200"/>
            </a:pPr>
            <a:endParaRPr sz="1600">
              <a:solidFill>
                <a:srgbClr val="FFFFFF"/>
              </a:solidFill>
              <a:latin typeface="Roboto Medium"/>
              <a:ea typeface="Roboto Medium"/>
              <a:cs typeface="Roboto Medium"/>
              <a:sym typeface="Roboto Medium"/>
            </a:endParaRPr>
          </a:p>
        </p:txBody>
      </p:sp>
      <p:sp>
        <p:nvSpPr>
          <p:cNvPr id="335" name="Google Shape;335;p37"/>
          <p:cNvSpPr txBox="1"/>
          <p:nvPr/>
        </p:nvSpPr>
        <p:spPr>
          <a:xfrm>
            <a:off x="7124821" y="4846809"/>
            <a:ext cx="14516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336" name="Google Shape;336;p37"/>
          <p:cNvSpPr/>
          <p:nvPr/>
        </p:nvSpPr>
        <p:spPr>
          <a:xfrm>
            <a:off x="8282937" y="5083403"/>
            <a:ext cx="1984800" cy="307600"/>
          </a:xfrm>
          <a:prstGeom prst="rect">
            <a:avLst/>
          </a:prstGeom>
          <a:noFill/>
          <a:ln>
            <a:noFill/>
          </a:ln>
        </p:spPr>
        <p:txBody>
          <a:bodyPr spcFirstLastPara="1" wrap="square" lIns="91433" tIns="45700" rIns="91433" bIns="45700" anchor="t" anchorCtr="0">
            <a:noAutofit/>
          </a:bodyPr>
          <a:lstStyle/>
          <a:p>
            <a:pPr marL="457189" lvl="1" algn="ctr" defTabSz="1219170"/>
            <a:r>
              <a:rPr lang="en" sz="1467">
                <a:solidFill>
                  <a:srgbClr val="1F3864"/>
                </a:solidFill>
                <a:latin typeface="Roboto Medium"/>
                <a:ea typeface="Roboto Medium"/>
                <a:cs typeface="Roboto Medium"/>
                <a:sym typeface="Roboto Medium"/>
              </a:rPr>
              <a:t>Population Size</a:t>
            </a:r>
            <a:endParaRPr sz="1467"/>
          </a:p>
        </p:txBody>
      </p:sp>
      <p:sp>
        <p:nvSpPr>
          <p:cNvPr id="337" name="Google Shape;337;p37"/>
          <p:cNvSpPr txBox="1"/>
          <p:nvPr/>
        </p:nvSpPr>
        <p:spPr>
          <a:xfrm>
            <a:off x="7184499" y="5195101"/>
            <a:ext cx="1643200" cy="1031204"/>
          </a:xfrm>
          <a:prstGeom prst="rect">
            <a:avLst/>
          </a:prstGeom>
          <a:noFill/>
          <a:ln>
            <a:noFill/>
          </a:ln>
        </p:spPr>
        <p:txBody>
          <a:bodyPr spcFirstLastPara="1" wrap="square" lIns="91433" tIns="45700" rIns="91433" bIns="45700" anchor="t" anchorCtr="0">
            <a:spAutoFit/>
          </a:bodyPr>
          <a:lstStyle/>
          <a:p>
            <a:pPr defTabSz="1219170"/>
            <a:r>
              <a:rPr lang="en" sz="1867">
                <a:solidFill>
                  <a:srgbClr val="006600"/>
                </a:solidFill>
                <a:highlight>
                  <a:srgbClr val="D5F1DA"/>
                </a:highlight>
                <a:latin typeface="Barlow Medium"/>
                <a:ea typeface="Barlow Medium"/>
                <a:cs typeface="Barlow Medium"/>
                <a:sym typeface="Barlow Medium"/>
              </a:rPr>
              <a:t>Activities</a:t>
            </a:r>
            <a:endParaRPr sz="1467"/>
          </a:p>
          <a:p>
            <a:pPr defTabSz="1219170">
              <a:spcBef>
                <a:spcPts val="267"/>
              </a:spcBef>
            </a:pPr>
            <a:r>
              <a:rPr lang="en" sz="1867">
                <a:solidFill>
                  <a:srgbClr val="9F5900"/>
                </a:solidFill>
                <a:highlight>
                  <a:srgbClr val="FFFF00"/>
                </a:highlight>
                <a:latin typeface="Barlow Medium"/>
                <a:ea typeface="Barlow Medium"/>
                <a:cs typeface="Barlow Medium"/>
                <a:sym typeface="Barlow Medium"/>
              </a:rPr>
              <a:t>Mention</a:t>
            </a:r>
            <a:r>
              <a:rPr lang="en" sz="1867">
                <a:solidFill>
                  <a:srgbClr val="006600"/>
                </a:solidFill>
                <a:highlight>
                  <a:srgbClr val="D5F1DA"/>
                </a:highlight>
                <a:latin typeface="Barlow Medium"/>
                <a:ea typeface="Barlow Medium"/>
                <a:cs typeface="Barlow Medium"/>
                <a:sym typeface="Barlow Medium"/>
              </a:rPr>
              <a:t> </a:t>
            </a:r>
            <a:endParaRPr sz="1467"/>
          </a:p>
          <a:p>
            <a:pPr defTabSz="1219170">
              <a:spcBef>
                <a:spcPts val="267"/>
              </a:spcBef>
            </a:pPr>
            <a:r>
              <a:rPr lang="en" sz="1867">
                <a:solidFill>
                  <a:srgbClr val="4285F4"/>
                </a:solidFill>
                <a:highlight>
                  <a:srgbClr val="FFC7CE"/>
                </a:highlight>
                <a:latin typeface="Barlow Medium"/>
                <a:ea typeface="Barlow Medium"/>
                <a:cs typeface="Barlow Medium"/>
                <a:sym typeface="Barlow Medium"/>
              </a:rPr>
              <a:t>No Mention</a:t>
            </a:r>
            <a:endParaRPr sz="1867"/>
          </a:p>
        </p:txBody>
      </p:sp>
      <p:pic>
        <p:nvPicPr>
          <p:cNvPr id="338" name="Google Shape;338;p37" descr="Text&#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27680" y="5373871"/>
            <a:ext cx="1451717" cy="7905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8" descr="A close up of a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477" y="353607"/>
            <a:ext cx="11587047" cy="5960652"/>
          </a:xfrm>
          <a:prstGeom prst="rect">
            <a:avLst/>
          </a:prstGeom>
          <a:noFill/>
          <a:ln>
            <a:noFill/>
          </a:ln>
        </p:spPr>
      </p:pic>
      <p:sp>
        <p:nvSpPr>
          <p:cNvPr id="344" name="Google Shape;344;p38"/>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45" name="Google Shape;345;p38"/>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14</a:t>
            </a:fld>
            <a:endParaRPr sz="1867">
              <a:solidFill>
                <a:srgbClr val="FFFFFF"/>
              </a:solidFill>
              <a:latin typeface="Barlow Light"/>
              <a:ea typeface="Barlow Light"/>
              <a:cs typeface="Barlow Light"/>
              <a:sym typeface="Barlow Light"/>
            </a:endParaRPr>
          </a:p>
        </p:txBody>
      </p:sp>
      <p:sp>
        <p:nvSpPr>
          <p:cNvPr id="346" name="Google Shape;346;p38"/>
          <p:cNvSpPr/>
          <p:nvPr/>
        </p:nvSpPr>
        <p:spPr>
          <a:xfrm>
            <a:off x="234376" y="247251"/>
            <a:ext cx="5480800" cy="1043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47" name="Google Shape;347;p38"/>
          <p:cNvSpPr txBox="1">
            <a:spLocks noGrp="1"/>
          </p:cNvSpPr>
          <p:nvPr>
            <p:ph type="ctrTitle"/>
          </p:nvPr>
        </p:nvSpPr>
        <p:spPr>
          <a:xfrm>
            <a:off x="350225" y="314855"/>
            <a:ext cx="5422400" cy="1043600"/>
          </a:xfrm>
          <a:prstGeom prst="rect">
            <a:avLst/>
          </a:prstGeom>
          <a:noFill/>
          <a:ln>
            <a:noFill/>
          </a:ln>
        </p:spPr>
        <p:txBody>
          <a:bodyPr spcFirstLastPara="1" wrap="square" lIns="91433" tIns="91433" rIns="91433" bIns="91433" anchor="t" anchorCtr="0">
            <a:noAutofit/>
          </a:bodyPr>
          <a:lstStyle/>
          <a:p>
            <a:r>
              <a:rPr lang="en" sz="2400">
                <a:solidFill>
                  <a:schemeClr val="dk2"/>
                </a:solidFill>
                <a:latin typeface="Roboto Medium"/>
                <a:ea typeface="Roboto Medium"/>
                <a:cs typeface="Roboto Medium"/>
                <a:sym typeface="Roboto Medium"/>
              </a:rPr>
              <a:t>Malaria analysis 2017-2019:</a:t>
            </a:r>
            <a:br>
              <a:rPr lang="en" sz="2800">
                <a:solidFill>
                  <a:srgbClr val="5B92E5"/>
                </a:solidFill>
                <a:latin typeface="Roboto Medium"/>
                <a:ea typeface="Roboto Medium"/>
                <a:cs typeface="Roboto Medium"/>
                <a:sym typeface="Roboto Medium"/>
              </a:rPr>
            </a:br>
            <a:r>
              <a:rPr lang="en" sz="2400">
                <a:solidFill>
                  <a:srgbClr val="5B92E5"/>
                </a:solidFill>
                <a:latin typeface="Roboto Medium"/>
                <a:ea typeface="Roboto Medium"/>
                <a:cs typeface="Roboto Medium"/>
                <a:sym typeface="Roboto Medium"/>
              </a:rPr>
              <a:t>IDP Mention and Population Size</a:t>
            </a:r>
            <a:endParaRPr sz="2800">
              <a:solidFill>
                <a:srgbClr val="5B92E5"/>
              </a:solidFill>
              <a:latin typeface="Roboto Medium"/>
              <a:ea typeface="Roboto Medium"/>
              <a:cs typeface="Roboto Medium"/>
              <a:sym typeface="Roboto Medium"/>
            </a:endParaRPr>
          </a:p>
        </p:txBody>
      </p:sp>
      <p:pic>
        <p:nvPicPr>
          <p:cNvPr id="348" name="Google Shape;348;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349" name="Google Shape;349;p38"/>
          <p:cNvSpPr/>
          <p:nvPr/>
        </p:nvSpPr>
        <p:spPr>
          <a:xfrm>
            <a:off x="7061809" y="4765039"/>
            <a:ext cx="3329200" cy="14768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200"/>
            </a:pPr>
            <a:endParaRPr sz="1600">
              <a:solidFill>
                <a:srgbClr val="FFFFFF"/>
              </a:solidFill>
              <a:latin typeface="Roboto Medium"/>
              <a:ea typeface="Roboto Medium"/>
              <a:cs typeface="Roboto Medium"/>
              <a:sym typeface="Roboto Medium"/>
            </a:endParaRPr>
          </a:p>
        </p:txBody>
      </p:sp>
      <p:sp>
        <p:nvSpPr>
          <p:cNvPr id="350" name="Google Shape;350;p38"/>
          <p:cNvSpPr txBox="1"/>
          <p:nvPr/>
        </p:nvSpPr>
        <p:spPr>
          <a:xfrm>
            <a:off x="7124821" y="4846809"/>
            <a:ext cx="14516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351" name="Google Shape;351;p38"/>
          <p:cNvSpPr/>
          <p:nvPr/>
        </p:nvSpPr>
        <p:spPr>
          <a:xfrm>
            <a:off x="8264465" y="4917149"/>
            <a:ext cx="1984800" cy="307600"/>
          </a:xfrm>
          <a:prstGeom prst="rect">
            <a:avLst/>
          </a:prstGeom>
          <a:noFill/>
          <a:ln>
            <a:noFill/>
          </a:ln>
        </p:spPr>
        <p:txBody>
          <a:bodyPr spcFirstLastPara="1" wrap="square" lIns="91433" tIns="45700" rIns="91433" bIns="45700" anchor="t" anchorCtr="0">
            <a:noAutofit/>
          </a:bodyPr>
          <a:lstStyle/>
          <a:p>
            <a:pPr marL="457189" lvl="1" algn="ctr" defTabSz="1219170"/>
            <a:r>
              <a:rPr lang="en" sz="1467">
                <a:solidFill>
                  <a:srgbClr val="1F3864"/>
                </a:solidFill>
                <a:latin typeface="Roboto Medium"/>
                <a:ea typeface="Roboto Medium"/>
                <a:cs typeface="Roboto Medium"/>
                <a:sym typeface="Roboto Medium"/>
              </a:rPr>
              <a:t>Population Size</a:t>
            </a:r>
            <a:endParaRPr sz="1467"/>
          </a:p>
        </p:txBody>
      </p:sp>
      <p:sp>
        <p:nvSpPr>
          <p:cNvPr id="352" name="Google Shape;352;p38"/>
          <p:cNvSpPr txBox="1"/>
          <p:nvPr/>
        </p:nvSpPr>
        <p:spPr>
          <a:xfrm>
            <a:off x="7184499" y="5195101"/>
            <a:ext cx="1516800" cy="1031204"/>
          </a:xfrm>
          <a:prstGeom prst="rect">
            <a:avLst/>
          </a:prstGeom>
          <a:noFill/>
          <a:ln>
            <a:noFill/>
          </a:ln>
        </p:spPr>
        <p:txBody>
          <a:bodyPr spcFirstLastPara="1" wrap="square" lIns="91433" tIns="45700" rIns="91433" bIns="45700" anchor="t" anchorCtr="0">
            <a:spAutoFit/>
          </a:bodyPr>
          <a:lstStyle/>
          <a:p>
            <a:pPr defTabSz="1219170"/>
            <a:r>
              <a:rPr lang="en" sz="1867">
                <a:solidFill>
                  <a:srgbClr val="006600"/>
                </a:solidFill>
                <a:highlight>
                  <a:srgbClr val="D5F1DA"/>
                </a:highlight>
                <a:latin typeface="Barlow Medium"/>
                <a:ea typeface="Barlow Medium"/>
                <a:cs typeface="Barlow Medium"/>
                <a:sym typeface="Barlow Medium"/>
              </a:rPr>
              <a:t>Activities</a:t>
            </a:r>
            <a:endParaRPr sz="1467"/>
          </a:p>
          <a:p>
            <a:pPr defTabSz="1219170">
              <a:spcBef>
                <a:spcPts val="267"/>
              </a:spcBef>
            </a:pPr>
            <a:r>
              <a:rPr lang="en" sz="1867">
                <a:solidFill>
                  <a:srgbClr val="9F5900"/>
                </a:solidFill>
                <a:highlight>
                  <a:srgbClr val="FFFF00"/>
                </a:highlight>
                <a:latin typeface="Barlow Medium"/>
                <a:ea typeface="Barlow Medium"/>
                <a:cs typeface="Barlow Medium"/>
                <a:sym typeface="Barlow Medium"/>
              </a:rPr>
              <a:t>Mention</a:t>
            </a:r>
            <a:r>
              <a:rPr lang="en" sz="1867">
                <a:solidFill>
                  <a:srgbClr val="006600"/>
                </a:solidFill>
                <a:highlight>
                  <a:srgbClr val="D5F1DA"/>
                </a:highlight>
                <a:latin typeface="Barlow Medium"/>
                <a:ea typeface="Barlow Medium"/>
                <a:cs typeface="Barlow Medium"/>
                <a:sym typeface="Barlow Medium"/>
              </a:rPr>
              <a:t> </a:t>
            </a:r>
            <a:endParaRPr sz="1467"/>
          </a:p>
          <a:p>
            <a:pPr defTabSz="1219170">
              <a:spcBef>
                <a:spcPts val="267"/>
              </a:spcBef>
            </a:pPr>
            <a:r>
              <a:rPr lang="en" sz="1867">
                <a:solidFill>
                  <a:srgbClr val="4285F4"/>
                </a:solidFill>
                <a:highlight>
                  <a:srgbClr val="FFC7CE"/>
                </a:highlight>
                <a:latin typeface="Barlow Medium"/>
                <a:ea typeface="Barlow Medium"/>
                <a:cs typeface="Barlow Medium"/>
                <a:sym typeface="Barlow Medium"/>
              </a:rPr>
              <a:t>No Mention</a:t>
            </a:r>
            <a:endParaRPr sz="1867"/>
          </a:p>
        </p:txBody>
      </p:sp>
      <p:pic>
        <p:nvPicPr>
          <p:cNvPr id="353" name="Google Shape;353;p38" descr="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78549" y="5184574"/>
            <a:ext cx="1428824" cy="997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9" descr="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2100" y="353607"/>
            <a:ext cx="11597427" cy="5960651"/>
          </a:xfrm>
          <a:prstGeom prst="rect">
            <a:avLst/>
          </a:prstGeom>
          <a:noFill/>
          <a:ln>
            <a:noFill/>
          </a:ln>
        </p:spPr>
      </p:pic>
      <p:sp>
        <p:nvSpPr>
          <p:cNvPr id="359" name="Google Shape;359;p39"/>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60" name="Google Shape;360;p39"/>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15</a:t>
            </a:fld>
            <a:endParaRPr sz="1867">
              <a:solidFill>
                <a:srgbClr val="FFFFFF"/>
              </a:solidFill>
              <a:latin typeface="Barlow Light"/>
              <a:ea typeface="Barlow Light"/>
              <a:cs typeface="Barlow Light"/>
              <a:sym typeface="Barlow Light"/>
            </a:endParaRPr>
          </a:p>
        </p:txBody>
      </p:sp>
      <p:sp>
        <p:nvSpPr>
          <p:cNvPr id="361" name="Google Shape;361;p39"/>
          <p:cNvSpPr/>
          <p:nvPr/>
        </p:nvSpPr>
        <p:spPr>
          <a:xfrm>
            <a:off x="234376" y="247251"/>
            <a:ext cx="5480800" cy="1043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62" name="Google Shape;362;p39"/>
          <p:cNvSpPr txBox="1">
            <a:spLocks noGrp="1"/>
          </p:cNvSpPr>
          <p:nvPr>
            <p:ph type="ctrTitle"/>
          </p:nvPr>
        </p:nvSpPr>
        <p:spPr>
          <a:xfrm>
            <a:off x="350225" y="314855"/>
            <a:ext cx="5422400" cy="1043600"/>
          </a:xfrm>
          <a:prstGeom prst="rect">
            <a:avLst/>
          </a:prstGeom>
          <a:noFill/>
          <a:ln>
            <a:noFill/>
          </a:ln>
        </p:spPr>
        <p:txBody>
          <a:bodyPr spcFirstLastPara="1" wrap="square" lIns="91433" tIns="91433" rIns="91433" bIns="91433" anchor="t" anchorCtr="0">
            <a:noAutofit/>
          </a:bodyPr>
          <a:lstStyle/>
          <a:p>
            <a:r>
              <a:rPr lang="en" sz="2400">
                <a:solidFill>
                  <a:schemeClr val="dk2"/>
                </a:solidFill>
                <a:latin typeface="Roboto Medium"/>
                <a:ea typeface="Roboto Medium"/>
                <a:cs typeface="Roboto Medium"/>
                <a:sym typeface="Roboto Medium"/>
              </a:rPr>
              <a:t>Malaria analysis 2020-2022:</a:t>
            </a:r>
            <a:br>
              <a:rPr lang="en" sz="2800">
                <a:solidFill>
                  <a:srgbClr val="5B92E5"/>
                </a:solidFill>
                <a:latin typeface="Roboto Medium"/>
                <a:ea typeface="Roboto Medium"/>
                <a:cs typeface="Roboto Medium"/>
                <a:sym typeface="Roboto Medium"/>
              </a:rPr>
            </a:br>
            <a:r>
              <a:rPr lang="en" sz="2400">
                <a:solidFill>
                  <a:srgbClr val="5B92E5"/>
                </a:solidFill>
                <a:latin typeface="Roboto Medium"/>
                <a:ea typeface="Roboto Medium"/>
                <a:cs typeface="Roboto Medium"/>
                <a:sym typeface="Roboto Medium"/>
              </a:rPr>
              <a:t>IDP Mention and Population Size</a:t>
            </a:r>
            <a:endParaRPr sz="2800">
              <a:solidFill>
                <a:srgbClr val="5B92E5"/>
              </a:solidFill>
              <a:latin typeface="Roboto Medium"/>
              <a:ea typeface="Roboto Medium"/>
              <a:cs typeface="Roboto Medium"/>
              <a:sym typeface="Roboto Medium"/>
            </a:endParaRPr>
          </a:p>
        </p:txBody>
      </p:sp>
      <p:pic>
        <p:nvPicPr>
          <p:cNvPr id="363" name="Google Shape;363;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364" name="Google Shape;364;p39"/>
          <p:cNvSpPr/>
          <p:nvPr/>
        </p:nvSpPr>
        <p:spPr>
          <a:xfrm>
            <a:off x="7061809" y="4765039"/>
            <a:ext cx="3329200" cy="14768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200"/>
            </a:pPr>
            <a:endParaRPr sz="1600">
              <a:solidFill>
                <a:srgbClr val="FFFFFF"/>
              </a:solidFill>
              <a:latin typeface="Roboto Medium"/>
              <a:ea typeface="Roboto Medium"/>
              <a:cs typeface="Roboto Medium"/>
              <a:sym typeface="Roboto Medium"/>
            </a:endParaRPr>
          </a:p>
        </p:txBody>
      </p:sp>
      <p:sp>
        <p:nvSpPr>
          <p:cNvPr id="365" name="Google Shape;365;p39"/>
          <p:cNvSpPr txBox="1"/>
          <p:nvPr/>
        </p:nvSpPr>
        <p:spPr>
          <a:xfrm>
            <a:off x="7124821" y="4846809"/>
            <a:ext cx="14516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366" name="Google Shape;366;p39"/>
          <p:cNvSpPr/>
          <p:nvPr/>
        </p:nvSpPr>
        <p:spPr>
          <a:xfrm>
            <a:off x="8264465" y="4917149"/>
            <a:ext cx="1984800" cy="307600"/>
          </a:xfrm>
          <a:prstGeom prst="rect">
            <a:avLst/>
          </a:prstGeom>
          <a:noFill/>
          <a:ln>
            <a:noFill/>
          </a:ln>
        </p:spPr>
        <p:txBody>
          <a:bodyPr spcFirstLastPara="1" wrap="square" lIns="91433" tIns="45700" rIns="91433" bIns="45700" anchor="t" anchorCtr="0">
            <a:noAutofit/>
          </a:bodyPr>
          <a:lstStyle/>
          <a:p>
            <a:pPr marL="457189" lvl="1" algn="ctr" defTabSz="1219170"/>
            <a:r>
              <a:rPr lang="en" sz="1467">
                <a:solidFill>
                  <a:srgbClr val="1F3864"/>
                </a:solidFill>
                <a:latin typeface="Roboto Medium"/>
                <a:ea typeface="Roboto Medium"/>
                <a:cs typeface="Roboto Medium"/>
                <a:sym typeface="Roboto Medium"/>
              </a:rPr>
              <a:t>Population Size</a:t>
            </a:r>
            <a:endParaRPr sz="1467"/>
          </a:p>
        </p:txBody>
      </p:sp>
      <p:sp>
        <p:nvSpPr>
          <p:cNvPr id="367" name="Google Shape;367;p39"/>
          <p:cNvSpPr txBox="1"/>
          <p:nvPr/>
        </p:nvSpPr>
        <p:spPr>
          <a:xfrm>
            <a:off x="7184499" y="5195101"/>
            <a:ext cx="1531200" cy="1031204"/>
          </a:xfrm>
          <a:prstGeom prst="rect">
            <a:avLst/>
          </a:prstGeom>
          <a:noFill/>
          <a:ln>
            <a:noFill/>
          </a:ln>
        </p:spPr>
        <p:txBody>
          <a:bodyPr spcFirstLastPara="1" wrap="square" lIns="91433" tIns="45700" rIns="91433" bIns="45700" anchor="t" anchorCtr="0">
            <a:spAutoFit/>
          </a:bodyPr>
          <a:lstStyle/>
          <a:p>
            <a:pPr defTabSz="1219170"/>
            <a:r>
              <a:rPr lang="en" sz="1867">
                <a:solidFill>
                  <a:srgbClr val="006600"/>
                </a:solidFill>
                <a:highlight>
                  <a:srgbClr val="D5F1DA"/>
                </a:highlight>
                <a:latin typeface="Barlow Medium"/>
                <a:ea typeface="Barlow Medium"/>
                <a:cs typeface="Barlow Medium"/>
                <a:sym typeface="Barlow Medium"/>
              </a:rPr>
              <a:t>Activities</a:t>
            </a:r>
            <a:endParaRPr sz="1467"/>
          </a:p>
          <a:p>
            <a:pPr defTabSz="1219170">
              <a:spcBef>
                <a:spcPts val="267"/>
              </a:spcBef>
            </a:pPr>
            <a:r>
              <a:rPr lang="en" sz="1867">
                <a:solidFill>
                  <a:srgbClr val="9F5900"/>
                </a:solidFill>
                <a:highlight>
                  <a:srgbClr val="FFFF00"/>
                </a:highlight>
                <a:latin typeface="Barlow Medium"/>
                <a:ea typeface="Barlow Medium"/>
                <a:cs typeface="Barlow Medium"/>
                <a:sym typeface="Barlow Medium"/>
              </a:rPr>
              <a:t>Mention</a:t>
            </a:r>
            <a:r>
              <a:rPr lang="en" sz="1867">
                <a:solidFill>
                  <a:srgbClr val="006600"/>
                </a:solidFill>
                <a:highlight>
                  <a:srgbClr val="D5F1DA"/>
                </a:highlight>
                <a:latin typeface="Barlow Medium"/>
                <a:ea typeface="Barlow Medium"/>
                <a:cs typeface="Barlow Medium"/>
                <a:sym typeface="Barlow Medium"/>
              </a:rPr>
              <a:t> </a:t>
            </a:r>
            <a:endParaRPr sz="1467"/>
          </a:p>
          <a:p>
            <a:pPr defTabSz="1219170">
              <a:spcBef>
                <a:spcPts val="267"/>
              </a:spcBef>
            </a:pPr>
            <a:r>
              <a:rPr lang="en" sz="1867">
                <a:solidFill>
                  <a:srgbClr val="4285F4"/>
                </a:solidFill>
                <a:highlight>
                  <a:srgbClr val="FFC7CE"/>
                </a:highlight>
                <a:latin typeface="Barlow Medium"/>
                <a:ea typeface="Barlow Medium"/>
                <a:cs typeface="Barlow Medium"/>
                <a:sym typeface="Barlow Medium"/>
              </a:rPr>
              <a:t>No Mention</a:t>
            </a:r>
            <a:endParaRPr sz="1867"/>
          </a:p>
        </p:txBody>
      </p:sp>
      <p:pic>
        <p:nvPicPr>
          <p:cNvPr id="368" name="Google Shape;368;p39" descr="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78549" y="5184574"/>
            <a:ext cx="1428824" cy="997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p:nvPr/>
        </p:nvSpPr>
        <p:spPr>
          <a:xfrm>
            <a:off x="14139" y="2209800"/>
            <a:ext cx="12192000" cy="4009600"/>
          </a:xfrm>
          <a:prstGeom prst="rect">
            <a:avLst/>
          </a:prstGeom>
          <a:solidFill>
            <a:srgbClr val="F5F8FD"/>
          </a:solidFill>
          <a:ln>
            <a:noFill/>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74" name="Google Shape;374;p40"/>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75" name="Google Shape;375;p40"/>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16</a:t>
            </a:fld>
            <a:endParaRPr sz="1867">
              <a:solidFill>
                <a:srgbClr val="FFFFFF"/>
              </a:solidFill>
              <a:latin typeface="Barlow Light"/>
              <a:ea typeface="Barlow Light"/>
              <a:cs typeface="Barlow Light"/>
              <a:sym typeface="Barlow Light"/>
            </a:endParaRPr>
          </a:p>
        </p:txBody>
      </p:sp>
      <p:sp>
        <p:nvSpPr>
          <p:cNvPr id="376" name="Google Shape;376;p40"/>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377" name="Google Shape;377;p40"/>
          <p:cNvSpPr txBox="1"/>
          <p:nvPr/>
        </p:nvSpPr>
        <p:spPr>
          <a:xfrm>
            <a:off x="743733" y="2378479"/>
            <a:ext cx="10732800" cy="4543447"/>
          </a:xfrm>
          <a:prstGeom prst="rect">
            <a:avLst/>
          </a:prstGeom>
          <a:noFill/>
          <a:ln>
            <a:noFill/>
          </a:ln>
        </p:spPr>
        <p:txBody>
          <a:bodyPr spcFirstLastPara="1" wrap="square" lIns="91433" tIns="45700" rIns="91433" bIns="45700" anchor="t" anchorCtr="0">
            <a:spAutoFit/>
          </a:bodyPr>
          <a:lstStyle/>
          <a:p>
            <a:pPr marL="338658" indent="-338658" defTabSz="1219170">
              <a:lnSpc>
                <a:spcPct val="110000"/>
              </a:lnSpc>
              <a:buSzPts val="1400"/>
              <a:buFont typeface="Noto Sans Symbols"/>
              <a:buChar char="▪"/>
            </a:pPr>
            <a:r>
              <a:rPr lang="en" sz="1867">
                <a:latin typeface="Barlow Light"/>
                <a:ea typeface="Barlow Light"/>
                <a:cs typeface="Barlow Light"/>
                <a:sym typeface="Barlow Light"/>
              </a:rPr>
              <a:t>Inclusion of both refugee and IDP populations in malaria funding requests has improved substantially since the previous analysis. </a:t>
            </a:r>
            <a:endParaRPr sz="1467"/>
          </a:p>
          <a:p>
            <a:pPr marL="338658" indent="-338658" defTabSz="1219170">
              <a:lnSpc>
                <a:spcPct val="110000"/>
              </a:lnSpc>
              <a:spcBef>
                <a:spcPts val="1867"/>
              </a:spcBef>
              <a:buSzPts val="1400"/>
              <a:buFont typeface="Noto Sans Symbols"/>
              <a:buChar char="▪"/>
            </a:pPr>
            <a:r>
              <a:rPr lang="en" sz="1867">
                <a:latin typeface="Barlow Light"/>
                <a:ea typeface="Barlow Light"/>
                <a:cs typeface="Barlow Light"/>
                <a:sym typeface="Barlow Light"/>
              </a:rPr>
              <a:t>Though the proportion of countries not mentioning refugees in their malaria funding requests did not change, there was a notable decrease in the proportion of countries failing to mention IDPs </a:t>
            </a:r>
            <a:endParaRPr sz="1467"/>
          </a:p>
          <a:p>
            <a:pPr marL="338658" indent="-338658" defTabSz="1219170">
              <a:lnSpc>
                <a:spcPct val="110000"/>
              </a:lnSpc>
              <a:spcBef>
                <a:spcPts val="1867"/>
              </a:spcBef>
              <a:buSzPts val="1400"/>
              <a:buFont typeface="Noto Sans Symbols"/>
              <a:buChar char="▪"/>
            </a:pPr>
            <a:r>
              <a:rPr lang="en" sz="1867">
                <a:latin typeface="Barlow Light"/>
                <a:ea typeface="Barlow Light"/>
                <a:cs typeface="Barlow Light"/>
                <a:sym typeface="Barlow Light"/>
              </a:rPr>
              <a:t>Much of the positive progress stems from an improvement in the proportion of countries that mention displaced populations but do not include specific activities for them in their malaria funding requests – only two of the 63 applications mentioned refugee and IDPs without detailing specific programming to address their needs</a:t>
            </a:r>
            <a:endParaRPr sz="1467"/>
          </a:p>
          <a:p>
            <a:pPr marL="338658" indent="-338658" defTabSz="1219170">
              <a:lnSpc>
                <a:spcPct val="110000"/>
              </a:lnSpc>
              <a:spcBef>
                <a:spcPts val="1867"/>
              </a:spcBef>
              <a:buSzPts val="1400"/>
              <a:buFont typeface="Noto Sans Symbols"/>
              <a:buChar char="▪"/>
            </a:pPr>
            <a:r>
              <a:rPr lang="en" sz="1867">
                <a:latin typeface="Barlow Light"/>
                <a:ea typeface="Barlow Light"/>
                <a:cs typeface="Barlow Light"/>
                <a:sym typeface="Barlow Light"/>
              </a:rPr>
              <a:t>Most countries with very large refugee and IDP populations that were eligible for this study included specific programming for these populations in their funding request</a:t>
            </a:r>
            <a:endParaRPr sz="1467"/>
          </a:p>
          <a:p>
            <a:pPr marL="338658" indent="-220128" defTabSz="1219170">
              <a:lnSpc>
                <a:spcPct val="110000"/>
              </a:lnSpc>
              <a:spcBef>
                <a:spcPts val="1867"/>
              </a:spcBef>
              <a:buSzPts val="1400"/>
            </a:pPr>
            <a:endParaRPr sz="1867">
              <a:latin typeface="Barlow Light"/>
              <a:ea typeface="Barlow Light"/>
              <a:cs typeface="Barlow Light"/>
              <a:sym typeface="Barlow Light"/>
            </a:endParaRPr>
          </a:p>
        </p:txBody>
      </p:sp>
      <p:sp>
        <p:nvSpPr>
          <p:cNvPr id="378" name="Google Shape;378;p40"/>
          <p:cNvSpPr txBox="1">
            <a:spLocks noGrp="1"/>
          </p:cNvSpPr>
          <p:nvPr>
            <p:ph type="ctrTitle"/>
          </p:nvPr>
        </p:nvSpPr>
        <p:spPr>
          <a:xfrm>
            <a:off x="542635" y="405057"/>
            <a:ext cx="10354000" cy="1452800"/>
          </a:xfrm>
          <a:prstGeom prst="rect">
            <a:avLst/>
          </a:prstGeom>
          <a:noFill/>
          <a:ln>
            <a:noFill/>
          </a:ln>
        </p:spPr>
        <p:txBody>
          <a:bodyPr spcFirstLastPara="1" wrap="square" lIns="91433" tIns="91433" rIns="91433" bIns="91433" anchor="t" anchorCtr="0">
            <a:noAutofit/>
          </a:bodyPr>
          <a:lstStyle/>
          <a:p>
            <a:pPr marL="237061" indent="-237061"/>
            <a:r>
              <a:rPr lang="en" sz="4800">
                <a:solidFill>
                  <a:srgbClr val="5B92E5"/>
                </a:solidFill>
                <a:latin typeface="Roboto Medium"/>
                <a:ea typeface="Roboto Medium"/>
                <a:cs typeface="Roboto Medium"/>
                <a:sym typeface="Roboto Medium"/>
              </a:rPr>
              <a:t>Conclusions:</a:t>
            </a:r>
            <a:br>
              <a:rPr lang="en" sz="4400">
                <a:solidFill>
                  <a:srgbClr val="5B92E5"/>
                </a:solidFill>
                <a:latin typeface="Roboto Medium"/>
                <a:ea typeface="Roboto Medium"/>
                <a:cs typeface="Roboto Medium"/>
                <a:sym typeface="Roboto Medium"/>
              </a:rPr>
            </a:br>
            <a:r>
              <a:rPr lang="en" sz="4400">
                <a:solidFill>
                  <a:schemeClr val="dk2"/>
                </a:solidFill>
                <a:latin typeface="Roboto Medium"/>
                <a:ea typeface="Roboto Medium"/>
                <a:cs typeface="Roboto Medium"/>
                <a:sym typeface="Roboto Medium"/>
              </a:rPr>
              <a:t>Malaria analysis</a:t>
            </a:r>
            <a:br>
              <a:rPr lang="en" sz="4800">
                <a:solidFill>
                  <a:srgbClr val="5B92E5"/>
                </a:solidFill>
                <a:latin typeface="Roboto Medium"/>
                <a:ea typeface="Roboto Medium"/>
                <a:cs typeface="Roboto Medium"/>
                <a:sym typeface="Roboto Medium"/>
              </a:rPr>
            </a:br>
            <a:endParaRPr sz="4400">
              <a:solidFill>
                <a:srgbClr val="5B92E5"/>
              </a:solidFill>
              <a:latin typeface="Roboto Medium"/>
              <a:ea typeface="Roboto Medium"/>
              <a:cs typeface="Roboto Medium"/>
              <a:sym typeface="Roboto Medium"/>
            </a:endParaRPr>
          </a:p>
        </p:txBody>
      </p:sp>
      <p:grpSp>
        <p:nvGrpSpPr>
          <p:cNvPr id="379" name="Google Shape;379;p40"/>
          <p:cNvGrpSpPr/>
          <p:nvPr/>
        </p:nvGrpSpPr>
        <p:grpSpPr>
          <a:xfrm>
            <a:off x="9790723" y="6487025"/>
            <a:ext cx="2127379" cy="303600"/>
            <a:chOff x="298619" y="6491712"/>
            <a:chExt cx="2127379" cy="303600"/>
          </a:xfrm>
        </p:grpSpPr>
        <p:cxnSp>
          <p:nvCxnSpPr>
            <p:cNvPr id="380" name="Google Shape;380;p40"/>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381" name="Google Shape;381;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382" name="Google Shape;382;p40"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1"/>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388" name="Google Shape;388;p41"/>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17</a:t>
            </a:fld>
            <a:endParaRPr sz="1867">
              <a:solidFill>
                <a:srgbClr val="FFFFFF"/>
              </a:solidFill>
              <a:latin typeface="Barlow Light"/>
              <a:ea typeface="Barlow Light"/>
              <a:cs typeface="Barlow Light"/>
              <a:sym typeface="Barlow Light"/>
            </a:endParaRPr>
          </a:p>
        </p:txBody>
      </p:sp>
      <p:sp>
        <p:nvSpPr>
          <p:cNvPr id="389" name="Google Shape;389;p41"/>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390" name="Google Shape;390;p41"/>
          <p:cNvSpPr txBox="1">
            <a:spLocks noGrp="1"/>
          </p:cNvSpPr>
          <p:nvPr>
            <p:ph type="ctrTitle"/>
          </p:nvPr>
        </p:nvSpPr>
        <p:spPr>
          <a:xfrm>
            <a:off x="430143" y="209724"/>
            <a:ext cx="4378800" cy="1566800"/>
          </a:xfrm>
          <a:prstGeom prst="rect">
            <a:avLst/>
          </a:prstGeom>
          <a:noFill/>
          <a:ln>
            <a:noFill/>
          </a:ln>
        </p:spPr>
        <p:txBody>
          <a:bodyPr spcFirstLastPara="1" wrap="square" lIns="91433" tIns="91433" rIns="91433" bIns="91433" anchor="t" anchorCtr="0">
            <a:noAutofit/>
          </a:bodyPr>
          <a:lstStyle/>
          <a:p>
            <a:pPr marL="237061" indent="-237061"/>
            <a:r>
              <a:rPr lang="en" sz="4400">
                <a:solidFill>
                  <a:srgbClr val="5B92E5"/>
                </a:solidFill>
                <a:latin typeface="Roboto Black"/>
                <a:ea typeface="Roboto Black"/>
                <a:cs typeface="Roboto Black"/>
                <a:sym typeface="Roboto Black"/>
              </a:rPr>
              <a:t>West and Central Africa</a:t>
            </a:r>
            <a:endParaRPr sz="4000">
              <a:solidFill>
                <a:srgbClr val="5B92E5"/>
              </a:solidFill>
              <a:latin typeface="Roboto Black"/>
              <a:ea typeface="Roboto Black"/>
              <a:cs typeface="Roboto Black"/>
              <a:sym typeface="Roboto Black"/>
            </a:endParaRPr>
          </a:p>
        </p:txBody>
      </p:sp>
      <p:grpSp>
        <p:nvGrpSpPr>
          <p:cNvPr id="391" name="Google Shape;391;p41"/>
          <p:cNvGrpSpPr/>
          <p:nvPr/>
        </p:nvGrpSpPr>
        <p:grpSpPr>
          <a:xfrm>
            <a:off x="9790723" y="6487025"/>
            <a:ext cx="2127379" cy="303600"/>
            <a:chOff x="298619" y="6491712"/>
            <a:chExt cx="2127379" cy="303600"/>
          </a:xfrm>
        </p:grpSpPr>
        <p:cxnSp>
          <p:nvCxnSpPr>
            <p:cNvPr id="392" name="Google Shape;392;p41"/>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393" name="Google Shape;393;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394" name="Google Shape;394;p41"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graphicFrame>
        <p:nvGraphicFramePr>
          <p:cNvPr id="395" name="Google Shape;395;p41"/>
          <p:cNvGraphicFramePr/>
          <p:nvPr/>
        </p:nvGraphicFramePr>
        <p:xfrm>
          <a:off x="3329756" y="1772879"/>
          <a:ext cx="8704966" cy="4166437"/>
        </p:xfrm>
        <a:graphic>
          <a:graphicData uri="http://schemas.openxmlformats.org/drawingml/2006/table">
            <a:tbl>
              <a:tblPr>
                <a:noFill/>
              </a:tblPr>
              <a:tblGrid>
                <a:gridCol w="2696033">
                  <a:extLst>
                    <a:ext uri="{9D8B030D-6E8A-4147-A177-3AD203B41FA5}">
                      <a16:colId xmlns:a16="http://schemas.microsoft.com/office/drawing/2014/main" val="20000"/>
                    </a:ext>
                  </a:extLst>
                </a:gridCol>
                <a:gridCol w="998200">
                  <a:extLst>
                    <a:ext uri="{9D8B030D-6E8A-4147-A177-3AD203B41FA5}">
                      <a16:colId xmlns:a16="http://schemas.microsoft.com/office/drawing/2014/main" val="20001"/>
                    </a:ext>
                  </a:extLst>
                </a:gridCol>
                <a:gridCol w="1001033">
                  <a:extLst>
                    <a:ext uri="{9D8B030D-6E8A-4147-A177-3AD203B41FA5}">
                      <a16:colId xmlns:a16="http://schemas.microsoft.com/office/drawing/2014/main" val="20002"/>
                    </a:ext>
                  </a:extLst>
                </a:gridCol>
                <a:gridCol w="1005233">
                  <a:extLst>
                    <a:ext uri="{9D8B030D-6E8A-4147-A177-3AD203B41FA5}">
                      <a16:colId xmlns:a16="http://schemas.microsoft.com/office/drawing/2014/main" val="20003"/>
                    </a:ext>
                  </a:extLst>
                </a:gridCol>
                <a:gridCol w="994233">
                  <a:extLst>
                    <a:ext uri="{9D8B030D-6E8A-4147-A177-3AD203B41FA5}">
                      <a16:colId xmlns:a16="http://schemas.microsoft.com/office/drawing/2014/main" val="20004"/>
                    </a:ext>
                  </a:extLst>
                </a:gridCol>
                <a:gridCol w="1023267">
                  <a:extLst>
                    <a:ext uri="{9D8B030D-6E8A-4147-A177-3AD203B41FA5}">
                      <a16:colId xmlns:a16="http://schemas.microsoft.com/office/drawing/2014/main" val="20005"/>
                    </a:ext>
                  </a:extLst>
                </a:gridCol>
                <a:gridCol w="986967">
                  <a:extLst>
                    <a:ext uri="{9D8B030D-6E8A-4147-A177-3AD203B41FA5}">
                      <a16:colId xmlns:a16="http://schemas.microsoft.com/office/drawing/2014/main" val="20006"/>
                    </a:ext>
                  </a:extLst>
                </a:gridCol>
              </a:tblGrid>
              <a:tr h="410367">
                <a:tc>
                  <a:txBody>
                    <a:bodyPr/>
                    <a:lstStyle/>
                    <a:p>
                      <a:pPr marL="0" marR="0" lvl="0" indent="0" algn="l" rtl="0">
                        <a:lnSpc>
                          <a:spcPct val="100000"/>
                        </a:lnSpc>
                        <a:spcBef>
                          <a:spcPts val="0"/>
                        </a:spcBef>
                        <a:spcAft>
                          <a:spcPts val="0"/>
                        </a:spcAft>
                        <a:buNone/>
                      </a:pPr>
                      <a:endParaRPr sz="2000" b="0" i="0" u="none" strike="noStrike" cap="none">
                        <a:solidFill>
                          <a:schemeClr val="lt1"/>
                        </a:solidFill>
                        <a:latin typeface="Barlow"/>
                        <a:ea typeface="Barlow"/>
                        <a:cs typeface="Barlow"/>
                        <a:sym typeface="Barlow"/>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extLst>
                  <a:ext uri="{0D108BD9-81ED-4DB2-BD59-A6C34878D82A}">
                    <a16:rowId xmlns:a16="http://schemas.microsoft.com/office/drawing/2014/main" val="10000"/>
                  </a:ext>
                </a:extLst>
              </a:tr>
              <a:tr h="380167">
                <a:tc>
                  <a:txBody>
                    <a:bodyPr/>
                    <a:lstStyle/>
                    <a:p>
                      <a:pPr marL="76200" marR="0" lvl="0" indent="0" algn="l" rtl="0">
                        <a:lnSpc>
                          <a:spcPct val="100000"/>
                        </a:lnSpc>
                        <a:spcBef>
                          <a:spcPts val="0"/>
                        </a:spcBef>
                        <a:spcAft>
                          <a:spcPts val="0"/>
                        </a:spcAft>
                        <a:buClr>
                          <a:srgbClr val="000000"/>
                        </a:buClr>
                        <a:buSzPts val="1400"/>
                        <a:buFont typeface="Arial"/>
                        <a:buNone/>
                      </a:pPr>
                      <a:r>
                        <a:rPr lang="en" sz="1900" b="0" i="0" u="none" strike="noStrike" cap="none">
                          <a:solidFill>
                            <a:srgbClr val="000000"/>
                          </a:solidFill>
                          <a:latin typeface="Roboto"/>
                          <a:ea typeface="Roboto"/>
                          <a:cs typeface="Roboto"/>
                          <a:sym typeface="Roboto"/>
                        </a:rPr>
                        <a:t>Burkina Faso</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728"/>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728"/>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728"/>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Chad</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2"/>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Cameroon</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Côte d’Ivoire</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r h="3512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Central African Republic</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Ghana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6"/>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Mali</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Niger</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8"/>
                  </a:ext>
                </a:extLst>
              </a:tr>
              <a:tr h="3682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Nigeria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9"/>
                  </a:ext>
                </a:extLst>
              </a:tr>
              <a:tr h="3753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Senegal</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10"/>
                  </a:ext>
                </a:extLst>
              </a:tr>
            </a:tbl>
          </a:graphicData>
        </a:graphic>
      </p:graphicFrame>
      <p:sp>
        <p:nvSpPr>
          <p:cNvPr id="396" name="Google Shape;396;p41"/>
          <p:cNvSpPr/>
          <p:nvPr/>
        </p:nvSpPr>
        <p:spPr>
          <a:xfrm flipH="1">
            <a:off x="6007157" y="2199007"/>
            <a:ext cx="1013200" cy="363600"/>
          </a:xfrm>
          <a:prstGeom prst="rtTriangle">
            <a:avLst/>
          </a:prstGeom>
          <a:solidFill>
            <a:srgbClr val="FF2728"/>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97" name="Google Shape;397;p41"/>
          <p:cNvSpPr/>
          <p:nvPr/>
        </p:nvSpPr>
        <p:spPr>
          <a:xfrm flipH="1">
            <a:off x="8016423" y="2205571"/>
            <a:ext cx="1013200" cy="363600"/>
          </a:xfrm>
          <a:prstGeom prst="rtTriangle">
            <a:avLst/>
          </a:prstGeom>
          <a:solidFill>
            <a:srgbClr val="FF2728"/>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98" name="Google Shape;398;p41"/>
          <p:cNvSpPr/>
          <p:nvPr/>
        </p:nvSpPr>
        <p:spPr>
          <a:xfrm flipH="1">
            <a:off x="7018719" y="219900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399" name="Google Shape;399;p41"/>
          <p:cNvSpPr/>
          <p:nvPr/>
        </p:nvSpPr>
        <p:spPr>
          <a:xfrm flipH="1">
            <a:off x="9012139" y="220903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0" name="Google Shape;400;p41"/>
          <p:cNvSpPr/>
          <p:nvPr/>
        </p:nvSpPr>
        <p:spPr>
          <a:xfrm flipH="1">
            <a:off x="11026375" y="220264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1" name="Google Shape;401;p41"/>
          <p:cNvSpPr/>
          <p:nvPr/>
        </p:nvSpPr>
        <p:spPr>
          <a:xfrm flipH="1">
            <a:off x="10013707" y="2205575"/>
            <a:ext cx="1013200" cy="363600"/>
          </a:xfrm>
          <a:prstGeom prst="rtTriangle">
            <a:avLst/>
          </a:prstGeom>
          <a:solidFill>
            <a:srgbClr val="FF2728"/>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2" name="Google Shape;402;p41"/>
          <p:cNvSpPr/>
          <p:nvPr/>
        </p:nvSpPr>
        <p:spPr>
          <a:xfrm flipH="1">
            <a:off x="6010477" y="257587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3" name="Google Shape;403;p41"/>
          <p:cNvSpPr/>
          <p:nvPr/>
        </p:nvSpPr>
        <p:spPr>
          <a:xfrm flipH="1">
            <a:off x="8019743" y="258244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4" name="Google Shape;404;p41"/>
          <p:cNvSpPr/>
          <p:nvPr/>
        </p:nvSpPr>
        <p:spPr>
          <a:xfrm flipH="1">
            <a:off x="7015111" y="257587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5" name="Google Shape;405;p41"/>
          <p:cNvSpPr/>
          <p:nvPr/>
        </p:nvSpPr>
        <p:spPr>
          <a:xfrm flipH="1">
            <a:off x="9015459" y="258590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6" name="Google Shape;406;p41"/>
          <p:cNvSpPr/>
          <p:nvPr/>
        </p:nvSpPr>
        <p:spPr>
          <a:xfrm flipH="1">
            <a:off x="11024725" y="258590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7" name="Google Shape;407;p41"/>
          <p:cNvSpPr/>
          <p:nvPr/>
        </p:nvSpPr>
        <p:spPr>
          <a:xfrm flipH="1">
            <a:off x="10029009" y="257898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8" name="Google Shape;408;p41"/>
          <p:cNvSpPr/>
          <p:nvPr/>
        </p:nvSpPr>
        <p:spPr>
          <a:xfrm flipH="1">
            <a:off x="6008444" y="2957080"/>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09" name="Google Shape;409;p41"/>
          <p:cNvSpPr/>
          <p:nvPr/>
        </p:nvSpPr>
        <p:spPr>
          <a:xfrm flipH="1">
            <a:off x="8017711" y="2963644"/>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0" name="Google Shape;410;p41"/>
          <p:cNvSpPr/>
          <p:nvPr/>
        </p:nvSpPr>
        <p:spPr>
          <a:xfrm flipH="1">
            <a:off x="7020005" y="2957080"/>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1" name="Google Shape;411;p41"/>
          <p:cNvSpPr/>
          <p:nvPr/>
        </p:nvSpPr>
        <p:spPr>
          <a:xfrm flipH="1">
            <a:off x="9013427" y="296710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2" name="Google Shape;412;p41"/>
          <p:cNvSpPr/>
          <p:nvPr/>
        </p:nvSpPr>
        <p:spPr>
          <a:xfrm flipH="1">
            <a:off x="11022692" y="296710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3" name="Google Shape;413;p41"/>
          <p:cNvSpPr/>
          <p:nvPr/>
        </p:nvSpPr>
        <p:spPr>
          <a:xfrm flipH="1">
            <a:off x="10030440" y="2956392"/>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4" name="Google Shape;414;p41"/>
          <p:cNvSpPr/>
          <p:nvPr/>
        </p:nvSpPr>
        <p:spPr>
          <a:xfrm flipH="1">
            <a:off x="6011764" y="3333951"/>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5" name="Google Shape;415;p41"/>
          <p:cNvSpPr/>
          <p:nvPr/>
        </p:nvSpPr>
        <p:spPr>
          <a:xfrm flipH="1">
            <a:off x="8021031" y="334051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6" name="Google Shape;416;p41"/>
          <p:cNvSpPr/>
          <p:nvPr/>
        </p:nvSpPr>
        <p:spPr>
          <a:xfrm flipH="1">
            <a:off x="7016397" y="333741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7" name="Google Shape;417;p41"/>
          <p:cNvSpPr/>
          <p:nvPr/>
        </p:nvSpPr>
        <p:spPr>
          <a:xfrm flipH="1">
            <a:off x="9016747" y="334397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8" name="Google Shape;418;p41"/>
          <p:cNvSpPr/>
          <p:nvPr/>
        </p:nvSpPr>
        <p:spPr>
          <a:xfrm flipH="1">
            <a:off x="11026012" y="334397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19" name="Google Shape;419;p41"/>
          <p:cNvSpPr/>
          <p:nvPr/>
        </p:nvSpPr>
        <p:spPr>
          <a:xfrm flipH="1">
            <a:off x="10030296" y="333705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0" name="Google Shape;420;p41"/>
          <p:cNvSpPr/>
          <p:nvPr/>
        </p:nvSpPr>
        <p:spPr>
          <a:xfrm flipH="1">
            <a:off x="6012461" y="3697509"/>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1" name="Google Shape;421;p41"/>
          <p:cNvSpPr/>
          <p:nvPr/>
        </p:nvSpPr>
        <p:spPr>
          <a:xfrm flipH="1">
            <a:off x="8021727" y="370407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2" name="Google Shape;422;p41"/>
          <p:cNvSpPr/>
          <p:nvPr/>
        </p:nvSpPr>
        <p:spPr>
          <a:xfrm flipH="1">
            <a:off x="7017095" y="3697509"/>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3" name="Google Shape;423;p41"/>
          <p:cNvSpPr/>
          <p:nvPr/>
        </p:nvSpPr>
        <p:spPr>
          <a:xfrm flipH="1">
            <a:off x="9017443" y="370753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4" name="Google Shape;424;p41"/>
          <p:cNvSpPr/>
          <p:nvPr/>
        </p:nvSpPr>
        <p:spPr>
          <a:xfrm flipH="1">
            <a:off x="11026709" y="370118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5" name="Google Shape;425;p41"/>
          <p:cNvSpPr/>
          <p:nvPr/>
        </p:nvSpPr>
        <p:spPr>
          <a:xfrm flipH="1">
            <a:off x="10030993" y="368989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6" name="Google Shape;426;p41"/>
          <p:cNvSpPr/>
          <p:nvPr/>
        </p:nvSpPr>
        <p:spPr>
          <a:xfrm flipH="1">
            <a:off x="6015781" y="407437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7" name="Google Shape;427;p41"/>
          <p:cNvSpPr/>
          <p:nvPr/>
        </p:nvSpPr>
        <p:spPr>
          <a:xfrm flipH="1">
            <a:off x="8025047" y="408094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8" name="Google Shape;428;p41"/>
          <p:cNvSpPr/>
          <p:nvPr/>
        </p:nvSpPr>
        <p:spPr>
          <a:xfrm flipH="1">
            <a:off x="7020415" y="407437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29" name="Google Shape;429;p41"/>
          <p:cNvSpPr/>
          <p:nvPr/>
        </p:nvSpPr>
        <p:spPr>
          <a:xfrm flipH="1">
            <a:off x="9020763" y="408440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0" name="Google Shape;430;p41"/>
          <p:cNvSpPr/>
          <p:nvPr/>
        </p:nvSpPr>
        <p:spPr>
          <a:xfrm flipH="1">
            <a:off x="11021151" y="407552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1" name="Google Shape;431;p41"/>
          <p:cNvSpPr/>
          <p:nvPr/>
        </p:nvSpPr>
        <p:spPr>
          <a:xfrm flipH="1">
            <a:off x="10034313" y="4074020"/>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2" name="Google Shape;432;p41"/>
          <p:cNvSpPr/>
          <p:nvPr/>
        </p:nvSpPr>
        <p:spPr>
          <a:xfrm flipH="1">
            <a:off x="6012548" y="446371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3" name="Google Shape;433;p41"/>
          <p:cNvSpPr/>
          <p:nvPr/>
        </p:nvSpPr>
        <p:spPr>
          <a:xfrm flipH="1">
            <a:off x="8021815" y="446306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4" name="Google Shape;434;p41"/>
          <p:cNvSpPr/>
          <p:nvPr/>
        </p:nvSpPr>
        <p:spPr>
          <a:xfrm flipH="1">
            <a:off x="7024109" y="446371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5" name="Google Shape;435;p41"/>
          <p:cNvSpPr/>
          <p:nvPr/>
        </p:nvSpPr>
        <p:spPr>
          <a:xfrm flipH="1">
            <a:off x="9017531" y="447374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6" name="Google Shape;436;p41"/>
          <p:cNvSpPr/>
          <p:nvPr/>
        </p:nvSpPr>
        <p:spPr>
          <a:xfrm flipH="1">
            <a:off x="11026796" y="446739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7" name="Google Shape;437;p41"/>
          <p:cNvSpPr/>
          <p:nvPr/>
        </p:nvSpPr>
        <p:spPr>
          <a:xfrm flipH="1">
            <a:off x="10034544" y="4463029"/>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8" name="Google Shape;438;p41"/>
          <p:cNvSpPr/>
          <p:nvPr/>
        </p:nvSpPr>
        <p:spPr>
          <a:xfrm flipH="1">
            <a:off x="6015868" y="4840587"/>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39" name="Google Shape;439;p41"/>
          <p:cNvSpPr/>
          <p:nvPr/>
        </p:nvSpPr>
        <p:spPr>
          <a:xfrm flipH="1">
            <a:off x="8025135" y="484233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0" name="Google Shape;440;p41"/>
          <p:cNvSpPr/>
          <p:nvPr/>
        </p:nvSpPr>
        <p:spPr>
          <a:xfrm flipH="1">
            <a:off x="7020501" y="4844051"/>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1" name="Google Shape;441;p41"/>
          <p:cNvSpPr/>
          <p:nvPr/>
        </p:nvSpPr>
        <p:spPr>
          <a:xfrm flipH="1">
            <a:off x="9017675" y="4841091"/>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2" name="Google Shape;442;p41"/>
          <p:cNvSpPr/>
          <p:nvPr/>
        </p:nvSpPr>
        <p:spPr>
          <a:xfrm flipH="1">
            <a:off x="11030116" y="4847440"/>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3" name="Google Shape;443;p41"/>
          <p:cNvSpPr/>
          <p:nvPr/>
        </p:nvSpPr>
        <p:spPr>
          <a:xfrm flipH="1">
            <a:off x="10028051" y="4843692"/>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4" name="Google Shape;444;p41"/>
          <p:cNvSpPr/>
          <p:nvPr/>
        </p:nvSpPr>
        <p:spPr>
          <a:xfrm flipH="1">
            <a:off x="6016565" y="5204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5" name="Google Shape;445;p41"/>
          <p:cNvSpPr/>
          <p:nvPr/>
        </p:nvSpPr>
        <p:spPr>
          <a:xfrm flipH="1">
            <a:off x="8025831" y="5210711"/>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6" name="Google Shape;446;p41"/>
          <p:cNvSpPr/>
          <p:nvPr/>
        </p:nvSpPr>
        <p:spPr>
          <a:xfrm flipH="1">
            <a:off x="7021199" y="5204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7" name="Google Shape;447;p41"/>
          <p:cNvSpPr/>
          <p:nvPr/>
        </p:nvSpPr>
        <p:spPr>
          <a:xfrm flipH="1">
            <a:off x="9015197" y="5210999"/>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8" name="Google Shape;448;p41"/>
          <p:cNvSpPr/>
          <p:nvPr/>
        </p:nvSpPr>
        <p:spPr>
          <a:xfrm flipH="1">
            <a:off x="11026135" y="520715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49" name="Google Shape;449;p41"/>
          <p:cNvSpPr/>
          <p:nvPr/>
        </p:nvSpPr>
        <p:spPr>
          <a:xfrm flipH="1">
            <a:off x="10027879" y="520615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0" name="Google Shape;450;p41"/>
          <p:cNvSpPr/>
          <p:nvPr/>
        </p:nvSpPr>
        <p:spPr>
          <a:xfrm flipH="1">
            <a:off x="6019885" y="558101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1" name="Google Shape;451;p41"/>
          <p:cNvSpPr/>
          <p:nvPr/>
        </p:nvSpPr>
        <p:spPr>
          <a:xfrm flipH="1">
            <a:off x="8019977" y="5579844"/>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2" name="Google Shape;452;p41"/>
          <p:cNvSpPr/>
          <p:nvPr/>
        </p:nvSpPr>
        <p:spPr>
          <a:xfrm flipH="1">
            <a:off x="7024519" y="558101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3" name="Google Shape;453;p41"/>
          <p:cNvSpPr/>
          <p:nvPr/>
        </p:nvSpPr>
        <p:spPr>
          <a:xfrm flipH="1">
            <a:off x="9015343" y="558385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4" name="Google Shape;454;p41"/>
          <p:cNvSpPr/>
          <p:nvPr/>
        </p:nvSpPr>
        <p:spPr>
          <a:xfrm flipH="1">
            <a:off x="11030225" y="5577488"/>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5" name="Google Shape;455;p41"/>
          <p:cNvSpPr/>
          <p:nvPr/>
        </p:nvSpPr>
        <p:spPr>
          <a:xfrm flipH="1">
            <a:off x="10038417" y="5580657"/>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6" name="Google Shape;456;p41"/>
          <p:cNvSpPr/>
          <p:nvPr/>
        </p:nvSpPr>
        <p:spPr>
          <a:xfrm>
            <a:off x="6006807" y="1415081"/>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7" name="Google Shape;457;p41"/>
          <p:cNvSpPr/>
          <p:nvPr/>
        </p:nvSpPr>
        <p:spPr>
          <a:xfrm>
            <a:off x="8037309" y="1415447"/>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8" name="Google Shape;458;p41"/>
          <p:cNvSpPr/>
          <p:nvPr/>
        </p:nvSpPr>
        <p:spPr>
          <a:xfrm>
            <a:off x="10019449" y="1414661"/>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59" name="Google Shape;459;p41"/>
          <p:cNvSpPr txBox="1"/>
          <p:nvPr/>
        </p:nvSpPr>
        <p:spPr>
          <a:xfrm>
            <a:off x="6006807" y="1414660"/>
            <a:ext cx="2030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Malaria</a:t>
            </a:r>
            <a:endParaRPr sz="1467"/>
          </a:p>
        </p:txBody>
      </p:sp>
      <p:sp>
        <p:nvSpPr>
          <p:cNvPr id="460" name="Google Shape;460;p41"/>
          <p:cNvSpPr txBox="1"/>
          <p:nvPr/>
        </p:nvSpPr>
        <p:spPr>
          <a:xfrm>
            <a:off x="8044325" y="1414660"/>
            <a:ext cx="19660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HIV/AIDS</a:t>
            </a:r>
            <a:endParaRPr sz="1467"/>
          </a:p>
        </p:txBody>
      </p:sp>
      <p:sp>
        <p:nvSpPr>
          <p:cNvPr id="461" name="Google Shape;461;p41"/>
          <p:cNvSpPr txBox="1"/>
          <p:nvPr/>
        </p:nvSpPr>
        <p:spPr>
          <a:xfrm>
            <a:off x="10017151" y="1408468"/>
            <a:ext cx="1996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Tuberculosis</a:t>
            </a:r>
            <a:endParaRPr sz="1467"/>
          </a:p>
        </p:txBody>
      </p:sp>
      <p:cxnSp>
        <p:nvCxnSpPr>
          <p:cNvPr id="462" name="Google Shape;462;p41"/>
          <p:cNvCxnSpPr/>
          <p:nvPr/>
        </p:nvCxnSpPr>
        <p:spPr>
          <a:xfrm>
            <a:off x="8030293" y="1415081"/>
            <a:ext cx="0" cy="4891200"/>
          </a:xfrm>
          <a:prstGeom prst="straightConnector1">
            <a:avLst/>
          </a:prstGeom>
          <a:noFill/>
          <a:ln w="57150" cap="flat" cmpd="sng">
            <a:solidFill>
              <a:schemeClr val="lt1"/>
            </a:solidFill>
            <a:prstDash val="solid"/>
            <a:round/>
            <a:headEnd type="none" w="sm" len="sm"/>
            <a:tailEnd type="none" w="sm" len="sm"/>
          </a:ln>
        </p:spPr>
      </p:cxnSp>
      <p:cxnSp>
        <p:nvCxnSpPr>
          <p:cNvPr id="463" name="Google Shape;463;p41"/>
          <p:cNvCxnSpPr/>
          <p:nvPr/>
        </p:nvCxnSpPr>
        <p:spPr>
          <a:xfrm>
            <a:off x="10025423" y="1408157"/>
            <a:ext cx="0" cy="4891200"/>
          </a:xfrm>
          <a:prstGeom prst="straightConnector1">
            <a:avLst/>
          </a:prstGeom>
          <a:noFill/>
          <a:ln w="57150" cap="flat" cmpd="sng">
            <a:solidFill>
              <a:schemeClr val="lt1"/>
            </a:solidFill>
            <a:prstDash val="solid"/>
            <a:round/>
            <a:headEnd type="none" w="sm" len="sm"/>
            <a:tailEnd type="none" w="sm" len="sm"/>
          </a:ln>
        </p:spPr>
      </p:cxnSp>
      <p:cxnSp>
        <p:nvCxnSpPr>
          <p:cNvPr id="464" name="Google Shape;464;p41"/>
          <p:cNvCxnSpPr/>
          <p:nvPr/>
        </p:nvCxnSpPr>
        <p:spPr>
          <a:xfrm>
            <a:off x="6006807" y="1426067"/>
            <a:ext cx="0" cy="4891200"/>
          </a:xfrm>
          <a:prstGeom prst="straightConnector1">
            <a:avLst/>
          </a:prstGeom>
          <a:noFill/>
          <a:ln w="38100" cap="flat" cmpd="sng">
            <a:solidFill>
              <a:schemeClr val="lt1"/>
            </a:solidFill>
            <a:prstDash val="solid"/>
            <a:round/>
            <a:headEnd type="none" w="sm" len="sm"/>
            <a:tailEnd type="none" w="sm" len="sm"/>
          </a:ln>
        </p:spPr>
      </p:cxnSp>
      <p:cxnSp>
        <p:nvCxnSpPr>
          <p:cNvPr id="465" name="Google Shape;465;p41"/>
          <p:cNvCxnSpPr/>
          <p:nvPr/>
        </p:nvCxnSpPr>
        <p:spPr>
          <a:xfrm>
            <a:off x="7022059" y="1778619"/>
            <a:ext cx="6800" cy="441840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41"/>
          <p:cNvCxnSpPr/>
          <p:nvPr/>
        </p:nvCxnSpPr>
        <p:spPr>
          <a:xfrm>
            <a:off x="9027231" y="1760765"/>
            <a:ext cx="8000" cy="462920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41"/>
          <p:cNvCxnSpPr/>
          <p:nvPr/>
        </p:nvCxnSpPr>
        <p:spPr>
          <a:xfrm>
            <a:off x="11038307" y="1772879"/>
            <a:ext cx="9200" cy="426520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473" name="Google Shape;473;p42"/>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18</a:t>
            </a:fld>
            <a:endParaRPr sz="1867">
              <a:solidFill>
                <a:srgbClr val="FFFFFF"/>
              </a:solidFill>
              <a:latin typeface="Barlow Light"/>
              <a:ea typeface="Barlow Light"/>
              <a:cs typeface="Barlow Light"/>
              <a:sym typeface="Barlow Light"/>
            </a:endParaRPr>
          </a:p>
        </p:txBody>
      </p:sp>
      <p:sp>
        <p:nvSpPr>
          <p:cNvPr id="474" name="Google Shape;474;p42"/>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475" name="Google Shape;475;p42"/>
          <p:cNvSpPr txBox="1">
            <a:spLocks noGrp="1"/>
          </p:cNvSpPr>
          <p:nvPr>
            <p:ph type="ctrTitle"/>
          </p:nvPr>
        </p:nvSpPr>
        <p:spPr>
          <a:xfrm>
            <a:off x="240884" y="30153"/>
            <a:ext cx="4404000" cy="1566800"/>
          </a:xfrm>
          <a:prstGeom prst="rect">
            <a:avLst/>
          </a:prstGeom>
          <a:noFill/>
          <a:ln>
            <a:noFill/>
          </a:ln>
        </p:spPr>
        <p:txBody>
          <a:bodyPr spcFirstLastPara="1" wrap="square" lIns="91433" tIns="91433" rIns="91433" bIns="91433" anchor="t" anchorCtr="0">
            <a:noAutofit/>
          </a:bodyPr>
          <a:lstStyle/>
          <a:p>
            <a:pPr marL="237061" indent="-237061"/>
            <a:r>
              <a:rPr lang="en" sz="4000">
                <a:solidFill>
                  <a:srgbClr val="5B92E5"/>
                </a:solidFill>
                <a:latin typeface="Roboto Medium"/>
                <a:ea typeface="Roboto Medium"/>
                <a:cs typeface="Roboto Medium"/>
                <a:sym typeface="Roboto Medium"/>
              </a:rPr>
              <a:t>Eastern Horn </a:t>
            </a:r>
            <a:br>
              <a:rPr lang="en" sz="4000">
                <a:solidFill>
                  <a:srgbClr val="5B92E5"/>
                </a:solidFill>
                <a:latin typeface="Roboto Medium"/>
                <a:ea typeface="Roboto Medium"/>
                <a:cs typeface="Roboto Medium"/>
                <a:sym typeface="Roboto Medium"/>
              </a:rPr>
            </a:br>
            <a:r>
              <a:rPr lang="en" sz="4000">
                <a:solidFill>
                  <a:srgbClr val="5B92E5"/>
                </a:solidFill>
                <a:latin typeface="Roboto Medium"/>
                <a:ea typeface="Roboto Medium"/>
                <a:cs typeface="Roboto Medium"/>
                <a:sym typeface="Roboto Medium"/>
              </a:rPr>
              <a:t>of Africa and </a:t>
            </a:r>
            <a:br>
              <a:rPr lang="en" sz="4000">
                <a:solidFill>
                  <a:srgbClr val="5B92E5"/>
                </a:solidFill>
                <a:latin typeface="Roboto Medium"/>
                <a:ea typeface="Roboto Medium"/>
                <a:cs typeface="Roboto Medium"/>
                <a:sym typeface="Roboto Medium"/>
              </a:rPr>
            </a:br>
            <a:r>
              <a:rPr lang="en" sz="4000">
                <a:solidFill>
                  <a:srgbClr val="5B92E5"/>
                </a:solidFill>
                <a:latin typeface="Roboto Medium"/>
                <a:ea typeface="Roboto Medium"/>
                <a:cs typeface="Roboto Medium"/>
                <a:sym typeface="Roboto Medium"/>
              </a:rPr>
              <a:t>Great Lakes</a:t>
            </a:r>
            <a:endParaRPr sz="3600">
              <a:solidFill>
                <a:srgbClr val="5B92E5"/>
              </a:solidFill>
              <a:latin typeface="Roboto Medium"/>
              <a:ea typeface="Roboto Medium"/>
              <a:cs typeface="Roboto Medium"/>
              <a:sym typeface="Roboto Medium"/>
            </a:endParaRPr>
          </a:p>
        </p:txBody>
      </p:sp>
      <p:grpSp>
        <p:nvGrpSpPr>
          <p:cNvPr id="476" name="Google Shape;476;p42"/>
          <p:cNvGrpSpPr/>
          <p:nvPr/>
        </p:nvGrpSpPr>
        <p:grpSpPr>
          <a:xfrm>
            <a:off x="9790723" y="6487025"/>
            <a:ext cx="2127379" cy="303600"/>
            <a:chOff x="298619" y="6491712"/>
            <a:chExt cx="2127379" cy="303600"/>
          </a:xfrm>
        </p:grpSpPr>
        <p:cxnSp>
          <p:nvCxnSpPr>
            <p:cNvPr id="477" name="Google Shape;477;p42"/>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478" name="Google Shape;478;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479" name="Google Shape;479;p42"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
        <p:nvSpPr>
          <p:cNvPr id="480" name="Google Shape;480;p42"/>
          <p:cNvSpPr/>
          <p:nvPr/>
        </p:nvSpPr>
        <p:spPr>
          <a:xfrm>
            <a:off x="762000" y="1504063"/>
            <a:ext cx="11199200" cy="1016000"/>
          </a:xfrm>
          <a:prstGeom prst="rect">
            <a:avLst/>
          </a:prstGeom>
          <a:noFill/>
          <a:ln>
            <a:noFill/>
          </a:ln>
        </p:spPr>
        <p:txBody>
          <a:bodyPr spcFirstLastPara="1" wrap="square" lIns="91433" tIns="45700" rIns="91433" bIns="45700" anchor="t" anchorCtr="0">
            <a:noAutofit/>
          </a:bodyPr>
          <a:lstStyle/>
          <a:p>
            <a:pPr marL="338658" indent="-186262" defTabSz="1219170">
              <a:buSzPts val="1800"/>
            </a:pPr>
            <a:endParaRPr sz="2400">
              <a:latin typeface="Calibri"/>
              <a:ea typeface="Calibri"/>
              <a:cs typeface="Calibri"/>
              <a:sym typeface="Calibri"/>
            </a:endParaRPr>
          </a:p>
          <a:p>
            <a:pPr marL="575719" indent="-338658" defTabSz="1219170">
              <a:buSzPts val="2700"/>
            </a:pPr>
            <a:endParaRPr sz="3600">
              <a:latin typeface="Calibri"/>
              <a:ea typeface="Calibri"/>
              <a:cs typeface="Calibri"/>
              <a:sym typeface="Calibri"/>
            </a:endParaRPr>
          </a:p>
        </p:txBody>
      </p:sp>
      <p:graphicFrame>
        <p:nvGraphicFramePr>
          <p:cNvPr id="481" name="Google Shape;481;p42"/>
          <p:cNvGraphicFramePr/>
          <p:nvPr/>
        </p:nvGraphicFramePr>
        <p:xfrm>
          <a:off x="3329756" y="1974047"/>
          <a:ext cx="8704966" cy="4166437"/>
        </p:xfrm>
        <a:graphic>
          <a:graphicData uri="http://schemas.openxmlformats.org/drawingml/2006/table">
            <a:tbl>
              <a:tblPr>
                <a:noFill/>
              </a:tblPr>
              <a:tblGrid>
                <a:gridCol w="2696033">
                  <a:extLst>
                    <a:ext uri="{9D8B030D-6E8A-4147-A177-3AD203B41FA5}">
                      <a16:colId xmlns:a16="http://schemas.microsoft.com/office/drawing/2014/main" val="20000"/>
                    </a:ext>
                  </a:extLst>
                </a:gridCol>
                <a:gridCol w="998200">
                  <a:extLst>
                    <a:ext uri="{9D8B030D-6E8A-4147-A177-3AD203B41FA5}">
                      <a16:colId xmlns:a16="http://schemas.microsoft.com/office/drawing/2014/main" val="20001"/>
                    </a:ext>
                  </a:extLst>
                </a:gridCol>
                <a:gridCol w="1001033">
                  <a:extLst>
                    <a:ext uri="{9D8B030D-6E8A-4147-A177-3AD203B41FA5}">
                      <a16:colId xmlns:a16="http://schemas.microsoft.com/office/drawing/2014/main" val="20002"/>
                    </a:ext>
                  </a:extLst>
                </a:gridCol>
                <a:gridCol w="1005233">
                  <a:extLst>
                    <a:ext uri="{9D8B030D-6E8A-4147-A177-3AD203B41FA5}">
                      <a16:colId xmlns:a16="http://schemas.microsoft.com/office/drawing/2014/main" val="20003"/>
                    </a:ext>
                  </a:extLst>
                </a:gridCol>
                <a:gridCol w="994233">
                  <a:extLst>
                    <a:ext uri="{9D8B030D-6E8A-4147-A177-3AD203B41FA5}">
                      <a16:colId xmlns:a16="http://schemas.microsoft.com/office/drawing/2014/main" val="20004"/>
                    </a:ext>
                  </a:extLst>
                </a:gridCol>
                <a:gridCol w="1023267">
                  <a:extLst>
                    <a:ext uri="{9D8B030D-6E8A-4147-A177-3AD203B41FA5}">
                      <a16:colId xmlns:a16="http://schemas.microsoft.com/office/drawing/2014/main" val="20005"/>
                    </a:ext>
                  </a:extLst>
                </a:gridCol>
                <a:gridCol w="986967">
                  <a:extLst>
                    <a:ext uri="{9D8B030D-6E8A-4147-A177-3AD203B41FA5}">
                      <a16:colId xmlns:a16="http://schemas.microsoft.com/office/drawing/2014/main" val="20006"/>
                    </a:ext>
                  </a:extLst>
                </a:gridCol>
              </a:tblGrid>
              <a:tr h="410367">
                <a:tc>
                  <a:txBody>
                    <a:bodyPr/>
                    <a:lstStyle/>
                    <a:p>
                      <a:pPr marL="0" marR="0" lvl="0" indent="0" algn="l" rtl="0">
                        <a:lnSpc>
                          <a:spcPct val="100000"/>
                        </a:lnSpc>
                        <a:spcBef>
                          <a:spcPts val="0"/>
                        </a:spcBef>
                        <a:spcAft>
                          <a:spcPts val="0"/>
                        </a:spcAft>
                        <a:buNone/>
                      </a:pPr>
                      <a:endParaRPr sz="2000" b="0" i="0" u="none" strike="noStrike" cap="none">
                        <a:solidFill>
                          <a:schemeClr val="lt1"/>
                        </a:solidFill>
                        <a:latin typeface="Barlow"/>
                        <a:ea typeface="Barlow"/>
                        <a:cs typeface="Barlow"/>
                        <a:sym typeface="Barlow"/>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extLst>
                  <a:ext uri="{0D108BD9-81ED-4DB2-BD59-A6C34878D82A}">
                    <a16:rowId xmlns:a16="http://schemas.microsoft.com/office/drawing/2014/main" val="10000"/>
                  </a:ext>
                </a:extLst>
              </a:tr>
              <a:tr h="380167">
                <a:tc>
                  <a:txBody>
                    <a:bodyPr/>
                    <a:lstStyle/>
                    <a:p>
                      <a:pPr marL="76200" marR="0" lvl="0" indent="0" algn="l" rtl="0">
                        <a:lnSpc>
                          <a:spcPct val="100000"/>
                        </a:lnSpc>
                        <a:spcBef>
                          <a:spcPts val="0"/>
                        </a:spcBef>
                        <a:spcAft>
                          <a:spcPts val="0"/>
                        </a:spcAft>
                        <a:buClr>
                          <a:srgbClr val="000000"/>
                        </a:buClr>
                        <a:buSzPts val="1400"/>
                        <a:buFont typeface="Arial"/>
                        <a:buNone/>
                      </a:pPr>
                      <a:r>
                        <a:rPr lang="en" sz="1900" b="0" i="0" u="none" strike="noStrike" cap="none">
                          <a:solidFill>
                            <a:srgbClr val="000000"/>
                          </a:solidFill>
                          <a:latin typeface="Roboto"/>
                          <a:ea typeface="Roboto"/>
                          <a:cs typeface="Roboto"/>
                          <a:sym typeface="Roboto"/>
                        </a:rPr>
                        <a:t>Burundi</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Djibouti</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Ethiopia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extLst>
                  <a:ext uri="{0D108BD9-81ED-4DB2-BD59-A6C34878D82A}">
                    <a16:rowId xmlns:a16="http://schemas.microsoft.com/office/drawing/2014/main" val="10003"/>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Kenya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512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Rwanda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Somalia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6"/>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South Sudan</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Sudan</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8"/>
                  </a:ext>
                </a:extLst>
              </a:tr>
              <a:tr h="3682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Tanzania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9"/>
                  </a:ext>
                </a:extLst>
              </a:tr>
              <a:tr h="3753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Uganda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10"/>
                  </a:ext>
                </a:extLst>
              </a:tr>
            </a:tbl>
          </a:graphicData>
        </a:graphic>
      </p:graphicFrame>
      <p:sp>
        <p:nvSpPr>
          <p:cNvPr id="482" name="Google Shape;482;p42"/>
          <p:cNvSpPr/>
          <p:nvPr/>
        </p:nvSpPr>
        <p:spPr>
          <a:xfrm flipH="1">
            <a:off x="6007157" y="240017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3" name="Google Shape;483;p42"/>
          <p:cNvSpPr/>
          <p:nvPr/>
        </p:nvSpPr>
        <p:spPr>
          <a:xfrm flipH="1">
            <a:off x="8007279" y="2397595"/>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4" name="Google Shape;484;p42"/>
          <p:cNvSpPr/>
          <p:nvPr/>
        </p:nvSpPr>
        <p:spPr>
          <a:xfrm flipH="1">
            <a:off x="7018719" y="240017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5" name="Google Shape;485;p42"/>
          <p:cNvSpPr/>
          <p:nvPr/>
        </p:nvSpPr>
        <p:spPr>
          <a:xfrm flipH="1">
            <a:off x="9012139" y="241020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6" name="Google Shape;486;p42"/>
          <p:cNvSpPr/>
          <p:nvPr/>
        </p:nvSpPr>
        <p:spPr>
          <a:xfrm flipH="1">
            <a:off x="11026375" y="240381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7" name="Google Shape;487;p42"/>
          <p:cNvSpPr/>
          <p:nvPr/>
        </p:nvSpPr>
        <p:spPr>
          <a:xfrm flipH="1">
            <a:off x="10022851" y="240674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8" name="Google Shape;488;p42"/>
          <p:cNvSpPr/>
          <p:nvPr/>
        </p:nvSpPr>
        <p:spPr>
          <a:xfrm flipH="1">
            <a:off x="6010477" y="277704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89" name="Google Shape;489;p42"/>
          <p:cNvSpPr/>
          <p:nvPr/>
        </p:nvSpPr>
        <p:spPr>
          <a:xfrm flipH="1">
            <a:off x="8019743" y="278360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0" name="Google Shape;490;p42"/>
          <p:cNvSpPr/>
          <p:nvPr/>
        </p:nvSpPr>
        <p:spPr>
          <a:xfrm flipH="1">
            <a:off x="7015111" y="277704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1" name="Google Shape;491;p42"/>
          <p:cNvSpPr/>
          <p:nvPr/>
        </p:nvSpPr>
        <p:spPr>
          <a:xfrm flipH="1">
            <a:off x="9015459" y="278707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2" name="Google Shape;492;p42"/>
          <p:cNvSpPr/>
          <p:nvPr/>
        </p:nvSpPr>
        <p:spPr>
          <a:xfrm flipH="1">
            <a:off x="11024725" y="278707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3" name="Google Shape;493;p42"/>
          <p:cNvSpPr/>
          <p:nvPr/>
        </p:nvSpPr>
        <p:spPr>
          <a:xfrm flipH="1">
            <a:off x="10029009" y="278015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4" name="Google Shape;494;p42"/>
          <p:cNvSpPr/>
          <p:nvPr/>
        </p:nvSpPr>
        <p:spPr>
          <a:xfrm flipH="1">
            <a:off x="6008444" y="3158248"/>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5" name="Google Shape;495;p42"/>
          <p:cNvSpPr/>
          <p:nvPr/>
        </p:nvSpPr>
        <p:spPr>
          <a:xfrm flipH="1">
            <a:off x="8017711" y="3164812"/>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6" name="Google Shape;496;p42"/>
          <p:cNvSpPr/>
          <p:nvPr/>
        </p:nvSpPr>
        <p:spPr>
          <a:xfrm flipH="1">
            <a:off x="7020005" y="315824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7" name="Google Shape;497;p42"/>
          <p:cNvSpPr/>
          <p:nvPr/>
        </p:nvSpPr>
        <p:spPr>
          <a:xfrm flipH="1">
            <a:off x="9013427" y="316827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8" name="Google Shape;498;p42"/>
          <p:cNvSpPr/>
          <p:nvPr/>
        </p:nvSpPr>
        <p:spPr>
          <a:xfrm flipH="1">
            <a:off x="11022692" y="3168276"/>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499" name="Google Shape;499;p42"/>
          <p:cNvSpPr/>
          <p:nvPr/>
        </p:nvSpPr>
        <p:spPr>
          <a:xfrm flipH="1">
            <a:off x="10030440" y="3157560"/>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0" name="Google Shape;500;p42"/>
          <p:cNvSpPr/>
          <p:nvPr/>
        </p:nvSpPr>
        <p:spPr>
          <a:xfrm flipH="1">
            <a:off x="6011764" y="3535119"/>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1" name="Google Shape;501;p42"/>
          <p:cNvSpPr/>
          <p:nvPr/>
        </p:nvSpPr>
        <p:spPr>
          <a:xfrm flipH="1">
            <a:off x="8021031" y="3541683"/>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2" name="Google Shape;502;p42"/>
          <p:cNvSpPr/>
          <p:nvPr/>
        </p:nvSpPr>
        <p:spPr>
          <a:xfrm flipH="1">
            <a:off x="7016397" y="353858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3" name="Google Shape;503;p42"/>
          <p:cNvSpPr/>
          <p:nvPr/>
        </p:nvSpPr>
        <p:spPr>
          <a:xfrm flipH="1">
            <a:off x="9016747" y="3545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4" name="Google Shape;504;p42"/>
          <p:cNvSpPr/>
          <p:nvPr/>
        </p:nvSpPr>
        <p:spPr>
          <a:xfrm flipH="1">
            <a:off x="11026012" y="3545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5" name="Google Shape;505;p42"/>
          <p:cNvSpPr/>
          <p:nvPr/>
        </p:nvSpPr>
        <p:spPr>
          <a:xfrm flipH="1">
            <a:off x="10030296" y="353822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6" name="Google Shape;506;p42"/>
          <p:cNvSpPr/>
          <p:nvPr/>
        </p:nvSpPr>
        <p:spPr>
          <a:xfrm flipH="1">
            <a:off x="6012461" y="389867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7" name="Google Shape;507;p42"/>
          <p:cNvSpPr/>
          <p:nvPr/>
        </p:nvSpPr>
        <p:spPr>
          <a:xfrm flipH="1">
            <a:off x="8021727" y="3905241"/>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8" name="Google Shape;508;p42"/>
          <p:cNvSpPr/>
          <p:nvPr/>
        </p:nvSpPr>
        <p:spPr>
          <a:xfrm flipH="1">
            <a:off x="7017095" y="389867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09" name="Google Shape;509;p42"/>
          <p:cNvSpPr/>
          <p:nvPr/>
        </p:nvSpPr>
        <p:spPr>
          <a:xfrm flipH="1">
            <a:off x="9017443" y="390870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0" name="Google Shape;510;p42"/>
          <p:cNvSpPr/>
          <p:nvPr/>
        </p:nvSpPr>
        <p:spPr>
          <a:xfrm flipH="1">
            <a:off x="11026709" y="3902355"/>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1" name="Google Shape;511;p42"/>
          <p:cNvSpPr/>
          <p:nvPr/>
        </p:nvSpPr>
        <p:spPr>
          <a:xfrm flipH="1">
            <a:off x="10030993" y="3891061"/>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2" name="Google Shape;512;p42"/>
          <p:cNvSpPr/>
          <p:nvPr/>
        </p:nvSpPr>
        <p:spPr>
          <a:xfrm flipH="1">
            <a:off x="6015781" y="427554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3" name="Google Shape;513;p42"/>
          <p:cNvSpPr/>
          <p:nvPr/>
        </p:nvSpPr>
        <p:spPr>
          <a:xfrm flipH="1">
            <a:off x="8025047" y="4282111"/>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4" name="Google Shape;514;p42"/>
          <p:cNvSpPr/>
          <p:nvPr/>
        </p:nvSpPr>
        <p:spPr>
          <a:xfrm flipH="1">
            <a:off x="7020415" y="42755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5" name="Google Shape;515;p42"/>
          <p:cNvSpPr/>
          <p:nvPr/>
        </p:nvSpPr>
        <p:spPr>
          <a:xfrm flipH="1">
            <a:off x="9020763" y="4285575"/>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6" name="Google Shape;516;p42"/>
          <p:cNvSpPr/>
          <p:nvPr/>
        </p:nvSpPr>
        <p:spPr>
          <a:xfrm flipH="1">
            <a:off x="11021151" y="4276697"/>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7" name="Google Shape;517;p42"/>
          <p:cNvSpPr/>
          <p:nvPr/>
        </p:nvSpPr>
        <p:spPr>
          <a:xfrm flipH="1">
            <a:off x="10034313" y="427518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8" name="Google Shape;518;p42"/>
          <p:cNvSpPr/>
          <p:nvPr/>
        </p:nvSpPr>
        <p:spPr>
          <a:xfrm flipH="1">
            <a:off x="6012548" y="466488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19" name="Google Shape;519;p42"/>
          <p:cNvSpPr/>
          <p:nvPr/>
        </p:nvSpPr>
        <p:spPr>
          <a:xfrm flipH="1">
            <a:off x="8021815" y="4664231"/>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0" name="Google Shape;520;p42"/>
          <p:cNvSpPr/>
          <p:nvPr/>
        </p:nvSpPr>
        <p:spPr>
          <a:xfrm flipH="1">
            <a:off x="7024109" y="466488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1" name="Google Shape;521;p42"/>
          <p:cNvSpPr/>
          <p:nvPr/>
        </p:nvSpPr>
        <p:spPr>
          <a:xfrm flipH="1">
            <a:off x="9017531" y="467491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2" name="Google Shape;522;p42"/>
          <p:cNvSpPr/>
          <p:nvPr/>
        </p:nvSpPr>
        <p:spPr>
          <a:xfrm flipH="1">
            <a:off x="11026796" y="466856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3" name="Google Shape;523;p42"/>
          <p:cNvSpPr/>
          <p:nvPr/>
        </p:nvSpPr>
        <p:spPr>
          <a:xfrm flipH="1">
            <a:off x="10034544" y="466419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4" name="Google Shape;524;p42"/>
          <p:cNvSpPr/>
          <p:nvPr/>
        </p:nvSpPr>
        <p:spPr>
          <a:xfrm flipH="1">
            <a:off x="6015868" y="504175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5" name="Google Shape;525;p42"/>
          <p:cNvSpPr/>
          <p:nvPr/>
        </p:nvSpPr>
        <p:spPr>
          <a:xfrm flipH="1">
            <a:off x="8025135" y="504350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6" name="Google Shape;526;p42"/>
          <p:cNvSpPr/>
          <p:nvPr/>
        </p:nvSpPr>
        <p:spPr>
          <a:xfrm flipH="1">
            <a:off x="7020501" y="5045219"/>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7" name="Google Shape;527;p42"/>
          <p:cNvSpPr/>
          <p:nvPr/>
        </p:nvSpPr>
        <p:spPr>
          <a:xfrm flipH="1">
            <a:off x="9017675" y="5042259"/>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8" name="Google Shape;528;p42"/>
          <p:cNvSpPr/>
          <p:nvPr/>
        </p:nvSpPr>
        <p:spPr>
          <a:xfrm flipH="1">
            <a:off x="11030116" y="504860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29" name="Google Shape;529;p42"/>
          <p:cNvSpPr/>
          <p:nvPr/>
        </p:nvSpPr>
        <p:spPr>
          <a:xfrm flipH="1">
            <a:off x="10028051" y="5044860"/>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0" name="Google Shape;530;p42"/>
          <p:cNvSpPr/>
          <p:nvPr/>
        </p:nvSpPr>
        <p:spPr>
          <a:xfrm flipH="1">
            <a:off x="6016565" y="5405315"/>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1" name="Google Shape;531;p42"/>
          <p:cNvSpPr/>
          <p:nvPr/>
        </p:nvSpPr>
        <p:spPr>
          <a:xfrm flipH="1">
            <a:off x="8025831" y="541187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2" name="Google Shape;532;p42"/>
          <p:cNvSpPr/>
          <p:nvPr/>
        </p:nvSpPr>
        <p:spPr>
          <a:xfrm flipH="1">
            <a:off x="7021199" y="540531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3" name="Google Shape;533;p42"/>
          <p:cNvSpPr/>
          <p:nvPr/>
        </p:nvSpPr>
        <p:spPr>
          <a:xfrm flipH="1">
            <a:off x="9015197" y="5412167"/>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4" name="Google Shape;534;p42"/>
          <p:cNvSpPr/>
          <p:nvPr/>
        </p:nvSpPr>
        <p:spPr>
          <a:xfrm flipH="1">
            <a:off x="11026135" y="540832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5" name="Google Shape;535;p42"/>
          <p:cNvSpPr/>
          <p:nvPr/>
        </p:nvSpPr>
        <p:spPr>
          <a:xfrm flipH="1">
            <a:off x="10027879" y="540732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6" name="Google Shape;536;p42"/>
          <p:cNvSpPr/>
          <p:nvPr/>
        </p:nvSpPr>
        <p:spPr>
          <a:xfrm flipH="1">
            <a:off x="6019885" y="5782184"/>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7" name="Google Shape;537;p42"/>
          <p:cNvSpPr/>
          <p:nvPr/>
        </p:nvSpPr>
        <p:spPr>
          <a:xfrm flipH="1">
            <a:off x="8019977" y="5781012"/>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8" name="Google Shape;538;p42"/>
          <p:cNvSpPr/>
          <p:nvPr/>
        </p:nvSpPr>
        <p:spPr>
          <a:xfrm flipH="1">
            <a:off x="7024519" y="5782184"/>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39" name="Google Shape;539;p42"/>
          <p:cNvSpPr/>
          <p:nvPr/>
        </p:nvSpPr>
        <p:spPr>
          <a:xfrm flipH="1">
            <a:off x="9015343" y="578502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0" name="Google Shape;540;p42"/>
          <p:cNvSpPr/>
          <p:nvPr/>
        </p:nvSpPr>
        <p:spPr>
          <a:xfrm flipH="1">
            <a:off x="11030225" y="5778656"/>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1" name="Google Shape;541;p42"/>
          <p:cNvSpPr/>
          <p:nvPr/>
        </p:nvSpPr>
        <p:spPr>
          <a:xfrm flipH="1">
            <a:off x="10038417" y="578182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2" name="Google Shape;542;p42"/>
          <p:cNvSpPr/>
          <p:nvPr/>
        </p:nvSpPr>
        <p:spPr>
          <a:xfrm>
            <a:off x="6006807" y="161624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3" name="Google Shape;543;p42"/>
          <p:cNvSpPr/>
          <p:nvPr/>
        </p:nvSpPr>
        <p:spPr>
          <a:xfrm>
            <a:off x="8037309" y="1616615"/>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4" name="Google Shape;544;p42"/>
          <p:cNvSpPr/>
          <p:nvPr/>
        </p:nvSpPr>
        <p:spPr>
          <a:xfrm>
            <a:off x="10019449" y="161582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45" name="Google Shape;545;p42"/>
          <p:cNvSpPr txBox="1"/>
          <p:nvPr/>
        </p:nvSpPr>
        <p:spPr>
          <a:xfrm>
            <a:off x="6006807" y="1615828"/>
            <a:ext cx="2030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Malaria</a:t>
            </a:r>
            <a:endParaRPr sz="1467"/>
          </a:p>
        </p:txBody>
      </p:sp>
      <p:sp>
        <p:nvSpPr>
          <p:cNvPr id="546" name="Google Shape;546;p42"/>
          <p:cNvSpPr txBox="1"/>
          <p:nvPr/>
        </p:nvSpPr>
        <p:spPr>
          <a:xfrm>
            <a:off x="8044325" y="1615828"/>
            <a:ext cx="19660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HIV/AIDS</a:t>
            </a:r>
            <a:endParaRPr sz="1467"/>
          </a:p>
        </p:txBody>
      </p:sp>
      <p:sp>
        <p:nvSpPr>
          <p:cNvPr id="547" name="Google Shape;547;p42"/>
          <p:cNvSpPr txBox="1"/>
          <p:nvPr/>
        </p:nvSpPr>
        <p:spPr>
          <a:xfrm>
            <a:off x="10017151" y="1609636"/>
            <a:ext cx="1996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Tuberculosis</a:t>
            </a:r>
            <a:endParaRPr sz="1467"/>
          </a:p>
        </p:txBody>
      </p:sp>
      <p:cxnSp>
        <p:nvCxnSpPr>
          <p:cNvPr id="548" name="Google Shape;548;p42"/>
          <p:cNvCxnSpPr/>
          <p:nvPr/>
        </p:nvCxnSpPr>
        <p:spPr>
          <a:xfrm>
            <a:off x="11038307" y="1974047"/>
            <a:ext cx="9200" cy="4265200"/>
          </a:xfrm>
          <a:prstGeom prst="straightConnector1">
            <a:avLst/>
          </a:prstGeom>
          <a:noFill/>
          <a:ln w="12700" cap="flat" cmpd="sng">
            <a:solidFill>
              <a:schemeClr val="lt1"/>
            </a:solidFill>
            <a:prstDash val="solid"/>
            <a:round/>
            <a:headEnd type="none" w="sm" len="sm"/>
            <a:tailEnd type="none" w="sm" len="sm"/>
          </a:ln>
        </p:spPr>
      </p:cxnSp>
      <p:cxnSp>
        <p:nvCxnSpPr>
          <p:cNvPr id="549" name="Google Shape;549;p42"/>
          <p:cNvCxnSpPr/>
          <p:nvPr/>
        </p:nvCxnSpPr>
        <p:spPr>
          <a:xfrm>
            <a:off x="8018031" y="1630081"/>
            <a:ext cx="0" cy="4609200"/>
          </a:xfrm>
          <a:prstGeom prst="straightConnector1">
            <a:avLst/>
          </a:prstGeom>
          <a:noFill/>
          <a:ln w="57150" cap="flat" cmpd="sng">
            <a:solidFill>
              <a:schemeClr val="lt1"/>
            </a:solidFill>
            <a:prstDash val="solid"/>
            <a:round/>
            <a:headEnd type="none" w="sm" len="sm"/>
            <a:tailEnd type="none" w="sm" len="sm"/>
          </a:ln>
        </p:spPr>
      </p:cxnSp>
      <p:cxnSp>
        <p:nvCxnSpPr>
          <p:cNvPr id="550" name="Google Shape;550;p42"/>
          <p:cNvCxnSpPr/>
          <p:nvPr/>
        </p:nvCxnSpPr>
        <p:spPr>
          <a:xfrm>
            <a:off x="10013160" y="1623159"/>
            <a:ext cx="0" cy="4616000"/>
          </a:xfrm>
          <a:prstGeom prst="straightConnector1">
            <a:avLst/>
          </a:prstGeom>
          <a:noFill/>
          <a:ln w="57150" cap="flat" cmpd="sng">
            <a:solidFill>
              <a:schemeClr val="lt1"/>
            </a:solidFill>
            <a:prstDash val="solid"/>
            <a:round/>
            <a:headEnd type="none" w="sm" len="sm"/>
            <a:tailEnd type="none" w="sm" len="sm"/>
          </a:ln>
        </p:spPr>
      </p:cxnSp>
      <p:cxnSp>
        <p:nvCxnSpPr>
          <p:cNvPr id="551" name="Google Shape;551;p42"/>
          <p:cNvCxnSpPr/>
          <p:nvPr/>
        </p:nvCxnSpPr>
        <p:spPr>
          <a:xfrm>
            <a:off x="7009795" y="1993620"/>
            <a:ext cx="0" cy="4245600"/>
          </a:xfrm>
          <a:prstGeom prst="straightConnector1">
            <a:avLst/>
          </a:prstGeom>
          <a:noFill/>
          <a:ln w="12700" cap="flat" cmpd="sng">
            <a:solidFill>
              <a:schemeClr val="lt1"/>
            </a:solidFill>
            <a:prstDash val="solid"/>
            <a:round/>
            <a:headEnd type="none" w="sm" len="sm"/>
            <a:tailEnd type="none" w="sm" len="sm"/>
          </a:ln>
        </p:spPr>
      </p:cxnSp>
      <p:cxnSp>
        <p:nvCxnSpPr>
          <p:cNvPr id="552" name="Google Shape;552;p42"/>
          <p:cNvCxnSpPr/>
          <p:nvPr/>
        </p:nvCxnSpPr>
        <p:spPr>
          <a:xfrm>
            <a:off x="9024111" y="1975767"/>
            <a:ext cx="0" cy="426320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42"/>
          <p:cNvCxnSpPr/>
          <p:nvPr/>
        </p:nvCxnSpPr>
        <p:spPr>
          <a:xfrm>
            <a:off x="11035187" y="1987880"/>
            <a:ext cx="0" cy="425120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3"/>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559" name="Google Shape;559;p43"/>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19</a:t>
            </a:fld>
            <a:endParaRPr sz="1867">
              <a:solidFill>
                <a:srgbClr val="FFFFFF"/>
              </a:solidFill>
              <a:latin typeface="Barlow Light"/>
              <a:ea typeface="Barlow Light"/>
              <a:cs typeface="Barlow Light"/>
              <a:sym typeface="Barlow Light"/>
            </a:endParaRPr>
          </a:p>
        </p:txBody>
      </p:sp>
      <p:sp>
        <p:nvSpPr>
          <p:cNvPr id="560" name="Google Shape;560;p43"/>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561" name="Google Shape;561;p43"/>
          <p:cNvSpPr txBox="1">
            <a:spLocks noGrp="1"/>
          </p:cNvSpPr>
          <p:nvPr>
            <p:ph type="ctrTitle"/>
          </p:nvPr>
        </p:nvSpPr>
        <p:spPr>
          <a:xfrm>
            <a:off x="487233" y="548332"/>
            <a:ext cx="4404000" cy="1566800"/>
          </a:xfrm>
          <a:prstGeom prst="rect">
            <a:avLst/>
          </a:prstGeom>
          <a:noFill/>
          <a:ln>
            <a:noFill/>
          </a:ln>
        </p:spPr>
        <p:txBody>
          <a:bodyPr spcFirstLastPara="1" wrap="square" lIns="91433" tIns="91433" rIns="91433" bIns="91433" anchor="t" anchorCtr="0">
            <a:noAutofit/>
          </a:bodyPr>
          <a:lstStyle/>
          <a:p>
            <a:pPr marL="237061" indent="-237061"/>
            <a:r>
              <a:rPr lang="en" sz="4000">
                <a:solidFill>
                  <a:srgbClr val="5B92E5"/>
                </a:solidFill>
                <a:latin typeface="Roboto Medium"/>
                <a:ea typeface="Roboto Medium"/>
                <a:cs typeface="Roboto Medium"/>
                <a:sym typeface="Roboto Medium"/>
              </a:rPr>
              <a:t>Southern Africa</a:t>
            </a:r>
            <a:endParaRPr sz="3600">
              <a:solidFill>
                <a:srgbClr val="5B92E5"/>
              </a:solidFill>
              <a:latin typeface="Roboto Medium"/>
              <a:ea typeface="Roboto Medium"/>
              <a:cs typeface="Roboto Medium"/>
              <a:sym typeface="Roboto Medium"/>
            </a:endParaRPr>
          </a:p>
        </p:txBody>
      </p:sp>
      <p:grpSp>
        <p:nvGrpSpPr>
          <p:cNvPr id="562" name="Google Shape;562;p43"/>
          <p:cNvGrpSpPr/>
          <p:nvPr/>
        </p:nvGrpSpPr>
        <p:grpSpPr>
          <a:xfrm>
            <a:off x="9790723" y="6487025"/>
            <a:ext cx="2127379" cy="303600"/>
            <a:chOff x="298619" y="6491712"/>
            <a:chExt cx="2127379" cy="303600"/>
          </a:xfrm>
        </p:grpSpPr>
        <p:cxnSp>
          <p:nvCxnSpPr>
            <p:cNvPr id="563" name="Google Shape;563;p43"/>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564" name="Google Shape;564;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565" name="Google Shape;565;p43"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graphicFrame>
        <p:nvGraphicFramePr>
          <p:cNvPr id="566" name="Google Shape;566;p43"/>
          <p:cNvGraphicFramePr/>
          <p:nvPr/>
        </p:nvGraphicFramePr>
        <p:xfrm>
          <a:off x="2340927" y="1974047"/>
          <a:ext cx="8704966" cy="3042636"/>
        </p:xfrm>
        <a:graphic>
          <a:graphicData uri="http://schemas.openxmlformats.org/drawingml/2006/table">
            <a:tbl>
              <a:tblPr>
                <a:noFill/>
              </a:tblPr>
              <a:tblGrid>
                <a:gridCol w="2696033">
                  <a:extLst>
                    <a:ext uri="{9D8B030D-6E8A-4147-A177-3AD203B41FA5}">
                      <a16:colId xmlns:a16="http://schemas.microsoft.com/office/drawing/2014/main" val="20000"/>
                    </a:ext>
                  </a:extLst>
                </a:gridCol>
                <a:gridCol w="998200">
                  <a:extLst>
                    <a:ext uri="{9D8B030D-6E8A-4147-A177-3AD203B41FA5}">
                      <a16:colId xmlns:a16="http://schemas.microsoft.com/office/drawing/2014/main" val="20001"/>
                    </a:ext>
                  </a:extLst>
                </a:gridCol>
                <a:gridCol w="1001033">
                  <a:extLst>
                    <a:ext uri="{9D8B030D-6E8A-4147-A177-3AD203B41FA5}">
                      <a16:colId xmlns:a16="http://schemas.microsoft.com/office/drawing/2014/main" val="20002"/>
                    </a:ext>
                  </a:extLst>
                </a:gridCol>
                <a:gridCol w="1005233">
                  <a:extLst>
                    <a:ext uri="{9D8B030D-6E8A-4147-A177-3AD203B41FA5}">
                      <a16:colId xmlns:a16="http://schemas.microsoft.com/office/drawing/2014/main" val="20003"/>
                    </a:ext>
                  </a:extLst>
                </a:gridCol>
                <a:gridCol w="994233">
                  <a:extLst>
                    <a:ext uri="{9D8B030D-6E8A-4147-A177-3AD203B41FA5}">
                      <a16:colId xmlns:a16="http://schemas.microsoft.com/office/drawing/2014/main" val="20004"/>
                    </a:ext>
                  </a:extLst>
                </a:gridCol>
                <a:gridCol w="1023267">
                  <a:extLst>
                    <a:ext uri="{9D8B030D-6E8A-4147-A177-3AD203B41FA5}">
                      <a16:colId xmlns:a16="http://schemas.microsoft.com/office/drawing/2014/main" val="20005"/>
                    </a:ext>
                  </a:extLst>
                </a:gridCol>
                <a:gridCol w="986967">
                  <a:extLst>
                    <a:ext uri="{9D8B030D-6E8A-4147-A177-3AD203B41FA5}">
                      <a16:colId xmlns:a16="http://schemas.microsoft.com/office/drawing/2014/main" val="20006"/>
                    </a:ext>
                  </a:extLst>
                </a:gridCol>
              </a:tblGrid>
              <a:tr h="410367">
                <a:tc>
                  <a:txBody>
                    <a:bodyPr/>
                    <a:lstStyle/>
                    <a:p>
                      <a:pPr marL="0" marR="0" lvl="0" indent="0" algn="l" rtl="0">
                        <a:lnSpc>
                          <a:spcPct val="100000"/>
                        </a:lnSpc>
                        <a:spcBef>
                          <a:spcPts val="0"/>
                        </a:spcBef>
                        <a:spcAft>
                          <a:spcPts val="0"/>
                        </a:spcAft>
                        <a:buNone/>
                      </a:pPr>
                      <a:endParaRPr sz="2000" b="0" i="0" u="none" strike="noStrike" cap="none">
                        <a:solidFill>
                          <a:schemeClr val="lt1"/>
                        </a:solidFill>
                        <a:latin typeface="Barlow"/>
                        <a:ea typeface="Barlow"/>
                        <a:cs typeface="Barlow"/>
                        <a:sym typeface="Barlow"/>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extLst>
                  <a:ext uri="{0D108BD9-81ED-4DB2-BD59-A6C34878D82A}">
                    <a16:rowId xmlns:a16="http://schemas.microsoft.com/office/drawing/2014/main" val="10000"/>
                  </a:ext>
                </a:extLst>
              </a:tr>
              <a:tr h="380167">
                <a:tc>
                  <a:txBody>
                    <a:bodyPr/>
                    <a:lstStyle/>
                    <a:p>
                      <a:pPr marL="76200" marR="0" lvl="0" indent="0" algn="l" rtl="0">
                        <a:lnSpc>
                          <a:spcPct val="100000"/>
                        </a:lnSpc>
                        <a:spcBef>
                          <a:spcPts val="0"/>
                        </a:spcBef>
                        <a:spcAft>
                          <a:spcPts val="0"/>
                        </a:spcAft>
                        <a:buClr>
                          <a:srgbClr val="000000"/>
                        </a:buClr>
                        <a:buSzPts val="1400"/>
                        <a:buFont typeface="Arial"/>
                        <a:buNone/>
                      </a:pPr>
                      <a:r>
                        <a:rPr lang="en" sz="1900" b="0" i="0" u="none" strike="noStrike" cap="none">
                          <a:solidFill>
                            <a:srgbClr val="000000"/>
                          </a:solidFill>
                          <a:latin typeface="Roboto"/>
                          <a:ea typeface="Roboto"/>
                          <a:cs typeface="Roboto"/>
                          <a:sym typeface="Roboto"/>
                        </a:rPr>
                        <a:t>Angola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DRC</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2"/>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Malawi</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Mozambique</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r h="3512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Republic of the Congo</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Zambia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6"/>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Zimbabwe</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7"/>
                  </a:ext>
                </a:extLst>
              </a:tr>
            </a:tbl>
          </a:graphicData>
        </a:graphic>
      </p:graphicFrame>
      <p:sp>
        <p:nvSpPr>
          <p:cNvPr id="567" name="Google Shape;567;p43"/>
          <p:cNvSpPr/>
          <p:nvPr/>
        </p:nvSpPr>
        <p:spPr>
          <a:xfrm flipH="1">
            <a:off x="5018328" y="240017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68" name="Google Shape;568;p43"/>
          <p:cNvSpPr/>
          <p:nvPr/>
        </p:nvSpPr>
        <p:spPr>
          <a:xfrm flipH="1">
            <a:off x="7018451" y="239759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69" name="Google Shape;569;p43"/>
          <p:cNvSpPr/>
          <p:nvPr/>
        </p:nvSpPr>
        <p:spPr>
          <a:xfrm flipH="1">
            <a:off x="6029889" y="240017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0" name="Google Shape;570;p43"/>
          <p:cNvSpPr/>
          <p:nvPr/>
        </p:nvSpPr>
        <p:spPr>
          <a:xfrm flipH="1">
            <a:off x="8023311" y="241020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1" name="Google Shape;571;p43"/>
          <p:cNvSpPr/>
          <p:nvPr/>
        </p:nvSpPr>
        <p:spPr>
          <a:xfrm flipH="1">
            <a:off x="10037547" y="240381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2" name="Google Shape;572;p43"/>
          <p:cNvSpPr/>
          <p:nvPr/>
        </p:nvSpPr>
        <p:spPr>
          <a:xfrm flipH="1">
            <a:off x="9034021" y="240674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3" name="Google Shape;573;p43"/>
          <p:cNvSpPr/>
          <p:nvPr/>
        </p:nvSpPr>
        <p:spPr>
          <a:xfrm flipH="1">
            <a:off x="5021648" y="2777045"/>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4" name="Google Shape;574;p43"/>
          <p:cNvSpPr/>
          <p:nvPr/>
        </p:nvSpPr>
        <p:spPr>
          <a:xfrm flipH="1">
            <a:off x="7030915" y="2783609"/>
            <a:ext cx="1013200" cy="363600"/>
          </a:xfrm>
          <a:prstGeom prst="rtTriangle">
            <a:avLst/>
          </a:prstGeom>
          <a:solidFill>
            <a:srgbClr val="FF000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5" name="Google Shape;575;p43"/>
          <p:cNvSpPr/>
          <p:nvPr/>
        </p:nvSpPr>
        <p:spPr>
          <a:xfrm flipH="1">
            <a:off x="6026281" y="277704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6" name="Google Shape;576;p43"/>
          <p:cNvSpPr/>
          <p:nvPr/>
        </p:nvSpPr>
        <p:spPr>
          <a:xfrm flipH="1">
            <a:off x="8026631" y="2787073"/>
            <a:ext cx="1013200" cy="363600"/>
          </a:xfrm>
          <a:prstGeom prst="rtTriangle">
            <a:avLst/>
          </a:prstGeom>
          <a:solidFill>
            <a:srgbClr val="FF000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7" name="Google Shape;577;p43"/>
          <p:cNvSpPr/>
          <p:nvPr/>
        </p:nvSpPr>
        <p:spPr>
          <a:xfrm flipH="1">
            <a:off x="10035896" y="2787073"/>
            <a:ext cx="1013200" cy="363600"/>
          </a:xfrm>
          <a:prstGeom prst="rtTriangle">
            <a:avLst/>
          </a:prstGeom>
          <a:solidFill>
            <a:srgbClr val="FF000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8" name="Google Shape;578;p43"/>
          <p:cNvSpPr/>
          <p:nvPr/>
        </p:nvSpPr>
        <p:spPr>
          <a:xfrm flipH="1">
            <a:off x="9040180" y="2780151"/>
            <a:ext cx="1013200" cy="363600"/>
          </a:xfrm>
          <a:prstGeom prst="rtTriangle">
            <a:avLst/>
          </a:prstGeom>
          <a:solidFill>
            <a:srgbClr val="FF000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79" name="Google Shape;579;p43"/>
          <p:cNvSpPr/>
          <p:nvPr/>
        </p:nvSpPr>
        <p:spPr>
          <a:xfrm flipH="1">
            <a:off x="5019615" y="3158248"/>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0" name="Google Shape;580;p43"/>
          <p:cNvSpPr/>
          <p:nvPr/>
        </p:nvSpPr>
        <p:spPr>
          <a:xfrm flipH="1">
            <a:off x="7028881" y="3164812"/>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1" name="Google Shape;581;p43"/>
          <p:cNvSpPr/>
          <p:nvPr/>
        </p:nvSpPr>
        <p:spPr>
          <a:xfrm flipH="1">
            <a:off x="6031176" y="3158248"/>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2" name="Google Shape;582;p43"/>
          <p:cNvSpPr/>
          <p:nvPr/>
        </p:nvSpPr>
        <p:spPr>
          <a:xfrm flipH="1">
            <a:off x="8024597" y="316827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3" name="Google Shape;583;p43"/>
          <p:cNvSpPr/>
          <p:nvPr/>
        </p:nvSpPr>
        <p:spPr>
          <a:xfrm flipH="1">
            <a:off x="10033863" y="3168276"/>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4" name="Google Shape;584;p43"/>
          <p:cNvSpPr/>
          <p:nvPr/>
        </p:nvSpPr>
        <p:spPr>
          <a:xfrm flipH="1">
            <a:off x="9041611" y="3157560"/>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5" name="Google Shape;585;p43"/>
          <p:cNvSpPr/>
          <p:nvPr/>
        </p:nvSpPr>
        <p:spPr>
          <a:xfrm flipH="1">
            <a:off x="5022935" y="3535119"/>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6" name="Google Shape;586;p43"/>
          <p:cNvSpPr/>
          <p:nvPr/>
        </p:nvSpPr>
        <p:spPr>
          <a:xfrm flipH="1">
            <a:off x="7032201" y="354168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7" name="Google Shape;587;p43"/>
          <p:cNvSpPr/>
          <p:nvPr/>
        </p:nvSpPr>
        <p:spPr>
          <a:xfrm flipH="1">
            <a:off x="6027568" y="353858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8" name="Google Shape;588;p43"/>
          <p:cNvSpPr/>
          <p:nvPr/>
        </p:nvSpPr>
        <p:spPr>
          <a:xfrm flipH="1">
            <a:off x="8027917" y="3545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89" name="Google Shape;589;p43"/>
          <p:cNvSpPr/>
          <p:nvPr/>
        </p:nvSpPr>
        <p:spPr>
          <a:xfrm flipH="1">
            <a:off x="10037183" y="354514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0" name="Google Shape;590;p43"/>
          <p:cNvSpPr/>
          <p:nvPr/>
        </p:nvSpPr>
        <p:spPr>
          <a:xfrm flipH="1">
            <a:off x="9041467" y="353822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1" name="Google Shape;591;p43"/>
          <p:cNvSpPr/>
          <p:nvPr/>
        </p:nvSpPr>
        <p:spPr>
          <a:xfrm flipH="1">
            <a:off x="5023632" y="3898677"/>
            <a:ext cx="1013200" cy="363600"/>
          </a:xfrm>
          <a:prstGeom prst="rtTriangle">
            <a:avLst/>
          </a:prstGeom>
          <a:solidFill>
            <a:srgbClr val="FFFC93"/>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2" name="Google Shape;592;p43"/>
          <p:cNvSpPr/>
          <p:nvPr/>
        </p:nvSpPr>
        <p:spPr>
          <a:xfrm flipH="1">
            <a:off x="7032899" y="3905241"/>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3" name="Google Shape;593;p43"/>
          <p:cNvSpPr/>
          <p:nvPr/>
        </p:nvSpPr>
        <p:spPr>
          <a:xfrm flipH="1">
            <a:off x="6028265" y="3898677"/>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4" name="Google Shape;594;p43"/>
          <p:cNvSpPr/>
          <p:nvPr/>
        </p:nvSpPr>
        <p:spPr>
          <a:xfrm flipH="1">
            <a:off x="8028615" y="390870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5" name="Google Shape;595;p43"/>
          <p:cNvSpPr/>
          <p:nvPr/>
        </p:nvSpPr>
        <p:spPr>
          <a:xfrm flipH="1">
            <a:off x="10037880" y="390235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6" name="Google Shape;596;p43"/>
          <p:cNvSpPr/>
          <p:nvPr/>
        </p:nvSpPr>
        <p:spPr>
          <a:xfrm flipH="1">
            <a:off x="9042164" y="3891061"/>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7" name="Google Shape;597;p43"/>
          <p:cNvSpPr/>
          <p:nvPr/>
        </p:nvSpPr>
        <p:spPr>
          <a:xfrm flipH="1">
            <a:off x="5026952" y="427554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8" name="Google Shape;598;p43"/>
          <p:cNvSpPr/>
          <p:nvPr/>
        </p:nvSpPr>
        <p:spPr>
          <a:xfrm flipH="1">
            <a:off x="7036219" y="428211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599" name="Google Shape;599;p43"/>
          <p:cNvSpPr/>
          <p:nvPr/>
        </p:nvSpPr>
        <p:spPr>
          <a:xfrm flipH="1">
            <a:off x="6031585" y="427554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0" name="Google Shape;600;p43"/>
          <p:cNvSpPr/>
          <p:nvPr/>
        </p:nvSpPr>
        <p:spPr>
          <a:xfrm flipH="1">
            <a:off x="8031935" y="428557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1" name="Google Shape;601;p43"/>
          <p:cNvSpPr/>
          <p:nvPr/>
        </p:nvSpPr>
        <p:spPr>
          <a:xfrm flipH="1">
            <a:off x="10032323" y="427669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2" name="Google Shape;602;p43"/>
          <p:cNvSpPr/>
          <p:nvPr/>
        </p:nvSpPr>
        <p:spPr>
          <a:xfrm flipH="1">
            <a:off x="9045484" y="4275188"/>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3" name="Google Shape;603;p43"/>
          <p:cNvSpPr/>
          <p:nvPr/>
        </p:nvSpPr>
        <p:spPr>
          <a:xfrm flipH="1">
            <a:off x="5023719" y="466488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4" name="Google Shape;604;p43"/>
          <p:cNvSpPr/>
          <p:nvPr/>
        </p:nvSpPr>
        <p:spPr>
          <a:xfrm flipH="1">
            <a:off x="7032985" y="466423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5" name="Google Shape;605;p43"/>
          <p:cNvSpPr/>
          <p:nvPr/>
        </p:nvSpPr>
        <p:spPr>
          <a:xfrm flipH="1">
            <a:off x="6035280" y="466488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6" name="Google Shape;606;p43"/>
          <p:cNvSpPr/>
          <p:nvPr/>
        </p:nvSpPr>
        <p:spPr>
          <a:xfrm flipH="1">
            <a:off x="8028701" y="467491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7" name="Google Shape;607;p43"/>
          <p:cNvSpPr/>
          <p:nvPr/>
        </p:nvSpPr>
        <p:spPr>
          <a:xfrm flipH="1">
            <a:off x="10037967" y="466856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8" name="Google Shape;608;p43"/>
          <p:cNvSpPr/>
          <p:nvPr/>
        </p:nvSpPr>
        <p:spPr>
          <a:xfrm flipH="1">
            <a:off x="9045715" y="466419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09" name="Google Shape;609;p43"/>
          <p:cNvSpPr/>
          <p:nvPr/>
        </p:nvSpPr>
        <p:spPr>
          <a:xfrm>
            <a:off x="5017977" y="161624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10" name="Google Shape;610;p43"/>
          <p:cNvSpPr/>
          <p:nvPr/>
        </p:nvSpPr>
        <p:spPr>
          <a:xfrm>
            <a:off x="7048480" y="1616615"/>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11" name="Google Shape;611;p43"/>
          <p:cNvSpPr/>
          <p:nvPr/>
        </p:nvSpPr>
        <p:spPr>
          <a:xfrm>
            <a:off x="9030620" y="161582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12" name="Google Shape;612;p43"/>
          <p:cNvSpPr txBox="1"/>
          <p:nvPr/>
        </p:nvSpPr>
        <p:spPr>
          <a:xfrm>
            <a:off x="5017977" y="1615828"/>
            <a:ext cx="2030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Malaria</a:t>
            </a:r>
            <a:endParaRPr sz="1467"/>
          </a:p>
        </p:txBody>
      </p:sp>
      <p:sp>
        <p:nvSpPr>
          <p:cNvPr id="613" name="Google Shape;613;p43"/>
          <p:cNvSpPr txBox="1"/>
          <p:nvPr/>
        </p:nvSpPr>
        <p:spPr>
          <a:xfrm>
            <a:off x="7055496" y="1615828"/>
            <a:ext cx="19660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HIV/AIDS</a:t>
            </a:r>
            <a:endParaRPr sz="1467"/>
          </a:p>
        </p:txBody>
      </p:sp>
      <p:sp>
        <p:nvSpPr>
          <p:cNvPr id="614" name="Google Shape;614;p43"/>
          <p:cNvSpPr txBox="1"/>
          <p:nvPr/>
        </p:nvSpPr>
        <p:spPr>
          <a:xfrm>
            <a:off x="9028321" y="1609636"/>
            <a:ext cx="1996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Tuberculosis</a:t>
            </a:r>
            <a:endParaRPr sz="1467"/>
          </a:p>
        </p:txBody>
      </p:sp>
      <p:cxnSp>
        <p:nvCxnSpPr>
          <p:cNvPr id="615" name="Google Shape;615;p43"/>
          <p:cNvCxnSpPr/>
          <p:nvPr/>
        </p:nvCxnSpPr>
        <p:spPr>
          <a:xfrm>
            <a:off x="10049477" y="1974047"/>
            <a:ext cx="9200" cy="4265200"/>
          </a:xfrm>
          <a:prstGeom prst="straightConnector1">
            <a:avLst/>
          </a:prstGeom>
          <a:noFill/>
          <a:ln w="12700" cap="flat" cmpd="sng">
            <a:solidFill>
              <a:schemeClr val="lt1"/>
            </a:solidFill>
            <a:prstDash val="solid"/>
            <a:round/>
            <a:headEnd type="none" w="sm" len="sm"/>
            <a:tailEnd type="none" w="sm" len="sm"/>
          </a:ln>
        </p:spPr>
      </p:cxnSp>
      <p:cxnSp>
        <p:nvCxnSpPr>
          <p:cNvPr id="616" name="Google Shape;616;p43"/>
          <p:cNvCxnSpPr/>
          <p:nvPr/>
        </p:nvCxnSpPr>
        <p:spPr>
          <a:xfrm>
            <a:off x="7029201" y="1630081"/>
            <a:ext cx="0" cy="4609200"/>
          </a:xfrm>
          <a:prstGeom prst="straightConnector1">
            <a:avLst/>
          </a:prstGeom>
          <a:noFill/>
          <a:ln w="57150" cap="flat" cmpd="sng">
            <a:solidFill>
              <a:schemeClr val="lt1"/>
            </a:solidFill>
            <a:prstDash val="solid"/>
            <a:round/>
            <a:headEnd type="none" w="sm" len="sm"/>
            <a:tailEnd type="none" w="sm" len="sm"/>
          </a:ln>
        </p:spPr>
      </p:cxnSp>
      <p:cxnSp>
        <p:nvCxnSpPr>
          <p:cNvPr id="617" name="Google Shape;617;p43"/>
          <p:cNvCxnSpPr/>
          <p:nvPr/>
        </p:nvCxnSpPr>
        <p:spPr>
          <a:xfrm>
            <a:off x="9024331" y="1623159"/>
            <a:ext cx="0" cy="4616000"/>
          </a:xfrm>
          <a:prstGeom prst="straightConnector1">
            <a:avLst/>
          </a:prstGeom>
          <a:noFill/>
          <a:ln w="57150" cap="flat" cmpd="sng">
            <a:solidFill>
              <a:schemeClr val="lt1"/>
            </a:solidFill>
            <a:prstDash val="solid"/>
            <a:round/>
            <a:headEnd type="none" w="sm" len="sm"/>
            <a:tailEnd type="none" w="sm" len="sm"/>
          </a:ln>
        </p:spPr>
      </p:cxnSp>
      <p:cxnSp>
        <p:nvCxnSpPr>
          <p:cNvPr id="618" name="Google Shape;618;p43"/>
          <p:cNvCxnSpPr/>
          <p:nvPr/>
        </p:nvCxnSpPr>
        <p:spPr>
          <a:xfrm>
            <a:off x="6020967" y="1993620"/>
            <a:ext cx="0" cy="4245600"/>
          </a:xfrm>
          <a:prstGeom prst="straightConnector1">
            <a:avLst/>
          </a:prstGeom>
          <a:noFill/>
          <a:ln w="12700" cap="flat" cmpd="sng">
            <a:solidFill>
              <a:schemeClr val="lt1"/>
            </a:solidFill>
            <a:prstDash val="solid"/>
            <a:round/>
            <a:headEnd type="none" w="sm" len="sm"/>
            <a:tailEnd type="none" w="sm" len="sm"/>
          </a:ln>
        </p:spPr>
      </p:cxnSp>
      <p:cxnSp>
        <p:nvCxnSpPr>
          <p:cNvPr id="619" name="Google Shape;619;p43"/>
          <p:cNvCxnSpPr/>
          <p:nvPr/>
        </p:nvCxnSpPr>
        <p:spPr>
          <a:xfrm>
            <a:off x="8035283" y="1975767"/>
            <a:ext cx="0" cy="4263200"/>
          </a:xfrm>
          <a:prstGeom prst="straightConnector1">
            <a:avLst/>
          </a:prstGeom>
          <a:noFill/>
          <a:ln w="12700" cap="flat" cmpd="sng">
            <a:solidFill>
              <a:schemeClr val="lt1"/>
            </a:solidFill>
            <a:prstDash val="solid"/>
            <a:round/>
            <a:headEnd type="none" w="sm" len="sm"/>
            <a:tailEnd type="none" w="sm" len="sm"/>
          </a:ln>
        </p:spPr>
      </p:cxnSp>
      <p:cxnSp>
        <p:nvCxnSpPr>
          <p:cNvPr id="620" name="Google Shape;620;p43"/>
          <p:cNvCxnSpPr/>
          <p:nvPr/>
        </p:nvCxnSpPr>
        <p:spPr>
          <a:xfrm>
            <a:off x="10046359" y="1987880"/>
            <a:ext cx="0" cy="425120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3" y="1"/>
            <a:ext cx="12192003" cy="6857999"/>
          </a:xfrm>
          <a:prstGeom prst="rect">
            <a:avLst/>
          </a:prstGeom>
          <a:noFill/>
          <a:ln>
            <a:noFill/>
          </a:ln>
        </p:spPr>
      </p:pic>
      <p:sp>
        <p:nvSpPr>
          <p:cNvPr id="116" name="Google Shape;116;p26"/>
          <p:cNvSpPr/>
          <p:nvPr/>
        </p:nvSpPr>
        <p:spPr>
          <a:xfrm>
            <a:off x="-10160" y="0"/>
            <a:ext cx="12192000" cy="6858000"/>
          </a:xfrm>
          <a:prstGeom prst="rect">
            <a:avLst/>
          </a:prstGeom>
          <a:solidFill>
            <a:srgbClr val="002D86">
              <a:alpha val="49800"/>
            </a:srgbClr>
          </a:solidFill>
          <a:ln>
            <a:noFill/>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117" name="Google Shape;117;p26"/>
          <p:cNvSpPr txBox="1">
            <a:spLocks noGrp="1"/>
          </p:cNvSpPr>
          <p:nvPr>
            <p:ph type="ctrTitle"/>
          </p:nvPr>
        </p:nvSpPr>
        <p:spPr>
          <a:xfrm>
            <a:off x="401312" y="2470348"/>
            <a:ext cx="5693200" cy="4159200"/>
          </a:xfrm>
          <a:prstGeom prst="rect">
            <a:avLst/>
          </a:prstGeom>
          <a:noFill/>
          <a:ln>
            <a:noFill/>
          </a:ln>
        </p:spPr>
        <p:txBody>
          <a:bodyPr spcFirstLastPara="1" wrap="square" lIns="121900" tIns="121900" rIns="121900" bIns="121900" anchor="b" anchorCtr="0">
            <a:noAutofit/>
          </a:bodyPr>
          <a:lstStyle/>
          <a:p>
            <a:r>
              <a:rPr lang="en" sz="4800">
                <a:solidFill>
                  <a:schemeClr val="lt1"/>
                </a:solidFill>
                <a:latin typeface="Roboto"/>
                <a:ea typeface="Roboto"/>
                <a:cs typeface="Roboto"/>
                <a:sym typeface="Roboto"/>
              </a:rPr>
              <a:t>Assessing Inclusion of Displaced Populations in</a:t>
            </a:r>
            <a:br>
              <a:rPr lang="en" sz="4800">
                <a:solidFill>
                  <a:schemeClr val="lt1"/>
                </a:solidFill>
                <a:latin typeface="Roboto"/>
                <a:ea typeface="Roboto"/>
                <a:cs typeface="Roboto"/>
                <a:sym typeface="Roboto"/>
              </a:rPr>
            </a:br>
            <a:r>
              <a:rPr lang="en" sz="4800">
                <a:solidFill>
                  <a:schemeClr val="lt1"/>
                </a:solidFill>
                <a:latin typeface="Roboto"/>
                <a:ea typeface="Roboto"/>
                <a:cs typeface="Roboto"/>
                <a:sym typeface="Roboto"/>
              </a:rPr>
              <a:t>Global Fund Applications</a:t>
            </a:r>
            <a:br>
              <a:rPr lang="en" sz="4800">
                <a:solidFill>
                  <a:schemeClr val="lt1"/>
                </a:solidFill>
                <a:latin typeface="Roboto"/>
                <a:ea typeface="Roboto"/>
                <a:cs typeface="Roboto"/>
                <a:sym typeface="Roboto"/>
              </a:rPr>
            </a:br>
            <a:endParaRPr sz="4800">
              <a:solidFill>
                <a:schemeClr val="lt1"/>
              </a:solidFill>
              <a:latin typeface="Roboto"/>
              <a:ea typeface="Roboto"/>
              <a:cs typeface="Roboto"/>
              <a:sym typeface="Roboto"/>
            </a:endParaRPr>
          </a:p>
        </p:txBody>
      </p:sp>
      <p:cxnSp>
        <p:nvCxnSpPr>
          <p:cNvPr id="118" name="Google Shape;118;p26"/>
          <p:cNvCxnSpPr/>
          <p:nvPr/>
        </p:nvCxnSpPr>
        <p:spPr>
          <a:xfrm>
            <a:off x="454801" y="6019731"/>
            <a:ext cx="3490400" cy="0"/>
          </a:xfrm>
          <a:prstGeom prst="straightConnector1">
            <a:avLst/>
          </a:prstGeom>
          <a:noFill/>
          <a:ln w="9525" cap="flat" cmpd="sng">
            <a:solidFill>
              <a:schemeClr val="lt1"/>
            </a:solidFill>
            <a:prstDash val="solid"/>
            <a:round/>
            <a:headEnd type="none" w="sm" len="sm"/>
            <a:tailEnd type="none" w="sm" len="sm"/>
          </a:ln>
        </p:spPr>
      </p:cxnSp>
      <p:sp>
        <p:nvSpPr>
          <p:cNvPr id="119" name="Google Shape;119;p26"/>
          <p:cNvSpPr txBox="1">
            <a:spLocks noGrp="1"/>
          </p:cNvSpPr>
          <p:nvPr>
            <p:ph type="subTitle" idx="1"/>
          </p:nvPr>
        </p:nvSpPr>
        <p:spPr>
          <a:xfrm>
            <a:off x="402572" y="5881764"/>
            <a:ext cx="3490400" cy="728800"/>
          </a:xfrm>
          <a:prstGeom prst="rect">
            <a:avLst/>
          </a:prstGeom>
          <a:noFill/>
          <a:ln>
            <a:noFill/>
          </a:ln>
        </p:spPr>
        <p:txBody>
          <a:bodyPr spcFirstLastPara="1" wrap="square" lIns="91433" tIns="91433" rIns="91433" bIns="91433" anchor="b" anchorCtr="0">
            <a:noAutofit/>
          </a:bodyPr>
          <a:lstStyle/>
          <a:p>
            <a:pPr marL="0" indent="0"/>
            <a:r>
              <a:rPr lang="en" sz="1600"/>
              <a:t>Update on September 20, 2022</a:t>
            </a:r>
            <a:endParaRPr sz="1600"/>
          </a:p>
        </p:txBody>
      </p:sp>
      <p:sp>
        <p:nvSpPr>
          <p:cNvPr id="120" name="Google Shape;120;p26"/>
          <p:cNvSpPr txBox="1"/>
          <p:nvPr/>
        </p:nvSpPr>
        <p:spPr>
          <a:xfrm>
            <a:off x="393265" y="6477000"/>
            <a:ext cx="1806800" cy="338514"/>
          </a:xfrm>
          <a:prstGeom prst="rect">
            <a:avLst/>
          </a:prstGeom>
          <a:noFill/>
          <a:ln>
            <a:noFill/>
          </a:ln>
        </p:spPr>
        <p:txBody>
          <a:bodyPr spcFirstLastPara="1" wrap="square" lIns="91433" tIns="45700" rIns="91433" bIns="45700" anchor="t" anchorCtr="0">
            <a:spAutoFit/>
          </a:bodyPr>
          <a:lstStyle/>
          <a:p>
            <a:pPr defTabSz="1219170">
              <a:buClr>
                <a:srgbClr val="FFFFFF"/>
              </a:buClr>
              <a:buSzPts val="1200"/>
            </a:pPr>
            <a:r>
              <a:rPr lang="en" sz="1600" i="1">
                <a:solidFill>
                  <a:srgbClr val="FFFFFF"/>
                </a:solidFill>
                <a:latin typeface="Barlow Light"/>
                <a:ea typeface="Barlow Light"/>
                <a:cs typeface="Barlow Light"/>
                <a:sym typeface="Barlow Light"/>
              </a:rPr>
              <a:t>Image: UNHCR </a:t>
            </a:r>
            <a:endParaRPr sz="1467"/>
          </a:p>
        </p:txBody>
      </p:sp>
      <p:pic>
        <p:nvPicPr>
          <p:cNvPr id="121" name="Google Shape;121;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8545" y="1045375"/>
            <a:ext cx="3142225" cy="738380"/>
          </a:xfrm>
          <a:prstGeom prst="rect">
            <a:avLst/>
          </a:prstGeom>
          <a:noFill/>
          <a:ln>
            <a:noFill/>
          </a:ln>
        </p:spPr>
      </p:pic>
      <p:pic>
        <p:nvPicPr>
          <p:cNvPr id="122" name="Google Shape;122;p26" descr="A picture containing drawing&#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40767" y="997403"/>
            <a:ext cx="2878871" cy="8343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4"/>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626" name="Google Shape;626;p44"/>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20</a:t>
            </a:fld>
            <a:endParaRPr sz="1867">
              <a:solidFill>
                <a:srgbClr val="FFFFFF"/>
              </a:solidFill>
              <a:latin typeface="Barlow Light"/>
              <a:ea typeface="Barlow Light"/>
              <a:cs typeface="Barlow Light"/>
              <a:sym typeface="Barlow Light"/>
            </a:endParaRPr>
          </a:p>
        </p:txBody>
      </p:sp>
      <p:sp>
        <p:nvSpPr>
          <p:cNvPr id="627" name="Google Shape;627;p44"/>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628" name="Google Shape;628;p44"/>
          <p:cNvSpPr txBox="1">
            <a:spLocks noGrp="1"/>
          </p:cNvSpPr>
          <p:nvPr>
            <p:ph type="ctrTitle"/>
          </p:nvPr>
        </p:nvSpPr>
        <p:spPr>
          <a:xfrm>
            <a:off x="542636" y="405057"/>
            <a:ext cx="4404000" cy="1566800"/>
          </a:xfrm>
          <a:prstGeom prst="rect">
            <a:avLst/>
          </a:prstGeom>
          <a:noFill/>
          <a:ln>
            <a:noFill/>
          </a:ln>
        </p:spPr>
        <p:txBody>
          <a:bodyPr spcFirstLastPara="1" wrap="square" lIns="91433" tIns="91433" rIns="91433" bIns="91433" anchor="t" anchorCtr="0">
            <a:noAutofit/>
          </a:bodyPr>
          <a:lstStyle/>
          <a:p>
            <a:pPr marL="237061" indent="-237061"/>
            <a:r>
              <a:rPr lang="en" sz="3600">
                <a:solidFill>
                  <a:srgbClr val="5B92E5"/>
                </a:solidFill>
                <a:latin typeface="Roboto Medium"/>
                <a:ea typeface="Roboto Medium"/>
                <a:cs typeface="Roboto Medium"/>
                <a:sym typeface="Roboto Medium"/>
              </a:rPr>
              <a:t>Latin America and the Caribbean</a:t>
            </a:r>
            <a:endParaRPr/>
          </a:p>
        </p:txBody>
      </p:sp>
      <p:grpSp>
        <p:nvGrpSpPr>
          <p:cNvPr id="629" name="Google Shape;629;p44"/>
          <p:cNvGrpSpPr/>
          <p:nvPr/>
        </p:nvGrpSpPr>
        <p:grpSpPr>
          <a:xfrm>
            <a:off x="9790723" y="6487025"/>
            <a:ext cx="2127379" cy="303600"/>
            <a:chOff x="298619" y="6491712"/>
            <a:chExt cx="2127379" cy="303600"/>
          </a:xfrm>
        </p:grpSpPr>
        <p:cxnSp>
          <p:nvCxnSpPr>
            <p:cNvPr id="630" name="Google Shape;630;p44"/>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631" name="Google Shape;631;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632" name="Google Shape;632;p44"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
        <p:nvSpPr>
          <p:cNvPr id="633" name="Google Shape;633;p44"/>
          <p:cNvSpPr/>
          <p:nvPr/>
        </p:nvSpPr>
        <p:spPr>
          <a:xfrm>
            <a:off x="762000" y="1504063"/>
            <a:ext cx="11199200" cy="1016000"/>
          </a:xfrm>
          <a:prstGeom prst="rect">
            <a:avLst/>
          </a:prstGeom>
          <a:noFill/>
          <a:ln>
            <a:noFill/>
          </a:ln>
        </p:spPr>
        <p:txBody>
          <a:bodyPr spcFirstLastPara="1" wrap="square" lIns="91433" tIns="45700" rIns="91433" bIns="45700" anchor="t" anchorCtr="0">
            <a:noAutofit/>
          </a:bodyPr>
          <a:lstStyle/>
          <a:p>
            <a:pPr marL="338658" indent="-186262" defTabSz="1219170">
              <a:buSzPts val="1800"/>
            </a:pPr>
            <a:endParaRPr sz="2400">
              <a:latin typeface="Calibri"/>
              <a:ea typeface="Calibri"/>
              <a:cs typeface="Calibri"/>
              <a:sym typeface="Calibri"/>
            </a:endParaRPr>
          </a:p>
          <a:p>
            <a:pPr marL="575719" indent="-338658" defTabSz="1219170">
              <a:buSzPts val="2700"/>
            </a:pPr>
            <a:endParaRPr sz="3600">
              <a:latin typeface="Calibri"/>
              <a:ea typeface="Calibri"/>
              <a:cs typeface="Calibri"/>
              <a:sym typeface="Calibri"/>
            </a:endParaRPr>
          </a:p>
        </p:txBody>
      </p:sp>
      <p:graphicFrame>
        <p:nvGraphicFramePr>
          <p:cNvPr id="634" name="Google Shape;634;p44"/>
          <p:cNvGraphicFramePr/>
          <p:nvPr/>
        </p:nvGraphicFramePr>
        <p:xfrm>
          <a:off x="2340927" y="1974047"/>
          <a:ext cx="8704966" cy="1931035"/>
        </p:xfrm>
        <a:graphic>
          <a:graphicData uri="http://schemas.openxmlformats.org/drawingml/2006/table">
            <a:tbl>
              <a:tblPr>
                <a:noFill/>
              </a:tblPr>
              <a:tblGrid>
                <a:gridCol w="2696033">
                  <a:extLst>
                    <a:ext uri="{9D8B030D-6E8A-4147-A177-3AD203B41FA5}">
                      <a16:colId xmlns:a16="http://schemas.microsoft.com/office/drawing/2014/main" val="20000"/>
                    </a:ext>
                  </a:extLst>
                </a:gridCol>
                <a:gridCol w="998200">
                  <a:extLst>
                    <a:ext uri="{9D8B030D-6E8A-4147-A177-3AD203B41FA5}">
                      <a16:colId xmlns:a16="http://schemas.microsoft.com/office/drawing/2014/main" val="20001"/>
                    </a:ext>
                  </a:extLst>
                </a:gridCol>
                <a:gridCol w="1001033">
                  <a:extLst>
                    <a:ext uri="{9D8B030D-6E8A-4147-A177-3AD203B41FA5}">
                      <a16:colId xmlns:a16="http://schemas.microsoft.com/office/drawing/2014/main" val="20002"/>
                    </a:ext>
                  </a:extLst>
                </a:gridCol>
                <a:gridCol w="1005233">
                  <a:extLst>
                    <a:ext uri="{9D8B030D-6E8A-4147-A177-3AD203B41FA5}">
                      <a16:colId xmlns:a16="http://schemas.microsoft.com/office/drawing/2014/main" val="20003"/>
                    </a:ext>
                  </a:extLst>
                </a:gridCol>
                <a:gridCol w="994233">
                  <a:extLst>
                    <a:ext uri="{9D8B030D-6E8A-4147-A177-3AD203B41FA5}">
                      <a16:colId xmlns:a16="http://schemas.microsoft.com/office/drawing/2014/main" val="20004"/>
                    </a:ext>
                  </a:extLst>
                </a:gridCol>
                <a:gridCol w="1023267">
                  <a:extLst>
                    <a:ext uri="{9D8B030D-6E8A-4147-A177-3AD203B41FA5}">
                      <a16:colId xmlns:a16="http://schemas.microsoft.com/office/drawing/2014/main" val="20005"/>
                    </a:ext>
                  </a:extLst>
                </a:gridCol>
                <a:gridCol w="986967">
                  <a:extLst>
                    <a:ext uri="{9D8B030D-6E8A-4147-A177-3AD203B41FA5}">
                      <a16:colId xmlns:a16="http://schemas.microsoft.com/office/drawing/2014/main" val="20006"/>
                    </a:ext>
                  </a:extLst>
                </a:gridCol>
              </a:tblGrid>
              <a:tr h="410367">
                <a:tc>
                  <a:txBody>
                    <a:bodyPr/>
                    <a:lstStyle/>
                    <a:p>
                      <a:pPr marL="0" marR="0" lvl="0" indent="0" algn="l" rtl="0">
                        <a:lnSpc>
                          <a:spcPct val="100000"/>
                        </a:lnSpc>
                        <a:spcBef>
                          <a:spcPts val="0"/>
                        </a:spcBef>
                        <a:spcAft>
                          <a:spcPts val="0"/>
                        </a:spcAft>
                        <a:buNone/>
                      </a:pPr>
                      <a:endParaRPr sz="2000" b="0" i="0" u="none" strike="noStrike" cap="none">
                        <a:solidFill>
                          <a:schemeClr val="lt1"/>
                        </a:solidFill>
                        <a:latin typeface="Barlow"/>
                        <a:ea typeface="Barlow"/>
                        <a:cs typeface="Barlow"/>
                        <a:sym typeface="Barlow"/>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extLst>
                  <a:ext uri="{0D108BD9-81ED-4DB2-BD59-A6C34878D82A}">
                    <a16:rowId xmlns:a16="http://schemas.microsoft.com/office/drawing/2014/main" val="10000"/>
                  </a:ext>
                </a:extLst>
              </a:tr>
              <a:tr h="380167">
                <a:tc>
                  <a:txBody>
                    <a:bodyPr/>
                    <a:lstStyle/>
                    <a:p>
                      <a:pPr marL="76200" marR="0" lvl="0" indent="0" algn="l" rtl="0">
                        <a:lnSpc>
                          <a:spcPct val="100000"/>
                        </a:lnSpc>
                        <a:spcBef>
                          <a:spcPts val="0"/>
                        </a:spcBef>
                        <a:spcAft>
                          <a:spcPts val="0"/>
                        </a:spcAft>
                        <a:buClr>
                          <a:srgbClr val="000000"/>
                        </a:buClr>
                        <a:buSzPts val="1400"/>
                        <a:buFont typeface="Arial"/>
                        <a:buNone/>
                      </a:pPr>
                      <a:r>
                        <a:rPr lang="en" sz="1900" b="0" i="0" u="none" strike="noStrike" cap="none">
                          <a:solidFill>
                            <a:srgbClr val="000000"/>
                          </a:solidFill>
                          <a:latin typeface="Roboto"/>
                          <a:ea typeface="Roboto"/>
                          <a:cs typeface="Roboto"/>
                          <a:sym typeface="Roboto"/>
                        </a:rPr>
                        <a:t>Guatemala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Haiti</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2"/>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Honduras</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Venezuela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bl>
          </a:graphicData>
        </a:graphic>
      </p:graphicFrame>
      <p:sp>
        <p:nvSpPr>
          <p:cNvPr id="635" name="Google Shape;635;p44"/>
          <p:cNvSpPr/>
          <p:nvPr/>
        </p:nvSpPr>
        <p:spPr>
          <a:xfrm flipH="1">
            <a:off x="5018328" y="240017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36" name="Google Shape;636;p44"/>
          <p:cNvSpPr/>
          <p:nvPr/>
        </p:nvSpPr>
        <p:spPr>
          <a:xfrm flipH="1">
            <a:off x="7018451" y="239759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37" name="Google Shape;637;p44"/>
          <p:cNvSpPr/>
          <p:nvPr/>
        </p:nvSpPr>
        <p:spPr>
          <a:xfrm flipH="1">
            <a:off x="6029889" y="240017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38" name="Google Shape;638;p44"/>
          <p:cNvSpPr/>
          <p:nvPr/>
        </p:nvSpPr>
        <p:spPr>
          <a:xfrm flipH="1">
            <a:off x="8023311" y="241020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39" name="Google Shape;639;p44"/>
          <p:cNvSpPr/>
          <p:nvPr/>
        </p:nvSpPr>
        <p:spPr>
          <a:xfrm flipH="1">
            <a:off x="10037547" y="240381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0" name="Google Shape;640;p44"/>
          <p:cNvSpPr/>
          <p:nvPr/>
        </p:nvSpPr>
        <p:spPr>
          <a:xfrm flipH="1">
            <a:off x="9034021" y="240674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1" name="Google Shape;641;p44"/>
          <p:cNvSpPr/>
          <p:nvPr/>
        </p:nvSpPr>
        <p:spPr>
          <a:xfrm flipH="1">
            <a:off x="5021648" y="2777045"/>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2" name="Google Shape;642;p44"/>
          <p:cNvSpPr/>
          <p:nvPr/>
        </p:nvSpPr>
        <p:spPr>
          <a:xfrm flipH="1">
            <a:off x="7030915" y="278360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3" name="Google Shape;643;p44"/>
          <p:cNvSpPr/>
          <p:nvPr/>
        </p:nvSpPr>
        <p:spPr>
          <a:xfrm flipH="1">
            <a:off x="6026281" y="277704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4" name="Google Shape;644;p44"/>
          <p:cNvSpPr/>
          <p:nvPr/>
        </p:nvSpPr>
        <p:spPr>
          <a:xfrm flipH="1">
            <a:off x="8026631" y="278707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5" name="Google Shape;645;p44"/>
          <p:cNvSpPr/>
          <p:nvPr/>
        </p:nvSpPr>
        <p:spPr>
          <a:xfrm flipH="1">
            <a:off x="10035896" y="278707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6" name="Google Shape;646;p44"/>
          <p:cNvSpPr/>
          <p:nvPr/>
        </p:nvSpPr>
        <p:spPr>
          <a:xfrm flipH="1">
            <a:off x="9040180" y="2780151"/>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7" name="Google Shape;647;p44"/>
          <p:cNvSpPr/>
          <p:nvPr/>
        </p:nvSpPr>
        <p:spPr>
          <a:xfrm flipH="1">
            <a:off x="5019615" y="3158248"/>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8" name="Google Shape;648;p44"/>
          <p:cNvSpPr/>
          <p:nvPr/>
        </p:nvSpPr>
        <p:spPr>
          <a:xfrm flipH="1">
            <a:off x="7028881" y="3164812"/>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49" name="Google Shape;649;p44"/>
          <p:cNvSpPr/>
          <p:nvPr/>
        </p:nvSpPr>
        <p:spPr>
          <a:xfrm flipH="1">
            <a:off x="6031176" y="315824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0" name="Google Shape;650;p44"/>
          <p:cNvSpPr/>
          <p:nvPr/>
        </p:nvSpPr>
        <p:spPr>
          <a:xfrm flipH="1">
            <a:off x="8024597" y="3168276"/>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1" name="Google Shape;651;p44"/>
          <p:cNvSpPr/>
          <p:nvPr/>
        </p:nvSpPr>
        <p:spPr>
          <a:xfrm flipH="1">
            <a:off x="10033863" y="3168276"/>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2" name="Google Shape;652;p44"/>
          <p:cNvSpPr/>
          <p:nvPr/>
        </p:nvSpPr>
        <p:spPr>
          <a:xfrm flipH="1">
            <a:off x="9041611" y="3157560"/>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3" name="Google Shape;653;p44"/>
          <p:cNvSpPr/>
          <p:nvPr/>
        </p:nvSpPr>
        <p:spPr>
          <a:xfrm flipH="1">
            <a:off x="5022935" y="353511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4" name="Google Shape;654;p44"/>
          <p:cNvSpPr/>
          <p:nvPr/>
        </p:nvSpPr>
        <p:spPr>
          <a:xfrm flipH="1">
            <a:off x="7032201" y="354168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5" name="Google Shape;655;p44"/>
          <p:cNvSpPr/>
          <p:nvPr/>
        </p:nvSpPr>
        <p:spPr>
          <a:xfrm flipH="1">
            <a:off x="6027568" y="353858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6" name="Google Shape;656;p44"/>
          <p:cNvSpPr/>
          <p:nvPr/>
        </p:nvSpPr>
        <p:spPr>
          <a:xfrm flipH="1">
            <a:off x="8027917" y="354514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7" name="Google Shape;657;p44"/>
          <p:cNvSpPr/>
          <p:nvPr/>
        </p:nvSpPr>
        <p:spPr>
          <a:xfrm flipH="1">
            <a:off x="10037183" y="354514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8" name="Google Shape;658;p44"/>
          <p:cNvSpPr/>
          <p:nvPr/>
        </p:nvSpPr>
        <p:spPr>
          <a:xfrm flipH="1">
            <a:off x="9041467" y="353822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59" name="Google Shape;659;p44"/>
          <p:cNvSpPr/>
          <p:nvPr/>
        </p:nvSpPr>
        <p:spPr>
          <a:xfrm>
            <a:off x="5017977" y="161624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60" name="Google Shape;660;p44"/>
          <p:cNvSpPr/>
          <p:nvPr/>
        </p:nvSpPr>
        <p:spPr>
          <a:xfrm>
            <a:off x="7048480" y="1616615"/>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61" name="Google Shape;661;p44"/>
          <p:cNvSpPr/>
          <p:nvPr/>
        </p:nvSpPr>
        <p:spPr>
          <a:xfrm>
            <a:off x="9030620" y="161582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62" name="Google Shape;662;p44"/>
          <p:cNvSpPr txBox="1"/>
          <p:nvPr/>
        </p:nvSpPr>
        <p:spPr>
          <a:xfrm>
            <a:off x="5017977" y="1615828"/>
            <a:ext cx="2030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Malaria</a:t>
            </a:r>
            <a:endParaRPr sz="1467"/>
          </a:p>
        </p:txBody>
      </p:sp>
      <p:sp>
        <p:nvSpPr>
          <p:cNvPr id="663" name="Google Shape;663;p44"/>
          <p:cNvSpPr txBox="1"/>
          <p:nvPr/>
        </p:nvSpPr>
        <p:spPr>
          <a:xfrm>
            <a:off x="7055496" y="1615828"/>
            <a:ext cx="19660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HIV/AIDS</a:t>
            </a:r>
            <a:endParaRPr sz="1467"/>
          </a:p>
        </p:txBody>
      </p:sp>
      <p:sp>
        <p:nvSpPr>
          <p:cNvPr id="664" name="Google Shape;664;p44"/>
          <p:cNvSpPr txBox="1"/>
          <p:nvPr/>
        </p:nvSpPr>
        <p:spPr>
          <a:xfrm>
            <a:off x="9028321" y="1609636"/>
            <a:ext cx="1996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Tuberculosis</a:t>
            </a:r>
            <a:endParaRPr sz="1467"/>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5"/>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670" name="Google Shape;670;p45"/>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21</a:t>
            </a:fld>
            <a:endParaRPr sz="1867">
              <a:solidFill>
                <a:srgbClr val="FFFFFF"/>
              </a:solidFill>
              <a:latin typeface="Barlow Light"/>
              <a:ea typeface="Barlow Light"/>
              <a:cs typeface="Barlow Light"/>
              <a:sym typeface="Barlow Light"/>
            </a:endParaRPr>
          </a:p>
        </p:txBody>
      </p:sp>
      <p:sp>
        <p:nvSpPr>
          <p:cNvPr id="671" name="Google Shape;671;p45"/>
          <p:cNvSpPr txBox="1">
            <a:spLocks noGrp="1"/>
          </p:cNvSpPr>
          <p:nvPr>
            <p:ph type="ctrTitle"/>
          </p:nvPr>
        </p:nvSpPr>
        <p:spPr>
          <a:xfrm>
            <a:off x="149767" y="0"/>
            <a:ext cx="5006800" cy="1566800"/>
          </a:xfrm>
          <a:prstGeom prst="rect">
            <a:avLst/>
          </a:prstGeom>
          <a:noFill/>
          <a:ln>
            <a:noFill/>
          </a:ln>
        </p:spPr>
        <p:txBody>
          <a:bodyPr spcFirstLastPara="1" wrap="square" lIns="91433" tIns="91433" rIns="91433" bIns="91433" anchor="t" anchorCtr="0">
            <a:noAutofit/>
          </a:bodyPr>
          <a:lstStyle/>
          <a:p>
            <a:pPr marL="237061" indent="-237061"/>
            <a:r>
              <a:rPr lang="en" sz="3600">
                <a:solidFill>
                  <a:srgbClr val="5B92E5"/>
                </a:solidFill>
                <a:latin typeface="Roboto Medium"/>
                <a:ea typeface="Roboto Medium"/>
                <a:cs typeface="Roboto Medium"/>
                <a:sym typeface="Roboto Medium"/>
              </a:rPr>
              <a:t>The Middle East, Asia, and the Pacific</a:t>
            </a:r>
            <a:endParaRPr/>
          </a:p>
        </p:txBody>
      </p:sp>
      <p:grpSp>
        <p:nvGrpSpPr>
          <p:cNvPr id="672" name="Google Shape;672;p45"/>
          <p:cNvGrpSpPr/>
          <p:nvPr/>
        </p:nvGrpSpPr>
        <p:grpSpPr>
          <a:xfrm>
            <a:off x="9790723" y="6487025"/>
            <a:ext cx="2127379" cy="303600"/>
            <a:chOff x="298619" y="6491712"/>
            <a:chExt cx="2127379" cy="303600"/>
          </a:xfrm>
        </p:grpSpPr>
        <p:cxnSp>
          <p:nvCxnSpPr>
            <p:cNvPr id="673" name="Google Shape;673;p45"/>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674" name="Google Shape;674;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675" name="Google Shape;675;p45"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graphicFrame>
        <p:nvGraphicFramePr>
          <p:cNvPr id="676" name="Google Shape;676;p45"/>
          <p:cNvGraphicFramePr/>
          <p:nvPr/>
        </p:nvGraphicFramePr>
        <p:xfrm>
          <a:off x="2486423" y="1083287"/>
          <a:ext cx="8704966" cy="1931035"/>
        </p:xfrm>
        <a:graphic>
          <a:graphicData uri="http://schemas.openxmlformats.org/drawingml/2006/table">
            <a:tbl>
              <a:tblPr>
                <a:noFill/>
              </a:tblPr>
              <a:tblGrid>
                <a:gridCol w="2696033">
                  <a:extLst>
                    <a:ext uri="{9D8B030D-6E8A-4147-A177-3AD203B41FA5}">
                      <a16:colId xmlns:a16="http://schemas.microsoft.com/office/drawing/2014/main" val="20000"/>
                    </a:ext>
                  </a:extLst>
                </a:gridCol>
                <a:gridCol w="998200">
                  <a:extLst>
                    <a:ext uri="{9D8B030D-6E8A-4147-A177-3AD203B41FA5}">
                      <a16:colId xmlns:a16="http://schemas.microsoft.com/office/drawing/2014/main" val="20001"/>
                    </a:ext>
                  </a:extLst>
                </a:gridCol>
                <a:gridCol w="1001033">
                  <a:extLst>
                    <a:ext uri="{9D8B030D-6E8A-4147-A177-3AD203B41FA5}">
                      <a16:colId xmlns:a16="http://schemas.microsoft.com/office/drawing/2014/main" val="20002"/>
                    </a:ext>
                  </a:extLst>
                </a:gridCol>
                <a:gridCol w="1005233">
                  <a:extLst>
                    <a:ext uri="{9D8B030D-6E8A-4147-A177-3AD203B41FA5}">
                      <a16:colId xmlns:a16="http://schemas.microsoft.com/office/drawing/2014/main" val="20003"/>
                    </a:ext>
                  </a:extLst>
                </a:gridCol>
                <a:gridCol w="994233">
                  <a:extLst>
                    <a:ext uri="{9D8B030D-6E8A-4147-A177-3AD203B41FA5}">
                      <a16:colId xmlns:a16="http://schemas.microsoft.com/office/drawing/2014/main" val="20004"/>
                    </a:ext>
                  </a:extLst>
                </a:gridCol>
                <a:gridCol w="1023267">
                  <a:extLst>
                    <a:ext uri="{9D8B030D-6E8A-4147-A177-3AD203B41FA5}">
                      <a16:colId xmlns:a16="http://schemas.microsoft.com/office/drawing/2014/main" val="20005"/>
                    </a:ext>
                  </a:extLst>
                </a:gridCol>
                <a:gridCol w="986967">
                  <a:extLst>
                    <a:ext uri="{9D8B030D-6E8A-4147-A177-3AD203B41FA5}">
                      <a16:colId xmlns:a16="http://schemas.microsoft.com/office/drawing/2014/main" val="20006"/>
                    </a:ext>
                  </a:extLst>
                </a:gridCol>
              </a:tblGrid>
              <a:tr h="410367">
                <a:tc>
                  <a:txBody>
                    <a:bodyPr/>
                    <a:lstStyle/>
                    <a:p>
                      <a:pPr marL="0" marR="0" lvl="0" indent="0" algn="l" rtl="0">
                        <a:lnSpc>
                          <a:spcPct val="100000"/>
                        </a:lnSpc>
                        <a:spcBef>
                          <a:spcPts val="0"/>
                        </a:spcBef>
                        <a:spcAft>
                          <a:spcPts val="0"/>
                        </a:spcAft>
                        <a:buNone/>
                      </a:pPr>
                      <a:endParaRPr sz="2000" b="0" i="0" u="none" strike="noStrike" cap="none">
                        <a:solidFill>
                          <a:schemeClr val="lt1"/>
                        </a:solidFill>
                        <a:latin typeface="Barlow"/>
                        <a:ea typeface="Barlow"/>
                        <a:cs typeface="Barlow"/>
                        <a:sym typeface="Barlow"/>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2017-2019</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tc>
                  <a:txBody>
                    <a:bodyPr/>
                    <a:lstStyle/>
                    <a:p>
                      <a:pPr marL="0" marR="0" lvl="0" indent="0" algn="ctr" rtl="0">
                        <a:lnSpc>
                          <a:spcPct val="100000"/>
                        </a:lnSpc>
                        <a:spcBef>
                          <a:spcPts val="0"/>
                        </a:spcBef>
                        <a:spcAft>
                          <a:spcPts val="0"/>
                        </a:spcAft>
                        <a:buNone/>
                      </a:pPr>
                      <a:r>
                        <a:rPr lang="en" sz="1300" b="0" i="0" u="none" strike="noStrike" cap="none">
                          <a:solidFill>
                            <a:schemeClr val="lt1"/>
                          </a:solidFill>
                          <a:latin typeface="Roboto Medium"/>
                          <a:ea typeface="Roboto Medium"/>
                          <a:cs typeface="Roboto Medium"/>
                          <a:sym typeface="Roboto Medium"/>
                        </a:rPr>
                        <a:t>2020-2022</a:t>
                      </a:r>
                      <a:endParaRPr sz="150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B92E5"/>
                    </a:solidFill>
                  </a:tcPr>
                </a:tc>
                <a:extLst>
                  <a:ext uri="{0D108BD9-81ED-4DB2-BD59-A6C34878D82A}">
                    <a16:rowId xmlns:a16="http://schemas.microsoft.com/office/drawing/2014/main" val="10000"/>
                  </a:ext>
                </a:extLst>
              </a:tr>
              <a:tr h="380167">
                <a:tc>
                  <a:txBody>
                    <a:bodyPr/>
                    <a:lstStyle/>
                    <a:p>
                      <a:pPr marL="76200" marR="0" lvl="0" indent="0" algn="l" rtl="0">
                        <a:lnSpc>
                          <a:spcPct val="100000"/>
                        </a:lnSpc>
                        <a:spcBef>
                          <a:spcPts val="0"/>
                        </a:spcBef>
                        <a:spcAft>
                          <a:spcPts val="0"/>
                        </a:spcAft>
                        <a:buClr>
                          <a:srgbClr val="000000"/>
                        </a:buClr>
                        <a:buSzPts val="1400"/>
                        <a:buFont typeface="Arial"/>
                        <a:buNone/>
                      </a:pPr>
                      <a:r>
                        <a:rPr lang="en" sz="1900" b="0" i="0" u="none" strike="noStrike" cap="none">
                          <a:solidFill>
                            <a:srgbClr val="000000"/>
                          </a:solidFill>
                          <a:latin typeface="Roboto"/>
                          <a:ea typeface="Roboto"/>
                          <a:cs typeface="Roboto"/>
                          <a:sym typeface="Roboto"/>
                        </a:rPr>
                        <a:t>India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extLst>
                  <a:ext uri="{0D108BD9-81ED-4DB2-BD59-A6C34878D82A}">
                    <a16:rowId xmlns:a16="http://schemas.microsoft.com/office/drawing/2014/main" val="10001"/>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Nepal</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C93"/>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Papua New Guinea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DBF5"/>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2929"/>
                    </a:solidFill>
                  </a:tcPr>
                </a:tc>
                <a:tc>
                  <a:txBody>
                    <a:bodyPr/>
                    <a:lstStyle/>
                    <a:p>
                      <a:pPr marL="0" marR="0" lvl="0" indent="0" algn="ctr" rtl="0">
                        <a:lnSpc>
                          <a:spcPct val="100000"/>
                        </a:lnSpc>
                        <a:spcBef>
                          <a:spcPts val="0"/>
                        </a:spcBef>
                        <a:spcAft>
                          <a:spcPts val="0"/>
                        </a:spcAft>
                        <a:buNone/>
                      </a:pPr>
                      <a:endParaRPr sz="1600" b="0" i="0" u="none" strike="noStrike" cap="none">
                        <a:solidFill>
                          <a:srgbClr val="9C0006"/>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380167">
                <a:tc>
                  <a:txBody>
                    <a:bodyPr/>
                    <a:lstStyle/>
                    <a:p>
                      <a:pPr marL="76200" marR="0" lvl="0" indent="0" algn="l" rtl="0">
                        <a:lnSpc>
                          <a:spcPct val="100000"/>
                        </a:lnSpc>
                        <a:spcBef>
                          <a:spcPts val="0"/>
                        </a:spcBef>
                        <a:spcAft>
                          <a:spcPts val="0"/>
                        </a:spcAft>
                        <a:buNone/>
                      </a:pPr>
                      <a:r>
                        <a:rPr lang="en" sz="1900" b="0" i="0" u="none" strike="noStrike" cap="none">
                          <a:solidFill>
                            <a:srgbClr val="000000"/>
                          </a:solidFill>
                          <a:latin typeface="Roboto"/>
                          <a:ea typeface="Roboto"/>
                          <a:cs typeface="Roboto"/>
                          <a:sym typeface="Roboto"/>
                        </a:rPr>
                        <a:t>Sri Lanka</a:t>
                      </a:r>
                      <a:endParaRPr sz="15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8FD"/>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600" b="0" i="0" u="none" strike="noStrike" cap="none">
                        <a:solidFill>
                          <a:schemeClr val="dk2"/>
                        </a:solidFill>
                        <a:latin typeface="Barlow"/>
                        <a:ea typeface="Barlow"/>
                        <a:cs typeface="Barlow"/>
                        <a:sym typeface="Barl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bl>
          </a:graphicData>
        </a:graphic>
      </p:graphicFrame>
      <p:sp>
        <p:nvSpPr>
          <p:cNvPr id="677" name="Google Shape;677;p45"/>
          <p:cNvSpPr/>
          <p:nvPr/>
        </p:nvSpPr>
        <p:spPr>
          <a:xfrm flipH="1">
            <a:off x="5163823" y="150941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78" name="Google Shape;678;p45"/>
          <p:cNvSpPr/>
          <p:nvPr/>
        </p:nvSpPr>
        <p:spPr>
          <a:xfrm flipH="1">
            <a:off x="7163945" y="150683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79" name="Google Shape;679;p45"/>
          <p:cNvSpPr/>
          <p:nvPr/>
        </p:nvSpPr>
        <p:spPr>
          <a:xfrm flipH="1">
            <a:off x="6175384" y="1509415"/>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0" name="Google Shape;680;p45"/>
          <p:cNvSpPr/>
          <p:nvPr/>
        </p:nvSpPr>
        <p:spPr>
          <a:xfrm flipH="1">
            <a:off x="8168805" y="151944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1" name="Google Shape;681;p45"/>
          <p:cNvSpPr/>
          <p:nvPr/>
        </p:nvSpPr>
        <p:spPr>
          <a:xfrm flipH="1">
            <a:off x="10183041" y="151305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2" name="Google Shape;682;p45"/>
          <p:cNvSpPr/>
          <p:nvPr/>
        </p:nvSpPr>
        <p:spPr>
          <a:xfrm flipH="1">
            <a:off x="9179517" y="151598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3" name="Google Shape;683;p45"/>
          <p:cNvSpPr/>
          <p:nvPr/>
        </p:nvSpPr>
        <p:spPr>
          <a:xfrm flipH="1">
            <a:off x="5167143" y="188628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4" name="Google Shape;684;p45"/>
          <p:cNvSpPr/>
          <p:nvPr/>
        </p:nvSpPr>
        <p:spPr>
          <a:xfrm flipH="1">
            <a:off x="7176409" y="1892849"/>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5" name="Google Shape;685;p45"/>
          <p:cNvSpPr/>
          <p:nvPr/>
        </p:nvSpPr>
        <p:spPr>
          <a:xfrm flipH="1">
            <a:off x="6171776" y="1886285"/>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6" name="Google Shape;686;p45"/>
          <p:cNvSpPr/>
          <p:nvPr/>
        </p:nvSpPr>
        <p:spPr>
          <a:xfrm flipH="1">
            <a:off x="8172125" y="189631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7" name="Google Shape;687;p45"/>
          <p:cNvSpPr/>
          <p:nvPr/>
        </p:nvSpPr>
        <p:spPr>
          <a:xfrm flipH="1">
            <a:off x="10181391" y="1896313"/>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8" name="Google Shape;688;p45"/>
          <p:cNvSpPr/>
          <p:nvPr/>
        </p:nvSpPr>
        <p:spPr>
          <a:xfrm flipH="1">
            <a:off x="9185675" y="1889391"/>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89" name="Google Shape;689;p45"/>
          <p:cNvSpPr/>
          <p:nvPr/>
        </p:nvSpPr>
        <p:spPr>
          <a:xfrm flipH="1">
            <a:off x="5165111" y="226748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0" name="Google Shape;690;p45"/>
          <p:cNvSpPr/>
          <p:nvPr/>
        </p:nvSpPr>
        <p:spPr>
          <a:xfrm flipH="1">
            <a:off x="7174376" y="2274052"/>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1" name="Google Shape;691;p45"/>
          <p:cNvSpPr/>
          <p:nvPr/>
        </p:nvSpPr>
        <p:spPr>
          <a:xfrm flipH="1">
            <a:off x="6176671" y="2267488"/>
            <a:ext cx="1013200" cy="363600"/>
          </a:xfrm>
          <a:prstGeom prst="rtTriangle">
            <a:avLst/>
          </a:prstGeom>
          <a:solidFill>
            <a:srgbClr val="92D050"/>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2" name="Google Shape;692;p45"/>
          <p:cNvSpPr/>
          <p:nvPr/>
        </p:nvSpPr>
        <p:spPr>
          <a:xfrm flipH="1">
            <a:off x="8170092" y="227751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3" name="Google Shape;693;p45"/>
          <p:cNvSpPr/>
          <p:nvPr/>
        </p:nvSpPr>
        <p:spPr>
          <a:xfrm flipH="1">
            <a:off x="10179359" y="2277516"/>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4" name="Google Shape;694;p45"/>
          <p:cNvSpPr/>
          <p:nvPr/>
        </p:nvSpPr>
        <p:spPr>
          <a:xfrm flipH="1">
            <a:off x="9187107" y="2266800"/>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5" name="Google Shape;695;p45"/>
          <p:cNvSpPr/>
          <p:nvPr/>
        </p:nvSpPr>
        <p:spPr>
          <a:xfrm flipH="1">
            <a:off x="5168431" y="2644359"/>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6" name="Google Shape;696;p45"/>
          <p:cNvSpPr/>
          <p:nvPr/>
        </p:nvSpPr>
        <p:spPr>
          <a:xfrm flipH="1">
            <a:off x="7177696" y="2650923"/>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7" name="Google Shape;697;p45"/>
          <p:cNvSpPr/>
          <p:nvPr/>
        </p:nvSpPr>
        <p:spPr>
          <a:xfrm flipH="1">
            <a:off x="6173063" y="264782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8" name="Google Shape;698;p45"/>
          <p:cNvSpPr/>
          <p:nvPr/>
        </p:nvSpPr>
        <p:spPr>
          <a:xfrm flipH="1">
            <a:off x="8173412" y="2654387"/>
            <a:ext cx="1013200" cy="363600"/>
          </a:xfrm>
          <a:prstGeom prst="rtTriangle">
            <a:avLst/>
          </a:prstGeom>
          <a:solidFill>
            <a:srgbClr val="FF2929"/>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699" name="Google Shape;699;p45"/>
          <p:cNvSpPr/>
          <p:nvPr/>
        </p:nvSpPr>
        <p:spPr>
          <a:xfrm flipH="1">
            <a:off x="10182679" y="2654387"/>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700" name="Google Shape;700;p45"/>
          <p:cNvSpPr/>
          <p:nvPr/>
        </p:nvSpPr>
        <p:spPr>
          <a:xfrm flipH="1">
            <a:off x="9186963" y="2647463"/>
            <a:ext cx="1013200" cy="363600"/>
          </a:xfrm>
          <a:prstGeom prst="rtTriangle">
            <a:avLst/>
          </a:prstGeom>
          <a:solidFill>
            <a:srgbClr val="BFBFBF"/>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701" name="Google Shape;701;p45"/>
          <p:cNvSpPr/>
          <p:nvPr/>
        </p:nvSpPr>
        <p:spPr>
          <a:xfrm>
            <a:off x="5163472" y="72548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702" name="Google Shape;702;p45"/>
          <p:cNvSpPr/>
          <p:nvPr/>
        </p:nvSpPr>
        <p:spPr>
          <a:xfrm>
            <a:off x="7193975" y="725855"/>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703" name="Google Shape;703;p45"/>
          <p:cNvSpPr/>
          <p:nvPr/>
        </p:nvSpPr>
        <p:spPr>
          <a:xfrm>
            <a:off x="9176115" y="725069"/>
            <a:ext cx="2023600" cy="339600"/>
          </a:xfrm>
          <a:prstGeom prst="rect">
            <a:avLst/>
          </a:prstGeom>
          <a:solidFill>
            <a:srgbClr val="002D86"/>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704" name="Google Shape;704;p45"/>
          <p:cNvSpPr txBox="1"/>
          <p:nvPr/>
        </p:nvSpPr>
        <p:spPr>
          <a:xfrm>
            <a:off x="5163472" y="725068"/>
            <a:ext cx="2030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Malaria</a:t>
            </a:r>
            <a:endParaRPr sz="1467"/>
          </a:p>
        </p:txBody>
      </p:sp>
      <p:sp>
        <p:nvSpPr>
          <p:cNvPr id="705" name="Google Shape;705;p45"/>
          <p:cNvSpPr txBox="1"/>
          <p:nvPr/>
        </p:nvSpPr>
        <p:spPr>
          <a:xfrm>
            <a:off x="7200991" y="725068"/>
            <a:ext cx="19660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HIV/AIDS</a:t>
            </a:r>
            <a:endParaRPr sz="1467"/>
          </a:p>
        </p:txBody>
      </p:sp>
      <p:sp>
        <p:nvSpPr>
          <p:cNvPr id="706" name="Google Shape;706;p45"/>
          <p:cNvSpPr txBox="1"/>
          <p:nvPr/>
        </p:nvSpPr>
        <p:spPr>
          <a:xfrm>
            <a:off x="9173817" y="718876"/>
            <a:ext cx="1996400" cy="379615"/>
          </a:xfrm>
          <a:prstGeom prst="rect">
            <a:avLst/>
          </a:prstGeom>
          <a:noFill/>
          <a:ln>
            <a:noFill/>
          </a:ln>
        </p:spPr>
        <p:txBody>
          <a:bodyPr spcFirstLastPara="1" wrap="square" lIns="91433" tIns="45700" rIns="91433" bIns="45700" anchor="t" anchorCtr="0">
            <a:spAutoFit/>
          </a:bodyPr>
          <a:lstStyle/>
          <a:p>
            <a:pPr algn="ctr" defTabSz="1219170"/>
            <a:r>
              <a:rPr lang="en" sz="1867">
                <a:solidFill>
                  <a:srgbClr val="FFFFFF"/>
                </a:solidFill>
                <a:latin typeface="Roboto"/>
                <a:ea typeface="Roboto"/>
                <a:cs typeface="Roboto"/>
                <a:sym typeface="Roboto"/>
              </a:rPr>
              <a:t>Tuberculosis</a:t>
            </a:r>
            <a:endParaRPr sz="1467"/>
          </a:p>
        </p:txBody>
      </p:sp>
      <p:pic>
        <p:nvPicPr>
          <p:cNvPr id="707" name="Google Shape;707;p4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24701" y="3242867"/>
            <a:ext cx="8836719" cy="1139100"/>
          </a:xfrm>
          <a:prstGeom prst="rect">
            <a:avLst/>
          </a:prstGeom>
          <a:noFill/>
          <a:ln>
            <a:noFill/>
          </a:ln>
        </p:spPr>
      </p:pic>
      <p:pic>
        <p:nvPicPr>
          <p:cNvPr id="708" name="Google Shape;708;p45"/>
          <p:cNvPicPr preferRelativeResize="0"/>
          <p:nvPr/>
        </p:nvPicPr>
        <p:blipFill>
          <a:blip r:embed="rId6">
            <a:alphaModFix/>
          </a:blip>
          <a:stretch>
            <a:fillRect/>
          </a:stretch>
        </p:blipFill>
        <p:spPr>
          <a:xfrm>
            <a:off x="2441666" y="4606848"/>
            <a:ext cx="8802785" cy="156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3201" y="203200"/>
            <a:ext cx="11785601" cy="61151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47"/>
          <p:cNvPicPr preferRelativeResize="0"/>
          <p:nvPr/>
        </p:nvPicPr>
        <p:blipFill>
          <a:blip r:embed="rId3">
            <a:alphaModFix/>
          </a:blip>
          <a:stretch>
            <a:fillRect/>
          </a:stretch>
        </p:blipFill>
        <p:spPr>
          <a:xfrm>
            <a:off x="203200" y="203200"/>
            <a:ext cx="11785600" cy="64007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09CD-A3D3-8192-54BA-B0AABB3159DE}"/>
              </a:ext>
            </a:extLst>
          </p:cNvPr>
          <p:cNvSpPr>
            <a:spLocks noGrp="1"/>
          </p:cNvSpPr>
          <p:nvPr>
            <p:ph type="title"/>
          </p:nvPr>
        </p:nvSpPr>
        <p:spPr/>
        <p:txBody>
          <a:bodyPr/>
          <a:lstStyle/>
          <a:p>
            <a:r>
              <a:rPr lang="en-US" dirty="0"/>
              <a:t>Questions on overall initiative?</a:t>
            </a:r>
          </a:p>
        </p:txBody>
      </p:sp>
    </p:spTree>
    <p:extLst>
      <p:ext uri="{BB962C8B-B14F-4D97-AF65-F5344CB8AC3E}">
        <p14:creationId xmlns:p14="http://schemas.microsoft.com/office/powerpoint/2010/main" val="191482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p:nvPr/>
        </p:nvSpPr>
        <p:spPr>
          <a:xfrm>
            <a:off x="14139" y="1408139"/>
            <a:ext cx="12192000" cy="4811600"/>
          </a:xfrm>
          <a:prstGeom prst="rect">
            <a:avLst/>
          </a:prstGeom>
          <a:solidFill>
            <a:srgbClr val="F5F8FD"/>
          </a:solidFill>
          <a:ln>
            <a:noFill/>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128" name="Google Shape;128;p27"/>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29" name="Google Shape;129;p27"/>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3</a:t>
            </a:fld>
            <a:endParaRPr sz="1867">
              <a:solidFill>
                <a:srgbClr val="FFFFFF"/>
              </a:solidFill>
              <a:latin typeface="Barlow Light"/>
              <a:ea typeface="Barlow Light"/>
              <a:cs typeface="Barlow Light"/>
              <a:sym typeface="Barlow Light"/>
            </a:endParaRPr>
          </a:p>
        </p:txBody>
      </p:sp>
      <p:sp>
        <p:nvSpPr>
          <p:cNvPr id="130" name="Google Shape;130;p27"/>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131" name="Google Shape;131;p27"/>
          <p:cNvSpPr txBox="1"/>
          <p:nvPr/>
        </p:nvSpPr>
        <p:spPr>
          <a:xfrm>
            <a:off x="729595" y="1844012"/>
            <a:ext cx="10732800" cy="3939500"/>
          </a:xfrm>
          <a:prstGeom prst="rect">
            <a:avLst/>
          </a:prstGeom>
          <a:noFill/>
          <a:ln>
            <a:noFill/>
          </a:ln>
        </p:spPr>
        <p:txBody>
          <a:bodyPr spcFirstLastPara="1" wrap="square" lIns="91433" tIns="45700" rIns="91433" bIns="45700" anchor="t" anchorCtr="0">
            <a:spAutoFit/>
          </a:bodyPr>
          <a:lstStyle/>
          <a:p>
            <a:pPr marL="406390" indent="-397923" defTabSz="1219170">
              <a:buSzPts val="1500"/>
              <a:buFont typeface="Noto Sans Symbols"/>
              <a:buChar char="▪"/>
            </a:pPr>
            <a:r>
              <a:rPr lang="en" sz="2000">
                <a:latin typeface="Barlow Light"/>
                <a:ea typeface="Barlow Light"/>
                <a:cs typeface="Barlow Light"/>
                <a:sym typeface="Barlow Light"/>
              </a:rPr>
              <a:t>The Global Fund to Fight AIDS, TB and Malaria provides a significant proportion of international funding for HIV/AIDS, malaria, and TB. Much of this funding is invested in countries that host large displaced populations.</a:t>
            </a:r>
            <a:endParaRPr sz="1467"/>
          </a:p>
          <a:p>
            <a:pPr marL="406390" indent="-397923" defTabSz="1219170">
              <a:spcBef>
                <a:spcPts val="2000"/>
              </a:spcBef>
              <a:buSzPts val="1500"/>
              <a:buFont typeface="Noto Sans Symbols"/>
              <a:buChar char="▪"/>
            </a:pPr>
            <a:r>
              <a:rPr lang="en" sz="2000">
                <a:latin typeface="Barlow Light"/>
                <a:ea typeface="Barlow Light"/>
                <a:cs typeface="Barlow Light"/>
                <a:sym typeface="Barlow Light"/>
              </a:rPr>
              <a:t>This analysis examines the inclusion of refugees and IDPs in Global Fund funding requests for the 2020-2022 funding cycle</a:t>
            </a:r>
            <a:endParaRPr sz="1467"/>
          </a:p>
          <a:p>
            <a:pPr marL="406390" indent="-397923" defTabSz="1219170">
              <a:spcBef>
                <a:spcPts val="2000"/>
              </a:spcBef>
              <a:buSzPts val="1500"/>
              <a:buFont typeface="Noto Sans Symbols"/>
              <a:buChar char="▪"/>
            </a:pPr>
            <a:r>
              <a:rPr lang="en" sz="2000">
                <a:latin typeface="Barlow Light"/>
                <a:ea typeface="Barlow Light"/>
                <a:cs typeface="Barlow Light"/>
                <a:sym typeface="Barlow Light"/>
              </a:rPr>
              <a:t>Update of previous analysis examining the inclusion of refugees and IDPs in Global Fund concept notes (2014-2016) and funding applications (2017-2019) – </a:t>
            </a:r>
            <a:r>
              <a:rPr lang="en" sz="2000" b="1" u="sng">
                <a:latin typeface="Barlow Light"/>
                <a:ea typeface="Barlow Light"/>
                <a:cs typeface="Barlow Light"/>
                <a:sym typeface="Barlow Light"/>
                <a:hlinkClick r:id="rId3">
                  <a:extLst>
                    <a:ext uri="{A12FA001-AC4F-418D-AE19-62706E023703}">
                      <ahyp:hlinkClr xmlns:ahyp="http://schemas.microsoft.com/office/drawing/2018/hyperlinkcolor" val="tx"/>
                    </a:ext>
                  </a:extLst>
                </a:hlinkClick>
              </a:rPr>
              <a:t>Results available here</a:t>
            </a:r>
            <a:endParaRPr sz="2000" b="1">
              <a:latin typeface="Barlow Light"/>
              <a:ea typeface="Barlow Light"/>
              <a:cs typeface="Barlow Light"/>
              <a:sym typeface="Barlow Light"/>
            </a:endParaRPr>
          </a:p>
          <a:p>
            <a:pPr marL="406390" indent="-397923" defTabSz="1219170">
              <a:spcBef>
                <a:spcPts val="2000"/>
              </a:spcBef>
              <a:buSzPts val="1500"/>
              <a:buFont typeface="Noto Sans Symbols"/>
              <a:buChar char="▪"/>
            </a:pPr>
            <a:r>
              <a:rPr lang="en" sz="2000">
                <a:latin typeface="Barlow Light"/>
                <a:ea typeface="Barlow Light"/>
                <a:cs typeface="Barlow Light"/>
                <a:sym typeface="Barlow Light"/>
              </a:rPr>
              <a:t>Methodology adapted from Spiegel, et al. </a:t>
            </a:r>
            <a:r>
              <a:rPr lang="en" sz="2000" i="1">
                <a:latin typeface="Barlow Light"/>
                <a:ea typeface="Barlow Light"/>
                <a:cs typeface="Barlow Light"/>
                <a:sym typeface="Barlow Light"/>
              </a:rPr>
              <a:t>Conflict-affected displaced persons need to benefit more from HIV and malaria national strategic plans and Global Fund grants. </a:t>
            </a:r>
            <a:r>
              <a:rPr lang="en" sz="2000">
                <a:latin typeface="Barlow Light"/>
                <a:ea typeface="Barlow Light"/>
                <a:cs typeface="Barlow Light"/>
                <a:sym typeface="Barlow Light"/>
              </a:rPr>
              <a:t>Conflict and Health 2010, 4:2 </a:t>
            </a:r>
            <a:endParaRPr sz="1467"/>
          </a:p>
        </p:txBody>
      </p:sp>
      <p:sp>
        <p:nvSpPr>
          <p:cNvPr id="132" name="Google Shape;132;p27"/>
          <p:cNvSpPr txBox="1">
            <a:spLocks noGrp="1"/>
          </p:cNvSpPr>
          <p:nvPr>
            <p:ph type="ctrTitle"/>
          </p:nvPr>
        </p:nvSpPr>
        <p:spPr>
          <a:xfrm>
            <a:off x="609600" y="265683"/>
            <a:ext cx="11106800" cy="946400"/>
          </a:xfrm>
          <a:prstGeom prst="rect">
            <a:avLst/>
          </a:prstGeom>
          <a:noFill/>
          <a:ln>
            <a:noFill/>
          </a:ln>
        </p:spPr>
        <p:txBody>
          <a:bodyPr spcFirstLastPara="1" wrap="square" lIns="91433" tIns="91433" rIns="91433" bIns="91433" anchor="t" anchorCtr="0">
            <a:noAutofit/>
          </a:bodyPr>
          <a:lstStyle/>
          <a:p>
            <a:r>
              <a:rPr lang="en" sz="5467">
                <a:solidFill>
                  <a:srgbClr val="5B92E5"/>
                </a:solidFill>
                <a:latin typeface="Roboto Medium"/>
                <a:ea typeface="Roboto Medium"/>
                <a:cs typeface="Roboto Medium"/>
                <a:sym typeface="Roboto Medium"/>
              </a:rPr>
              <a:t>Background</a:t>
            </a:r>
            <a:endParaRPr sz="5467">
              <a:solidFill>
                <a:srgbClr val="5B92E5"/>
              </a:solidFill>
              <a:latin typeface="Roboto Medium"/>
              <a:ea typeface="Roboto Medium"/>
              <a:cs typeface="Roboto Medium"/>
              <a:sym typeface="Roboto Medium"/>
            </a:endParaRPr>
          </a:p>
        </p:txBody>
      </p:sp>
      <p:grpSp>
        <p:nvGrpSpPr>
          <p:cNvPr id="133" name="Google Shape;133;p27"/>
          <p:cNvGrpSpPr/>
          <p:nvPr/>
        </p:nvGrpSpPr>
        <p:grpSpPr>
          <a:xfrm>
            <a:off x="9790723" y="6487025"/>
            <a:ext cx="2127379" cy="303600"/>
            <a:chOff x="298619" y="6491712"/>
            <a:chExt cx="2127379" cy="303600"/>
          </a:xfrm>
        </p:grpSpPr>
        <p:cxnSp>
          <p:nvCxnSpPr>
            <p:cNvPr id="134" name="Google Shape;134;p27"/>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135" name="Google Shape;135;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136" name="Google Shape;136;p27" descr="A picture containing drawing&#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p:nvPr/>
        </p:nvSpPr>
        <p:spPr>
          <a:xfrm>
            <a:off x="367905" y="1242957"/>
            <a:ext cx="5562800" cy="5049200"/>
          </a:xfrm>
          <a:prstGeom prst="rect">
            <a:avLst/>
          </a:prstGeom>
          <a:solidFill>
            <a:srgbClr val="F5F8FD"/>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Calibri"/>
              <a:ea typeface="Calibri"/>
              <a:cs typeface="Calibri"/>
              <a:sym typeface="Calibri"/>
            </a:endParaRPr>
          </a:p>
        </p:txBody>
      </p:sp>
      <p:sp>
        <p:nvSpPr>
          <p:cNvPr id="142" name="Google Shape;142;p28"/>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43" name="Google Shape;143;p28"/>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4</a:t>
            </a:fld>
            <a:endParaRPr sz="1867">
              <a:solidFill>
                <a:srgbClr val="FFFFFF"/>
              </a:solidFill>
              <a:latin typeface="Barlow Light"/>
              <a:ea typeface="Barlow Light"/>
              <a:cs typeface="Barlow Light"/>
              <a:sym typeface="Barlow Light"/>
            </a:endParaRPr>
          </a:p>
        </p:txBody>
      </p:sp>
      <p:sp>
        <p:nvSpPr>
          <p:cNvPr id="144" name="Google Shape;144;p28"/>
          <p:cNvSpPr txBox="1"/>
          <p:nvPr/>
        </p:nvSpPr>
        <p:spPr>
          <a:xfrm>
            <a:off x="30867" y="400879"/>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sp>
        <p:nvSpPr>
          <p:cNvPr id="145" name="Google Shape;145;p28"/>
          <p:cNvSpPr txBox="1">
            <a:spLocks noGrp="1"/>
          </p:cNvSpPr>
          <p:nvPr>
            <p:ph type="ctrTitle"/>
          </p:nvPr>
        </p:nvSpPr>
        <p:spPr>
          <a:xfrm>
            <a:off x="471480" y="239441"/>
            <a:ext cx="10354000" cy="946400"/>
          </a:xfrm>
          <a:prstGeom prst="rect">
            <a:avLst/>
          </a:prstGeom>
          <a:noFill/>
          <a:ln>
            <a:noFill/>
          </a:ln>
        </p:spPr>
        <p:txBody>
          <a:bodyPr spcFirstLastPara="1" wrap="square" lIns="91433" tIns="91433" rIns="91433" bIns="91433" anchor="t" anchorCtr="0">
            <a:noAutofit/>
          </a:bodyPr>
          <a:lstStyle/>
          <a:p>
            <a:r>
              <a:rPr lang="en" sz="4400">
                <a:solidFill>
                  <a:srgbClr val="5B92E5"/>
                </a:solidFill>
                <a:latin typeface="Roboto Medium"/>
                <a:ea typeface="Roboto Medium"/>
                <a:cs typeface="Roboto Medium"/>
                <a:sym typeface="Roboto Medium"/>
              </a:rPr>
              <a:t>Methods</a:t>
            </a:r>
            <a:endParaRPr sz="4400">
              <a:solidFill>
                <a:srgbClr val="5B92E5"/>
              </a:solidFill>
              <a:latin typeface="Roboto Medium"/>
              <a:ea typeface="Roboto Medium"/>
              <a:cs typeface="Roboto Medium"/>
              <a:sym typeface="Roboto Medium"/>
            </a:endParaRPr>
          </a:p>
        </p:txBody>
      </p:sp>
      <p:sp>
        <p:nvSpPr>
          <p:cNvPr id="146" name="Google Shape;146;p28"/>
          <p:cNvSpPr/>
          <p:nvPr/>
        </p:nvSpPr>
        <p:spPr>
          <a:xfrm>
            <a:off x="6261495" y="3724948"/>
            <a:ext cx="5562800" cy="2566800"/>
          </a:xfrm>
          <a:prstGeom prst="rect">
            <a:avLst/>
          </a:prstGeom>
          <a:solidFill>
            <a:srgbClr val="F5F8FD"/>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Calibri"/>
              <a:ea typeface="Calibri"/>
              <a:cs typeface="Calibri"/>
              <a:sym typeface="Calibri"/>
            </a:endParaRPr>
          </a:p>
        </p:txBody>
      </p:sp>
      <p:sp>
        <p:nvSpPr>
          <p:cNvPr id="147" name="Google Shape;147;p28"/>
          <p:cNvSpPr/>
          <p:nvPr/>
        </p:nvSpPr>
        <p:spPr>
          <a:xfrm>
            <a:off x="6248400" y="236668"/>
            <a:ext cx="5562800" cy="1920800"/>
          </a:xfrm>
          <a:prstGeom prst="rect">
            <a:avLst/>
          </a:prstGeom>
          <a:solidFill>
            <a:srgbClr val="F5F8FD"/>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Calibri"/>
              <a:ea typeface="Calibri"/>
              <a:cs typeface="Calibri"/>
              <a:sym typeface="Calibri"/>
            </a:endParaRPr>
          </a:p>
        </p:txBody>
      </p:sp>
      <p:sp>
        <p:nvSpPr>
          <p:cNvPr id="148" name="Google Shape;148;p28"/>
          <p:cNvSpPr/>
          <p:nvPr/>
        </p:nvSpPr>
        <p:spPr>
          <a:xfrm>
            <a:off x="6389479" y="310481"/>
            <a:ext cx="5421600" cy="1846800"/>
          </a:xfrm>
          <a:prstGeom prst="rect">
            <a:avLst/>
          </a:prstGeom>
          <a:noFill/>
          <a:ln>
            <a:noFill/>
          </a:ln>
        </p:spPr>
        <p:txBody>
          <a:bodyPr spcFirstLastPara="1" wrap="square" lIns="91433" tIns="45700" rIns="91433" bIns="45700" anchor="t" anchorCtr="0">
            <a:noAutofit/>
          </a:bodyPr>
          <a:lstStyle/>
          <a:p>
            <a:pPr marL="338658" indent="-330192" defTabSz="1219170">
              <a:lnSpc>
                <a:spcPct val="90000"/>
              </a:lnSpc>
              <a:buClr>
                <a:srgbClr val="5B92E5"/>
              </a:buClr>
              <a:buSzPts val="1500"/>
              <a:buFont typeface="Noto Sans Symbols"/>
              <a:buChar char="▪"/>
            </a:pPr>
            <a:r>
              <a:rPr lang="en" sz="2000">
                <a:solidFill>
                  <a:srgbClr val="5B92E5"/>
                </a:solidFill>
                <a:latin typeface="Barlow Medium"/>
                <a:ea typeface="Barlow Medium"/>
                <a:cs typeface="Barlow Medium"/>
                <a:sym typeface="Barlow Medium"/>
              </a:rPr>
              <a:t>Eligibility: </a:t>
            </a:r>
            <a:endParaRPr sz="2000">
              <a:solidFill>
                <a:srgbClr val="5B92E5"/>
              </a:solidFill>
              <a:latin typeface="Barlow Medium"/>
              <a:ea typeface="Barlow Medium"/>
              <a:cs typeface="Barlow Medium"/>
              <a:sym typeface="Barlow Medium"/>
            </a:endParaRPr>
          </a:p>
          <a:p>
            <a:pPr marL="745048" indent="-296326" defTabSz="1219170">
              <a:lnSpc>
                <a:spcPct val="90000"/>
              </a:lnSpc>
              <a:spcBef>
                <a:spcPts val="667"/>
              </a:spcBef>
              <a:buSzPts val="1300"/>
              <a:buFont typeface="Courier New"/>
              <a:buChar char="o"/>
            </a:pPr>
            <a:r>
              <a:rPr lang="en" sz="1733">
                <a:latin typeface="Barlow Light"/>
                <a:ea typeface="Barlow Light"/>
                <a:cs typeface="Barlow Light"/>
                <a:sym typeface="Barlow Light"/>
              </a:rPr>
              <a:t>Countries that qualify for GF allocation at time of application</a:t>
            </a:r>
            <a:endParaRPr sz="1467"/>
          </a:p>
          <a:p>
            <a:pPr marL="745048" indent="-296326" defTabSz="1219170">
              <a:lnSpc>
                <a:spcPct val="90000"/>
              </a:lnSpc>
              <a:spcBef>
                <a:spcPts val="667"/>
              </a:spcBef>
              <a:buSzPts val="1300"/>
              <a:buFont typeface="Courier New"/>
              <a:buChar char="o"/>
            </a:pPr>
            <a:r>
              <a:rPr lang="en" sz="1733">
                <a:latin typeface="Barlow Light"/>
                <a:ea typeface="Barlow Light"/>
                <a:cs typeface="Barlow Light"/>
                <a:sym typeface="Barlow Light"/>
              </a:rPr>
              <a:t>Countries with at least one approved grant</a:t>
            </a:r>
            <a:endParaRPr sz="1467"/>
          </a:p>
          <a:p>
            <a:pPr marL="745048" indent="-296326" defTabSz="1219170">
              <a:lnSpc>
                <a:spcPct val="90000"/>
              </a:lnSpc>
              <a:spcBef>
                <a:spcPts val="667"/>
              </a:spcBef>
              <a:buSzPts val="1300"/>
              <a:buFont typeface="Courier New"/>
              <a:buChar char="o"/>
            </a:pPr>
            <a:r>
              <a:rPr lang="en" sz="1733">
                <a:latin typeface="Barlow Light"/>
                <a:ea typeface="Barlow Light"/>
                <a:cs typeface="Barlow Light"/>
                <a:sym typeface="Barlow Light"/>
              </a:rPr>
              <a:t>Refugee/IDP population greater than 10,000 at time of application</a:t>
            </a:r>
            <a:endParaRPr sz="1733">
              <a:latin typeface="Barlow Light"/>
              <a:ea typeface="Barlow Light"/>
              <a:cs typeface="Barlow Light"/>
              <a:sym typeface="Barlow Light"/>
            </a:endParaRPr>
          </a:p>
        </p:txBody>
      </p:sp>
      <p:grpSp>
        <p:nvGrpSpPr>
          <p:cNvPr id="149" name="Google Shape;149;p28"/>
          <p:cNvGrpSpPr/>
          <p:nvPr/>
        </p:nvGrpSpPr>
        <p:grpSpPr>
          <a:xfrm>
            <a:off x="6248401" y="2338568"/>
            <a:ext cx="5943599" cy="1710891"/>
            <a:chOff x="12139522" y="2993447"/>
            <a:chExt cx="5943599" cy="3261739"/>
          </a:xfrm>
        </p:grpSpPr>
        <p:sp>
          <p:nvSpPr>
            <p:cNvPr id="150" name="Google Shape;150;p28"/>
            <p:cNvSpPr/>
            <p:nvPr/>
          </p:nvSpPr>
          <p:spPr>
            <a:xfrm>
              <a:off x="12139522" y="2993447"/>
              <a:ext cx="5562600" cy="2424000"/>
            </a:xfrm>
            <a:prstGeom prst="rect">
              <a:avLst/>
            </a:prstGeom>
            <a:solidFill>
              <a:srgbClr val="F5F8FD"/>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Calibri"/>
                <a:ea typeface="Calibri"/>
                <a:cs typeface="Calibri"/>
                <a:sym typeface="Calibri"/>
              </a:endParaRPr>
            </a:p>
          </p:txBody>
        </p:sp>
        <p:sp>
          <p:nvSpPr>
            <p:cNvPr id="151" name="Google Shape;151;p28"/>
            <p:cNvSpPr/>
            <p:nvPr/>
          </p:nvSpPr>
          <p:spPr>
            <a:xfrm>
              <a:off x="12291921" y="3145086"/>
              <a:ext cx="5791200" cy="3110100"/>
            </a:xfrm>
            <a:prstGeom prst="rect">
              <a:avLst/>
            </a:prstGeom>
            <a:noFill/>
            <a:ln>
              <a:noFill/>
            </a:ln>
          </p:spPr>
          <p:txBody>
            <a:bodyPr spcFirstLastPara="1" wrap="square" lIns="91433" tIns="45700" rIns="91433" bIns="45700" anchor="t" anchorCtr="0">
              <a:noAutofit/>
            </a:bodyPr>
            <a:lstStyle/>
            <a:p>
              <a:pPr marL="338658" indent="-330192" defTabSz="1219170">
                <a:buClr>
                  <a:srgbClr val="5B92E5"/>
                </a:buClr>
                <a:buSzPts val="1500"/>
                <a:buFont typeface="Noto Sans Symbols"/>
                <a:buChar char="▪"/>
              </a:pPr>
              <a:r>
                <a:rPr lang="en" sz="2000">
                  <a:solidFill>
                    <a:srgbClr val="5B92E5"/>
                  </a:solidFill>
                  <a:latin typeface="Barlow Medium"/>
                  <a:ea typeface="Barlow Medium"/>
                  <a:cs typeface="Barlow Medium"/>
                  <a:sym typeface="Barlow Medium"/>
                </a:rPr>
                <a:t>Study Size:</a:t>
              </a:r>
              <a:endParaRPr sz="1467"/>
            </a:p>
            <a:p>
              <a:pPr marL="745048" lvl="1" indent="-296326" defTabSz="1219170">
                <a:spcBef>
                  <a:spcPts val="667"/>
                </a:spcBef>
                <a:buSzPts val="1300"/>
                <a:buFont typeface="Courier New"/>
                <a:buChar char="o"/>
              </a:pPr>
              <a:r>
                <a:rPr lang="en" sz="1733">
                  <a:latin typeface="Barlow Light"/>
                  <a:ea typeface="Barlow Light"/>
                  <a:cs typeface="Barlow Light"/>
                  <a:sym typeface="Barlow Light"/>
                </a:rPr>
                <a:t>Refugee analysis – 100 applications, 37 countries</a:t>
              </a:r>
              <a:endParaRPr sz="1733">
                <a:latin typeface="Barlow Light"/>
                <a:ea typeface="Barlow Light"/>
                <a:cs typeface="Barlow Light"/>
                <a:sym typeface="Barlow Light"/>
              </a:endParaRPr>
            </a:p>
            <a:p>
              <a:pPr marL="745048" lvl="1" indent="-296326" defTabSz="1219170">
                <a:buSzPts val="1300"/>
                <a:buFont typeface="Courier New"/>
                <a:buChar char="o"/>
              </a:pPr>
              <a:r>
                <a:rPr lang="en" sz="1733">
                  <a:latin typeface="Barlow Light"/>
                  <a:ea typeface="Barlow Light"/>
                  <a:cs typeface="Barlow Light"/>
                  <a:sym typeface="Barlow Light"/>
                </a:rPr>
                <a:t>IDP analysis – 107 applications, 40 countries</a:t>
              </a:r>
              <a:endParaRPr sz="1733">
                <a:latin typeface="Barlow Light"/>
                <a:ea typeface="Barlow Light"/>
                <a:cs typeface="Barlow Light"/>
                <a:sym typeface="Barlow Light"/>
              </a:endParaRPr>
            </a:p>
            <a:p>
              <a:pPr marL="914377" lvl="2" defTabSz="1219170">
                <a:spcBef>
                  <a:spcPts val="667"/>
                </a:spcBef>
              </a:pPr>
              <a:endParaRPr sz="1867">
                <a:solidFill>
                  <a:srgbClr val="0C0C0C"/>
                </a:solidFill>
                <a:latin typeface="Barlow Light"/>
                <a:ea typeface="Barlow Light"/>
                <a:cs typeface="Barlow Light"/>
                <a:sym typeface="Barlow Light"/>
              </a:endParaRPr>
            </a:p>
            <a:p>
              <a:pPr marL="914377" lvl="2" defTabSz="1219170"/>
              <a:endParaRPr sz="1867">
                <a:solidFill>
                  <a:srgbClr val="0C0C0C"/>
                </a:solidFill>
                <a:latin typeface="Calibri"/>
                <a:ea typeface="Calibri"/>
                <a:cs typeface="Calibri"/>
                <a:sym typeface="Calibri"/>
              </a:endParaRPr>
            </a:p>
          </p:txBody>
        </p:sp>
      </p:grpSp>
      <p:sp>
        <p:nvSpPr>
          <p:cNvPr id="152" name="Google Shape;152;p28"/>
          <p:cNvSpPr txBox="1"/>
          <p:nvPr/>
        </p:nvSpPr>
        <p:spPr>
          <a:xfrm>
            <a:off x="6402573" y="3857043"/>
            <a:ext cx="5264400" cy="2484000"/>
          </a:xfrm>
          <a:prstGeom prst="rect">
            <a:avLst/>
          </a:prstGeom>
          <a:noFill/>
          <a:ln>
            <a:noFill/>
          </a:ln>
        </p:spPr>
        <p:txBody>
          <a:bodyPr spcFirstLastPara="1" wrap="square" lIns="91433" tIns="45700" rIns="91433" bIns="45700" anchor="t" anchorCtr="0">
            <a:normAutofit/>
          </a:bodyPr>
          <a:lstStyle/>
          <a:p>
            <a:pPr marL="237061" indent="-190495" defTabSz="1219170">
              <a:lnSpc>
                <a:spcPct val="90000"/>
              </a:lnSpc>
              <a:buClr>
                <a:srgbClr val="5B92E5"/>
              </a:buClr>
              <a:buSzPct val="100000"/>
              <a:buFont typeface="Noto Sans Symbols"/>
              <a:buChar char="▪"/>
            </a:pPr>
            <a:r>
              <a:rPr lang="en" sz="2000">
                <a:solidFill>
                  <a:srgbClr val="5B92E5"/>
                </a:solidFill>
                <a:latin typeface="Barlow Medium"/>
                <a:ea typeface="Barlow Medium"/>
                <a:cs typeface="Barlow Medium"/>
                <a:sym typeface="Barlow Medium"/>
              </a:rPr>
              <a:t>Scoring: </a:t>
            </a:r>
            <a:r>
              <a:rPr lang="en" sz="2000">
                <a:solidFill>
                  <a:srgbClr val="0C0C0C"/>
                </a:solidFill>
                <a:latin typeface="Barlow Light"/>
                <a:ea typeface="Barlow Light"/>
                <a:cs typeface="Barlow Light"/>
                <a:sym typeface="Barlow Light"/>
              </a:rPr>
              <a:t>Based on keyword search, applications were labeled and scored </a:t>
            </a:r>
            <a:endParaRPr sz="1467"/>
          </a:p>
          <a:p>
            <a:pPr marL="457189" lvl="1" defTabSz="1219170">
              <a:lnSpc>
                <a:spcPct val="90000"/>
              </a:lnSpc>
              <a:spcBef>
                <a:spcPts val="1467"/>
              </a:spcBef>
              <a:buClr>
                <a:srgbClr val="006600"/>
              </a:buClr>
              <a:buSzPct val="100000"/>
            </a:pPr>
            <a:r>
              <a:rPr lang="en" sz="1733">
                <a:solidFill>
                  <a:srgbClr val="006600"/>
                </a:solidFill>
                <a:highlight>
                  <a:srgbClr val="D5F1DA"/>
                </a:highlight>
                <a:latin typeface="Barlow Medium"/>
                <a:ea typeface="Barlow Medium"/>
                <a:cs typeface="Barlow Medium"/>
                <a:sym typeface="Barlow Medium"/>
              </a:rPr>
              <a:t>Activities  </a:t>
            </a:r>
            <a:r>
              <a:rPr lang="en" sz="1733">
                <a:solidFill>
                  <a:srgbClr val="0C0C0C"/>
                </a:solidFill>
                <a:latin typeface="Barlow Light"/>
                <a:ea typeface="Barlow Light"/>
                <a:cs typeface="Barlow Light"/>
                <a:sym typeface="Barlow Light"/>
              </a:rPr>
              <a:t> – included specific activities that focused on refugees/IDPs</a:t>
            </a:r>
            <a:endParaRPr sz="1467"/>
          </a:p>
          <a:p>
            <a:pPr marL="457189" lvl="1" defTabSz="1219170">
              <a:lnSpc>
                <a:spcPct val="90000"/>
              </a:lnSpc>
              <a:spcBef>
                <a:spcPts val="1067"/>
              </a:spcBef>
              <a:buClr>
                <a:srgbClr val="9F5900"/>
              </a:buClr>
              <a:buSzPct val="100000"/>
            </a:pPr>
            <a:r>
              <a:rPr lang="en" sz="1733">
                <a:solidFill>
                  <a:srgbClr val="9F5900"/>
                </a:solidFill>
                <a:highlight>
                  <a:srgbClr val="FFFF00"/>
                </a:highlight>
                <a:latin typeface="Barlow Medium"/>
                <a:ea typeface="Barlow Medium"/>
                <a:cs typeface="Barlow Medium"/>
                <a:sym typeface="Barlow Medium"/>
              </a:rPr>
              <a:t>Mention </a:t>
            </a:r>
            <a:r>
              <a:rPr lang="en" sz="1733">
                <a:solidFill>
                  <a:srgbClr val="0C0C0C"/>
                </a:solidFill>
                <a:latin typeface="Barlow Light"/>
                <a:ea typeface="Barlow Light"/>
                <a:cs typeface="Barlow Light"/>
                <a:sym typeface="Barlow Light"/>
              </a:rPr>
              <a:t> – mentioned their population of refugees/IDPs but did not specify activities</a:t>
            </a:r>
            <a:endParaRPr sz="1467"/>
          </a:p>
          <a:p>
            <a:pPr marL="457189" lvl="1" defTabSz="1219170">
              <a:lnSpc>
                <a:spcPct val="90000"/>
              </a:lnSpc>
              <a:spcBef>
                <a:spcPts val="1067"/>
              </a:spcBef>
              <a:buClr>
                <a:srgbClr val="4285F4"/>
              </a:buClr>
              <a:buSzPct val="100000"/>
            </a:pPr>
            <a:r>
              <a:rPr lang="en" sz="1733">
                <a:solidFill>
                  <a:srgbClr val="4285F4"/>
                </a:solidFill>
                <a:highlight>
                  <a:srgbClr val="FFC7CE"/>
                </a:highlight>
                <a:latin typeface="Barlow Medium"/>
                <a:ea typeface="Barlow Medium"/>
                <a:cs typeface="Barlow Medium"/>
                <a:sym typeface="Barlow Medium"/>
              </a:rPr>
              <a:t>No Mention </a:t>
            </a:r>
            <a:r>
              <a:rPr lang="en" sz="1733">
                <a:solidFill>
                  <a:srgbClr val="0C0C0C"/>
                </a:solidFill>
                <a:latin typeface="Barlow Medium"/>
                <a:ea typeface="Barlow Medium"/>
                <a:cs typeface="Barlow Medium"/>
                <a:sym typeface="Barlow Medium"/>
              </a:rPr>
              <a:t> </a:t>
            </a:r>
            <a:r>
              <a:rPr lang="en" sz="1733">
                <a:solidFill>
                  <a:srgbClr val="0C0C0C"/>
                </a:solidFill>
                <a:latin typeface="Barlow Light"/>
                <a:ea typeface="Barlow Light"/>
                <a:cs typeface="Barlow Light"/>
                <a:sym typeface="Barlow Light"/>
              </a:rPr>
              <a:t>– no mention of the refugees/IDPs</a:t>
            </a:r>
            <a:endParaRPr sz="1467"/>
          </a:p>
          <a:p>
            <a:pPr marL="694249" lvl="1" indent="-118530" defTabSz="1219170">
              <a:lnSpc>
                <a:spcPct val="90000"/>
              </a:lnSpc>
              <a:spcBef>
                <a:spcPts val="1067"/>
              </a:spcBef>
              <a:buSzPct val="100000"/>
            </a:pPr>
            <a:endParaRPr sz="1867">
              <a:solidFill>
                <a:srgbClr val="0C0C0C"/>
              </a:solidFill>
              <a:latin typeface="Barlow Light"/>
              <a:ea typeface="Barlow Light"/>
              <a:cs typeface="Barlow Light"/>
              <a:sym typeface="Barlow Light"/>
            </a:endParaRPr>
          </a:p>
          <a:p>
            <a:pPr marL="237061" indent="-101597" defTabSz="1219170">
              <a:lnSpc>
                <a:spcPct val="90000"/>
              </a:lnSpc>
              <a:spcBef>
                <a:spcPts val="1333"/>
              </a:spcBef>
              <a:buSzPct val="100000"/>
            </a:pPr>
            <a:endParaRPr sz="2000">
              <a:solidFill>
                <a:srgbClr val="0C0C0C"/>
              </a:solidFill>
              <a:latin typeface="Barlow Light"/>
              <a:ea typeface="Barlow Light"/>
              <a:cs typeface="Barlow Light"/>
              <a:sym typeface="Barlow Light"/>
            </a:endParaRPr>
          </a:p>
          <a:p>
            <a:pPr marL="237061" indent="-101597" defTabSz="1219170">
              <a:lnSpc>
                <a:spcPct val="90000"/>
              </a:lnSpc>
              <a:spcBef>
                <a:spcPts val="1333"/>
              </a:spcBef>
              <a:buSzPct val="100000"/>
            </a:pPr>
            <a:endParaRPr sz="2000">
              <a:solidFill>
                <a:srgbClr val="0C0C0C"/>
              </a:solidFill>
              <a:latin typeface="Barlow Light"/>
              <a:ea typeface="Barlow Light"/>
              <a:cs typeface="Barlow Light"/>
              <a:sym typeface="Barlow Light"/>
            </a:endParaRPr>
          </a:p>
        </p:txBody>
      </p:sp>
      <p:sp>
        <p:nvSpPr>
          <p:cNvPr id="153" name="Google Shape;153;p28"/>
          <p:cNvSpPr/>
          <p:nvPr/>
        </p:nvSpPr>
        <p:spPr>
          <a:xfrm>
            <a:off x="367905" y="1386849"/>
            <a:ext cx="5791200" cy="5294000"/>
          </a:xfrm>
          <a:prstGeom prst="rect">
            <a:avLst/>
          </a:prstGeom>
          <a:noFill/>
          <a:ln>
            <a:noFill/>
          </a:ln>
        </p:spPr>
        <p:txBody>
          <a:bodyPr spcFirstLastPara="1" wrap="square" lIns="91433" tIns="45700" rIns="91433" bIns="45700" anchor="t" anchorCtr="0">
            <a:noAutofit/>
          </a:bodyPr>
          <a:lstStyle/>
          <a:p>
            <a:pPr marL="338658" indent="-330192" defTabSz="1219170">
              <a:buClr>
                <a:srgbClr val="5B92E5"/>
              </a:buClr>
              <a:buSzPts val="1500"/>
              <a:buFont typeface="Noto Sans Symbols"/>
              <a:buChar char="▪"/>
            </a:pPr>
            <a:r>
              <a:rPr lang="en" sz="2000">
                <a:solidFill>
                  <a:srgbClr val="5B92E5"/>
                </a:solidFill>
                <a:latin typeface="Barlow Medium"/>
                <a:ea typeface="Barlow Medium"/>
                <a:cs typeface="Barlow Medium"/>
                <a:sym typeface="Barlow Medium"/>
              </a:rPr>
              <a:t>Keyword search terms:</a:t>
            </a:r>
            <a:endParaRPr sz="1467"/>
          </a:p>
          <a:p>
            <a:pPr marL="745048" lvl="1" indent="-296326" defTabSz="1219170">
              <a:spcBef>
                <a:spcPts val="667"/>
              </a:spcBef>
              <a:buSzPts val="1300"/>
              <a:buFont typeface="Courier New"/>
              <a:buChar char="o"/>
            </a:pPr>
            <a:r>
              <a:rPr lang="en" sz="1733">
                <a:latin typeface="Barlow Light"/>
                <a:ea typeface="Barlow Light"/>
                <a:cs typeface="Barlow Light"/>
                <a:sym typeface="Barlow Light"/>
              </a:rPr>
              <a:t>Refugee</a:t>
            </a:r>
            <a:endParaRPr sz="1467"/>
          </a:p>
          <a:p>
            <a:pPr marL="745048" lvl="1" indent="-296326" defTabSz="1219170">
              <a:buSzPts val="1300"/>
              <a:buFont typeface="Courier New"/>
              <a:buChar char="o"/>
            </a:pPr>
            <a:r>
              <a:rPr lang="en" sz="1733">
                <a:latin typeface="Barlow Light"/>
                <a:ea typeface="Barlow Light"/>
                <a:cs typeface="Barlow Light"/>
                <a:sym typeface="Barlow Light"/>
              </a:rPr>
              <a:t>Internally displaced person</a:t>
            </a:r>
            <a:endParaRPr sz="1467"/>
          </a:p>
          <a:p>
            <a:pPr marL="745048" lvl="1" indent="-296326" defTabSz="1219170">
              <a:buSzPts val="1300"/>
              <a:buFont typeface="Courier New"/>
              <a:buChar char="o"/>
            </a:pPr>
            <a:r>
              <a:rPr lang="en" sz="1733">
                <a:latin typeface="Barlow Light"/>
                <a:ea typeface="Barlow Light"/>
                <a:cs typeface="Barlow Light"/>
                <a:sym typeface="Barlow Light"/>
              </a:rPr>
              <a:t>IDP        </a:t>
            </a:r>
            <a:endParaRPr sz="1467"/>
          </a:p>
          <a:p>
            <a:pPr marL="745048" lvl="1" indent="-296326" defTabSz="1219170">
              <a:buSzPts val="1300"/>
              <a:buFont typeface="Courier New"/>
              <a:buChar char="o"/>
            </a:pPr>
            <a:r>
              <a:rPr lang="en" sz="1733">
                <a:latin typeface="Barlow Light"/>
                <a:ea typeface="Barlow Light"/>
                <a:cs typeface="Barlow Light"/>
                <a:sym typeface="Barlow Light"/>
              </a:rPr>
              <a:t>Returnee (classified as refugees)</a:t>
            </a:r>
            <a:endParaRPr sz="1467"/>
          </a:p>
          <a:p>
            <a:pPr marL="745048" lvl="1" indent="-296326" defTabSz="1219170">
              <a:buSzPts val="1300"/>
              <a:buFont typeface="Courier New"/>
              <a:buChar char="o"/>
            </a:pPr>
            <a:r>
              <a:rPr lang="en" sz="1733">
                <a:latin typeface="Barlow Light"/>
                <a:ea typeface="Barlow Light"/>
                <a:cs typeface="Barlow Light"/>
                <a:sym typeface="Barlow Light"/>
              </a:rPr>
              <a:t>Displaced</a:t>
            </a:r>
            <a:endParaRPr sz="1467"/>
          </a:p>
          <a:p>
            <a:pPr marL="745048" lvl="1" indent="-296326" defTabSz="1219170">
              <a:buSzPts val="1300"/>
              <a:buFont typeface="Courier New"/>
              <a:buChar char="o"/>
            </a:pPr>
            <a:r>
              <a:rPr lang="en" sz="1733">
                <a:latin typeface="Barlow Light"/>
                <a:ea typeface="Barlow Light"/>
                <a:cs typeface="Barlow Light"/>
                <a:sym typeface="Barlow Light"/>
              </a:rPr>
              <a:t>Displacement</a:t>
            </a:r>
            <a:endParaRPr sz="1467"/>
          </a:p>
          <a:p>
            <a:pPr marL="745048" lvl="1" indent="-296326" defTabSz="1219170">
              <a:buSzPts val="1300"/>
              <a:buFont typeface="Courier New"/>
              <a:buChar char="o"/>
            </a:pPr>
            <a:r>
              <a:rPr lang="en" sz="1733">
                <a:latin typeface="Barlow Light"/>
                <a:ea typeface="Barlow Light"/>
                <a:cs typeface="Barlow Light"/>
                <a:sym typeface="Barlow Light"/>
              </a:rPr>
              <a:t>Mobile (exclude nomadic, semi-nomadic, migrant)</a:t>
            </a:r>
            <a:endParaRPr sz="1467"/>
          </a:p>
          <a:p>
            <a:pPr marL="745048" lvl="1" indent="-296326" defTabSz="1219170">
              <a:buSzPts val="1300"/>
              <a:buFont typeface="Courier New"/>
              <a:buChar char="o"/>
            </a:pPr>
            <a:r>
              <a:rPr lang="en" sz="1733">
                <a:latin typeface="Barlow Light"/>
                <a:ea typeface="Barlow Light"/>
                <a:cs typeface="Barlow Light"/>
                <a:sym typeface="Barlow Light"/>
              </a:rPr>
              <a:t>Asylum </a:t>
            </a:r>
            <a:endParaRPr sz="1467"/>
          </a:p>
          <a:p>
            <a:pPr marL="745048" lvl="1" indent="-296326" defTabSz="1219170">
              <a:buSzPts val="1300"/>
              <a:buFont typeface="Courier New"/>
              <a:buChar char="o"/>
            </a:pPr>
            <a:r>
              <a:rPr lang="en" sz="1733">
                <a:latin typeface="Barlow Light"/>
                <a:ea typeface="Barlow Light"/>
                <a:cs typeface="Barlow Light"/>
                <a:sym typeface="Barlow Light"/>
              </a:rPr>
              <a:t>Venezuelan</a:t>
            </a:r>
            <a:endParaRPr sz="1467"/>
          </a:p>
          <a:p>
            <a:pPr marL="745048" lvl="1" indent="-296326" defTabSz="1219170">
              <a:buSzPts val="1300"/>
              <a:buFont typeface="Courier New"/>
              <a:buChar char="o"/>
            </a:pPr>
            <a:r>
              <a:rPr lang="en" sz="1733">
                <a:latin typeface="Barlow Light"/>
                <a:ea typeface="Barlow Light"/>
                <a:cs typeface="Barlow Light"/>
                <a:sym typeface="Barlow Light"/>
              </a:rPr>
              <a:t>Humanitarian conflict</a:t>
            </a:r>
            <a:endParaRPr sz="1467"/>
          </a:p>
          <a:p>
            <a:pPr marL="745048" lvl="1" indent="-296326" defTabSz="1219170">
              <a:buSzPts val="1300"/>
              <a:buFont typeface="Courier New"/>
              <a:buChar char="o"/>
            </a:pPr>
            <a:r>
              <a:rPr lang="en" sz="1733">
                <a:latin typeface="Barlow Light"/>
                <a:ea typeface="Barlow Light"/>
                <a:cs typeface="Barlow Light"/>
                <a:sym typeface="Barlow Light"/>
              </a:rPr>
              <a:t>Noncitizen</a:t>
            </a:r>
            <a:endParaRPr sz="1467"/>
          </a:p>
          <a:p>
            <a:pPr marL="745048" lvl="1" indent="-296326" defTabSz="1219170">
              <a:buSzPts val="1300"/>
              <a:buFont typeface="Courier New"/>
              <a:buChar char="o"/>
            </a:pPr>
            <a:r>
              <a:rPr lang="en" sz="1733">
                <a:latin typeface="Barlow Light"/>
                <a:ea typeface="Barlow Light"/>
                <a:cs typeface="Barlow Light"/>
                <a:sym typeface="Barlow Light"/>
              </a:rPr>
              <a:t>People/person of concern</a:t>
            </a:r>
            <a:endParaRPr sz="1467"/>
          </a:p>
          <a:p>
            <a:pPr marL="745048" lvl="1" indent="-296326" defTabSz="1219170">
              <a:buSzPts val="1300"/>
              <a:buFont typeface="Courier New"/>
              <a:buChar char="o"/>
            </a:pPr>
            <a:r>
              <a:rPr lang="en" sz="1733">
                <a:latin typeface="Barlow Light"/>
                <a:ea typeface="Barlow Light"/>
                <a:cs typeface="Barlow Light"/>
                <a:sym typeface="Barlow Light"/>
              </a:rPr>
              <a:t>Foreigner</a:t>
            </a:r>
            <a:endParaRPr sz="1467"/>
          </a:p>
          <a:p>
            <a:pPr marL="745048" lvl="1" indent="-296326" defTabSz="1219170">
              <a:buSzPts val="1300"/>
              <a:buFont typeface="Courier New"/>
              <a:buChar char="o"/>
            </a:pPr>
            <a:r>
              <a:rPr lang="en" sz="1733">
                <a:latin typeface="Barlow Light"/>
                <a:ea typeface="Barlow Light"/>
                <a:cs typeface="Barlow Light"/>
                <a:sym typeface="Barlow Light"/>
              </a:rPr>
              <a:t>Stateless</a:t>
            </a:r>
            <a:endParaRPr sz="1467"/>
          </a:p>
          <a:p>
            <a:pPr marL="745048" lvl="1" indent="-186262" defTabSz="1219170">
              <a:buSzPts val="1300"/>
            </a:pPr>
            <a:endParaRPr sz="1733">
              <a:latin typeface="Barlow Light"/>
              <a:ea typeface="Barlow Light"/>
              <a:cs typeface="Barlow Light"/>
              <a:sym typeface="Barlow Light"/>
            </a:endParaRPr>
          </a:p>
          <a:p>
            <a:pPr marL="406390" lvl="1" indent="-237061" defTabSz="1219170"/>
            <a:r>
              <a:rPr lang="en" sz="1733">
                <a:latin typeface="Barlow Light"/>
                <a:ea typeface="Barlow Light"/>
                <a:cs typeface="Barlow Light"/>
                <a:sym typeface="Barlow Light"/>
              </a:rPr>
              <a:t>*   Replace person with "population" or "people" where appropriate</a:t>
            </a:r>
            <a:endParaRPr sz="1467"/>
          </a:p>
          <a:p>
            <a:pPr marL="914377" lvl="2" defTabSz="1219170"/>
            <a:endParaRPr sz="1200">
              <a:solidFill>
                <a:srgbClr val="0C0C0C"/>
              </a:solidFill>
              <a:latin typeface="Barlow Light"/>
              <a:ea typeface="Barlow Light"/>
              <a:cs typeface="Barlow Light"/>
              <a:sym typeface="Barlow Light"/>
            </a:endParaRPr>
          </a:p>
          <a:p>
            <a:pPr marL="914377" lvl="2" defTabSz="1219170"/>
            <a:endParaRPr sz="1200">
              <a:solidFill>
                <a:srgbClr val="0C0C0C"/>
              </a:solidFill>
              <a:latin typeface="Calibri"/>
              <a:ea typeface="Calibri"/>
              <a:cs typeface="Calibri"/>
              <a:sym typeface="Calibri"/>
            </a:endParaRPr>
          </a:p>
        </p:txBody>
      </p:sp>
      <p:grpSp>
        <p:nvGrpSpPr>
          <p:cNvPr id="154" name="Google Shape;154;p28"/>
          <p:cNvGrpSpPr/>
          <p:nvPr/>
        </p:nvGrpSpPr>
        <p:grpSpPr>
          <a:xfrm>
            <a:off x="9790723" y="6487025"/>
            <a:ext cx="2127379" cy="303600"/>
            <a:chOff x="298619" y="6491712"/>
            <a:chExt cx="2127379" cy="303600"/>
          </a:xfrm>
        </p:grpSpPr>
        <p:cxnSp>
          <p:nvCxnSpPr>
            <p:cNvPr id="155" name="Google Shape;155;p28"/>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156" name="Google Shape;15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157" name="Google Shape;157;p28"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63" name="Google Shape;163;p29"/>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5</a:t>
            </a:fld>
            <a:endParaRPr sz="1867">
              <a:solidFill>
                <a:srgbClr val="FFFFFF"/>
              </a:solidFill>
              <a:latin typeface="Barlow Light"/>
              <a:ea typeface="Barlow Light"/>
              <a:cs typeface="Barlow Light"/>
              <a:sym typeface="Barlow Light"/>
            </a:endParaRPr>
          </a:p>
        </p:txBody>
      </p:sp>
      <p:sp>
        <p:nvSpPr>
          <p:cNvPr id="164" name="Google Shape;164;p29"/>
          <p:cNvSpPr txBox="1">
            <a:spLocks noGrp="1"/>
          </p:cNvSpPr>
          <p:nvPr>
            <p:ph type="ctrTitle"/>
          </p:nvPr>
        </p:nvSpPr>
        <p:spPr>
          <a:xfrm>
            <a:off x="564767" y="4842200"/>
            <a:ext cx="10926000" cy="2361200"/>
          </a:xfrm>
          <a:prstGeom prst="rect">
            <a:avLst/>
          </a:prstGeom>
          <a:noFill/>
          <a:ln>
            <a:noFill/>
          </a:ln>
        </p:spPr>
        <p:txBody>
          <a:bodyPr spcFirstLastPara="1" wrap="square" lIns="91433" tIns="91433" rIns="91433" bIns="91433" anchor="t" anchorCtr="0">
            <a:noAutofit/>
          </a:bodyPr>
          <a:lstStyle/>
          <a:p>
            <a:pPr algn="ctr"/>
            <a:r>
              <a:rPr lang="en" sz="3200">
                <a:solidFill>
                  <a:srgbClr val="5B92E5"/>
                </a:solidFill>
                <a:latin typeface="Roboto Medium"/>
                <a:ea typeface="Roboto Medium"/>
                <a:cs typeface="Roboto Medium"/>
                <a:sym typeface="Roboto Medium"/>
              </a:rPr>
              <a:t>Overall, refugee and IDP inclusion in GF applications has improved compared to the 2017-2019 funding cycle. </a:t>
            </a:r>
            <a:endParaRPr/>
          </a:p>
        </p:txBody>
      </p:sp>
      <p:pic>
        <p:nvPicPr>
          <p:cNvPr id="165" name="Google Shape;165;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pic>
        <p:nvPicPr>
          <p:cNvPr id="166" name="Google Shape;166;p29"/>
          <p:cNvPicPr preferRelativeResize="0"/>
          <p:nvPr/>
        </p:nvPicPr>
        <p:blipFill>
          <a:blip r:embed="rId4">
            <a:alphaModFix/>
          </a:blip>
          <a:stretch>
            <a:fillRect/>
          </a:stretch>
        </p:blipFill>
        <p:spPr>
          <a:xfrm>
            <a:off x="0" y="1074258"/>
            <a:ext cx="12192000" cy="3326276"/>
          </a:xfrm>
          <a:prstGeom prst="rect">
            <a:avLst/>
          </a:prstGeom>
          <a:noFill/>
          <a:ln>
            <a:noFill/>
          </a:ln>
        </p:spPr>
      </p:pic>
      <p:sp>
        <p:nvSpPr>
          <p:cNvPr id="167" name="Google Shape;167;p29"/>
          <p:cNvSpPr txBox="1"/>
          <p:nvPr/>
        </p:nvSpPr>
        <p:spPr>
          <a:xfrm>
            <a:off x="243200" y="115234"/>
            <a:ext cx="4829200" cy="656614"/>
          </a:xfrm>
          <a:prstGeom prst="rect">
            <a:avLst/>
          </a:prstGeom>
          <a:noFill/>
          <a:ln>
            <a:noFill/>
          </a:ln>
        </p:spPr>
        <p:txBody>
          <a:bodyPr spcFirstLastPara="1" wrap="square" lIns="121900" tIns="121900" rIns="121900" bIns="121900" anchor="t" anchorCtr="0">
            <a:spAutoFit/>
          </a:bodyPr>
          <a:lstStyle/>
          <a:p>
            <a:pPr defTabSz="1219170"/>
            <a:r>
              <a:rPr lang="en" sz="2667" b="1"/>
              <a:t>Cumulative Scores</a:t>
            </a:r>
            <a:endParaRPr sz="2667" b="1"/>
          </a:p>
        </p:txBody>
      </p:sp>
      <p:pic>
        <p:nvPicPr>
          <p:cNvPr id="168" name="Google Shape;168;p29"/>
          <p:cNvPicPr preferRelativeResize="0"/>
          <p:nvPr/>
        </p:nvPicPr>
        <p:blipFill rotWithShape="1">
          <a:blip r:embed="rId5" cstate="email">
            <a:alphaModFix/>
            <a:extLst>
              <a:ext uri="{28A0092B-C50C-407E-A947-70E740481C1C}">
                <a14:useLocalDpi xmlns:a14="http://schemas.microsoft.com/office/drawing/2010/main"/>
              </a:ext>
            </a:extLst>
          </a:blip>
          <a:srcRect b="-13115"/>
          <a:stretch/>
        </p:blipFill>
        <p:spPr>
          <a:xfrm>
            <a:off x="8526327" y="352421"/>
            <a:ext cx="3038821" cy="1824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74" name="Google Shape;174;p30"/>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6</a:t>
            </a:fld>
            <a:endParaRPr sz="1867">
              <a:solidFill>
                <a:srgbClr val="FFFFFF"/>
              </a:solidFill>
              <a:latin typeface="Barlow Light"/>
              <a:ea typeface="Barlow Light"/>
              <a:cs typeface="Barlow Light"/>
              <a:sym typeface="Barlow Light"/>
            </a:endParaRPr>
          </a:p>
        </p:txBody>
      </p:sp>
      <p:sp>
        <p:nvSpPr>
          <p:cNvPr id="175" name="Google Shape;175;p30"/>
          <p:cNvSpPr txBox="1">
            <a:spLocks noGrp="1"/>
          </p:cNvSpPr>
          <p:nvPr>
            <p:ph type="ctrTitle"/>
          </p:nvPr>
        </p:nvSpPr>
        <p:spPr>
          <a:xfrm>
            <a:off x="666200" y="5063000"/>
            <a:ext cx="10859600" cy="2361200"/>
          </a:xfrm>
          <a:prstGeom prst="rect">
            <a:avLst/>
          </a:prstGeom>
          <a:noFill/>
          <a:ln>
            <a:noFill/>
          </a:ln>
        </p:spPr>
        <p:txBody>
          <a:bodyPr spcFirstLastPara="1" wrap="square" lIns="91433" tIns="91433" rIns="91433" bIns="91433" anchor="t" anchorCtr="0">
            <a:noAutofit/>
          </a:bodyPr>
          <a:lstStyle/>
          <a:p>
            <a:pPr algn="ctr"/>
            <a:r>
              <a:rPr lang="en" sz="3200">
                <a:solidFill>
                  <a:srgbClr val="5B92E5"/>
                </a:solidFill>
                <a:latin typeface="Roboto Medium"/>
                <a:ea typeface="Roboto Medium"/>
                <a:cs typeface="Roboto Medium"/>
                <a:sym typeface="Roboto Medium"/>
              </a:rPr>
              <a:t>Of the three diseases, malaria applications had degree of inclusion of targeted interventions for refugees and IDPs. </a:t>
            </a:r>
            <a:endParaRPr/>
          </a:p>
        </p:txBody>
      </p:sp>
      <p:pic>
        <p:nvPicPr>
          <p:cNvPr id="176" name="Google Shape;176;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pic>
        <p:nvPicPr>
          <p:cNvPr id="177" name="Google Shape;177;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7601" y="699168"/>
            <a:ext cx="9572631" cy="4363833"/>
          </a:xfrm>
          <a:prstGeom prst="rect">
            <a:avLst/>
          </a:prstGeom>
          <a:noFill/>
          <a:ln>
            <a:noFill/>
          </a:ln>
        </p:spPr>
      </p:pic>
      <p:pic>
        <p:nvPicPr>
          <p:cNvPr id="178" name="Google Shape;178;p30"/>
          <p:cNvPicPr preferRelativeResize="0"/>
          <p:nvPr/>
        </p:nvPicPr>
        <p:blipFill rotWithShape="1">
          <a:blip r:embed="rId5" cstate="email">
            <a:alphaModFix/>
            <a:extLst>
              <a:ext uri="{28A0092B-C50C-407E-A947-70E740481C1C}">
                <a14:useLocalDpi xmlns:a14="http://schemas.microsoft.com/office/drawing/2010/main"/>
              </a:ext>
            </a:extLst>
          </a:blip>
          <a:srcRect b="-13115"/>
          <a:stretch/>
        </p:blipFill>
        <p:spPr>
          <a:xfrm>
            <a:off x="9019194" y="179988"/>
            <a:ext cx="3038821" cy="182411"/>
          </a:xfrm>
          <a:prstGeom prst="rect">
            <a:avLst/>
          </a:prstGeom>
          <a:noFill/>
          <a:ln>
            <a:noFill/>
          </a:ln>
        </p:spPr>
      </p:pic>
      <p:sp>
        <p:nvSpPr>
          <p:cNvPr id="179" name="Google Shape;179;p30"/>
          <p:cNvSpPr txBox="1"/>
          <p:nvPr/>
        </p:nvSpPr>
        <p:spPr>
          <a:xfrm>
            <a:off x="243200" y="115234"/>
            <a:ext cx="4829200" cy="656614"/>
          </a:xfrm>
          <a:prstGeom prst="rect">
            <a:avLst/>
          </a:prstGeom>
          <a:noFill/>
          <a:ln>
            <a:noFill/>
          </a:ln>
        </p:spPr>
        <p:txBody>
          <a:bodyPr spcFirstLastPara="1" wrap="square" lIns="121900" tIns="121900" rIns="121900" bIns="121900" anchor="t" anchorCtr="0">
            <a:spAutoFit/>
          </a:bodyPr>
          <a:lstStyle/>
          <a:p>
            <a:pPr defTabSz="1219170"/>
            <a:r>
              <a:rPr lang="en" sz="2667" b="1"/>
              <a:t>Disease Specific Scores</a:t>
            </a:r>
            <a:endParaRPr sz="2667"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ctrTitle"/>
          </p:nvPr>
        </p:nvSpPr>
        <p:spPr>
          <a:xfrm>
            <a:off x="493652" y="2153399"/>
            <a:ext cx="3766000" cy="921200"/>
          </a:xfrm>
          <a:prstGeom prst="rect">
            <a:avLst/>
          </a:prstGeom>
          <a:noFill/>
          <a:ln>
            <a:noFill/>
          </a:ln>
        </p:spPr>
        <p:txBody>
          <a:bodyPr spcFirstLastPara="1" wrap="square" lIns="121900" tIns="121900" rIns="121900" bIns="121900" anchor="t" anchorCtr="0">
            <a:noAutofit/>
          </a:bodyPr>
          <a:lstStyle/>
          <a:p>
            <a:r>
              <a:rPr lang="en">
                <a:latin typeface="Roboto Medium"/>
                <a:ea typeface="Roboto Medium"/>
                <a:cs typeface="Roboto Medium"/>
                <a:sym typeface="Roboto Medium"/>
              </a:rPr>
              <a:t>Results:</a:t>
            </a:r>
            <a:endParaRPr>
              <a:latin typeface="Roboto Medium"/>
              <a:ea typeface="Roboto Medium"/>
              <a:cs typeface="Roboto Medium"/>
              <a:sym typeface="Roboto Medium"/>
            </a:endParaRPr>
          </a:p>
        </p:txBody>
      </p:sp>
      <p:sp>
        <p:nvSpPr>
          <p:cNvPr id="185" name="Google Shape;185;p31"/>
          <p:cNvSpPr txBox="1">
            <a:spLocks noGrp="1"/>
          </p:cNvSpPr>
          <p:nvPr>
            <p:ph type="title" idx="2"/>
          </p:nvPr>
        </p:nvSpPr>
        <p:spPr>
          <a:xfrm>
            <a:off x="838377" y="2966608"/>
            <a:ext cx="3420800" cy="770400"/>
          </a:xfrm>
          <a:prstGeom prst="rect">
            <a:avLst/>
          </a:prstGeom>
          <a:noFill/>
          <a:ln>
            <a:noFill/>
          </a:ln>
        </p:spPr>
        <p:txBody>
          <a:bodyPr spcFirstLastPara="1" wrap="square" lIns="121900" tIns="121900" rIns="121900" bIns="121900" anchor="ctr" anchorCtr="0">
            <a:noAutofit/>
          </a:bodyPr>
          <a:lstStyle/>
          <a:p>
            <a:r>
              <a:rPr lang="en" sz="7200">
                <a:solidFill>
                  <a:srgbClr val="5B92E5"/>
                </a:solidFill>
                <a:latin typeface="Roboto Black"/>
                <a:ea typeface="Roboto Black"/>
                <a:cs typeface="Roboto Black"/>
                <a:sym typeface="Roboto Black"/>
              </a:rPr>
              <a:t>Malaria</a:t>
            </a:r>
            <a:endParaRPr sz="6667">
              <a:solidFill>
                <a:srgbClr val="5B92E5"/>
              </a:solidFill>
              <a:latin typeface="Roboto Black"/>
              <a:ea typeface="Roboto Black"/>
              <a:cs typeface="Roboto Black"/>
              <a:sym typeface="Roboto Black"/>
            </a:endParaRPr>
          </a:p>
        </p:txBody>
      </p:sp>
      <p:sp>
        <p:nvSpPr>
          <p:cNvPr id="186" name="Google Shape;186;p31"/>
          <p:cNvSpPr/>
          <p:nvPr/>
        </p:nvSpPr>
        <p:spPr>
          <a:xfrm>
            <a:off x="0" y="6419575"/>
            <a:ext cx="47624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87" name="Google Shape;187;p31"/>
          <p:cNvSpPr txBox="1"/>
          <p:nvPr/>
        </p:nvSpPr>
        <p:spPr>
          <a:xfrm>
            <a:off x="4267880" y="6454122"/>
            <a:ext cx="716400" cy="379615"/>
          </a:xfrm>
          <a:prstGeom prst="rect">
            <a:avLst/>
          </a:prstGeom>
          <a:noFill/>
          <a:ln>
            <a:noFill/>
          </a:ln>
        </p:spPr>
        <p:txBody>
          <a:bodyPr spcFirstLastPara="1" wrap="square" lIns="91433" tIns="45700" rIns="91433" bIns="45700" anchor="t" anchorCtr="0">
            <a:spAutoFit/>
          </a:bodyPr>
          <a:lstStyle/>
          <a:p>
            <a:pPr defTabSz="1219170">
              <a:buClr>
                <a:srgbClr val="FFFFFF"/>
              </a:buClr>
              <a:buSzPts val="1400"/>
            </a:pPr>
            <a:fld id="{00000000-1234-1234-1234-123412341234}" type="slidenum">
              <a:rPr lang="en" sz="1867">
                <a:solidFill>
                  <a:srgbClr val="FFFFFF"/>
                </a:solidFill>
                <a:latin typeface="Barlow Light"/>
                <a:ea typeface="Barlow Light"/>
                <a:cs typeface="Barlow Light"/>
                <a:sym typeface="Barlow Light"/>
              </a:rPr>
              <a:pPr defTabSz="1219170">
                <a:buClr>
                  <a:srgbClr val="FFFFFF"/>
                </a:buClr>
                <a:buSzPts val="1400"/>
              </a:pPr>
              <a:t>7</a:t>
            </a:fld>
            <a:endParaRPr sz="1867">
              <a:solidFill>
                <a:srgbClr val="FFFFFF"/>
              </a:solidFill>
              <a:latin typeface="Barlow Light"/>
              <a:ea typeface="Barlow Light"/>
              <a:cs typeface="Barlow Light"/>
              <a:sym typeface="Barlow Light"/>
            </a:endParaRPr>
          </a:p>
        </p:txBody>
      </p:sp>
      <p:pic>
        <p:nvPicPr>
          <p:cNvPr id="188" name="Google Shape;188;p31" descr="A picture containing sitting, street, holding, blurr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t="-502"/>
          <a:stretch/>
        </p:blipFill>
        <p:spPr>
          <a:xfrm>
            <a:off x="4762501" y="0"/>
            <a:ext cx="7429496" cy="6857997"/>
          </a:xfrm>
          <a:prstGeom prst="rect">
            <a:avLst/>
          </a:prstGeom>
          <a:noFill/>
          <a:ln>
            <a:noFill/>
          </a:ln>
        </p:spPr>
      </p:pic>
      <p:grpSp>
        <p:nvGrpSpPr>
          <p:cNvPr id="189" name="Google Shape;189;p31"/>
          <p:cNvGrpSpPr/>
          <p:nvPr/>
        </p:nvGrpSpPr>
        <p:grpSpPr>
          <a:xfrm>
            <a:off x="298619" y="6491712"/>
            <a:ext cx="2127379" cy="303600"/>
            <a:chOff x="298619" y="6491712"/>
            <a:chExt cx="2127379" cy="303600"/>
          </a:xfrm>
        </p:grpSpPr>
        <p:cxnSp>
          <p:nvCxnSpPr>
            <p:cNvPr id="190" name="Google Shape;190;p31"/>
            <p:cNvCxnSpPr/>
            <p:nvPr/>
          </p:nvCxnSpPr>
          <p:spPr>
            <a:xfrm>
              <a:off x="1380780" y="6491712"/>
              <a:ext cx="0" cy="303600"/>
            </a:xfrm>
            <a:prstGeom prst="straightConnector1">
              <a:avLst/>
            </a:prstGeom>
            <a:noFill/>
            <a:ln w="12700" cap="flat" cmpd="sng">
              <a:solidFill>
                <a:srgbClr val="FFFFFF"/>
              </a:solidFill>
              <a:prstDash val="solid"/>
              <a:miter lim="800000"/>
              <a:headEnd type="none" w="sm" len="sm"/>
              <a:tailEnd type="none" w="sm" len="sm"/>
            </a:ln>
          </p:spPr>
        </p:cxnSp>
        <p:pic>
          <p:nvPicPr>
            <p:cNvPr id="191" name="Google Shape;191;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8619" y="6530011"/>
              <a:ext cx="975539" cy="229238"/>
            </a:xfrm>
            <a:prstGeom prst="rect">
              <a:avLst/>
            </a:prstGeom>
            <a:noFill/>
            <a:ln>
              <a:noFill/>
            </a:ln>
          </p:spPr>
        </p:pic>
        <p:pic>
          <p:nvPicPr>
            <p:cNvPr id="192" name="Google Shape;192;p31" descr="A picture containing drawing&#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60488" y="6515421"/>
              <a:ext cx="965510" cy="27981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198" name="Google Shape;198;p32"/>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8</a:t>
            </a:fld>
            <a:endParaRPr sz="1867">
              <a:solidFill>
                <a:srgbClr val="FFFFFF"/>
              </a:solidFill>
              <a:latin typeface="Barlow Light"/>
              <a:ea typeface="Barlow Light"/>
              <a:cs typeface="Barlow Light"/>
              <a:sym typeface="Barlow Light"/>
            </a:endParaRPr>
          </a:p>
        </p:txBody>
      </p:sp>
      <p:pic>
        <p:nvPicPr>
          <p:cNvPr id="199" name="Google Shape;199;p32" descr="A close up of a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4691" y="377139"/>
            <a:ext cx="11429996" cy="5950252"/>
          </a:xfrm>
          <a:prstGeom prst="rect">
            <a:avLst/>
          </a:prstGeom>
          <a:noFill/>
          <a:ln>
            <a:noFill/>
          </a:ln>
        </p:spPr>
      </p:pic>
      <p:sp>
        <p:nvSpPr>
          <p:cNvPr id="200" name="Google Shape;200;p32"/>
          <p:cNvSpPr/>
          <p:nvPr/>
        </p:nvSpPr>
        <p:spPr>
          <a:xfrm>
            <a:off x="7202147" y="4608500"/>
            <a:ext cx="2165600" cy="1673200"/>
          </a:xfrm>
          <a:prstGeom prst="rect">
            <a:avLst/>
          </a:prstGeom>
          <a:solidFill>
            <a:srgbClr val="E9E9E9"/>
          </a:solidFill>
          <a:ln w="1905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01" name="Google Shape;201;p32"/>
          <p:cNvSpPr/>
          <p:nvPr/>
        </p:nvSpPr>
        <p:spPr>
          <a:xfrm>
            <a:off x="7338253" y="4965643"/>
            <a:ext cx="214400" cy="214400"/>
          </a:xfrm>
          <a:prstGeom prst="plus">
            <a:avLst>
              <a:gd name="adj" fmla="val 40238"/>
            </a:avLst>
          </a:prstGeom>
          <a:solidFill>
            <a:srgbClr val="ED7D31"/>
          </a:solidFill>
          <a:ln w="12700" cap="flat" cmpd="sng">
            <a:solidFill>
              <a:srgbClr val="C55A11"/>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02" name="Google Shape;202;p32"/>
          <p:cNvSpPr/>
          <p:nvPr/>
        </p:nvSpPr>
        <p:spPr>
          <a:xfrm>
            <a:off x="7338253" y="5232343"/>
            <a:ext cx="214400" cy="214400"/>
          </a:xfrm>
          <a:prstGeom prst="plus">
            <a:avLst>
              <a:gd name="adj" fmla="val 40238"/>
            </a:avLst>
          </a:prstGeom>
          <a:solidFill>
            <a:srgbClr val="FFD966"/>
          </a:solidFill>
          <a:ln w="12700" cap="flat" cmpd="sng">
            <a:solidFill>
              <a:srgbClr val="BF900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03" name="Google Shape;203;p32"/>
          <p:cNvSpPr/>
          <p:nvPr/>
        </p:nvSpPr>
        <p:spPr>
          <a:xfrm>
            <a:off x="7338253" y="5499043"/>
            <a:ext cx="214400" cy="214400"/>
          </a:xfrm>
          <a:prstGeom prst="plus">
            <a:avLst>
              <a:gd name="adj" fmla="val 40238"/>
            </a:avLst>
          </a:prstGeom>
          <a:solidFill>
            <a:srgbClr val="9954CC"/>
          </a:solidFill>
          <a:ln w="12700" cap="flat" cmpd="sng">
            <a:solidFill>
              <a:srgbClr val="7030A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04" name="Google Shape;204;p32"/>
          <p:cNvSpPr txBox="1"/>
          <p:nvPr/>
        </p:nvSpPr>
        <p:spPr>
          <a:xfrm>
            <a:off x="7185853" y="4608500"/>
            <a:ext cx="1104400" cy="666937"/>
          </a:xfrm>
          <a:prstGeom prst="rect">
            <a:avLst/>
          </a:prstGeom>
          <a:noFill/>
          <a:ln>
            <a:noFill/>
          </a:ln>
        </p:spPr>
        <p:txBody>
          <a:bodyPr spcFirstLastPara="1" wrap="square" lIns="91433" tIns="45700" rIns="91433" bIns="45700" anchor="t" anchorCtr="0">
            <a:spAutoFit/>
          </a:bodyPr>
          <a:lstStyle/>
          <a:p>
            <a:pPr defTabSz="1219170"/>
            <a:r>
              <a:rPr lang="en" sz="1867">
                <a:solidFill>
                  <a:srgbClr val="1F3864"/>
                </a:solidFill>
                <a:latin typeface="Roboto Medium"/>
                <a:ea typeface="Roboto Medium"/>
                <a:cs typeface="Roboto Medium"/>
                <a:sym typeface="Roboto Medium"/>
              </a:rPr>
              <a:t>LEGEND:</a:t>
            </a:r>
            <a:endParaRPr sz="1467"/>
          </a:p>
        </p:txBody>
      </p:sp>
      <p:sp>
        <p:nvSpPr>
          <p:cNvPr id="205" name="Google Shape;205;p32"/>
          <p:cNvSpPr txBox="1"/>
          <p:nvPr/>
        </p:nvSpPr>
        <p:spPr>
          <a:xfrm>
            <a:off x="7566876" y="5173534"/>
            <a:ext cx="1363200" cy="318060"/>
          </a:xfrm>
          <a:prstGeom prst="rect">
            <a:avLst/>
          </a:prstGeom>
          <a:noFill/>
          <a:ln>
            <a:noFill/>
          </a:ln>
        </p:spPr>
        <p:txBody>
          <a:bodyPr spcFirstLastPara="1" wrap="square" lIns="91433" tIns="45700" rIns="91433" bIns="45700" anchor="t" anchorCtr="0">
            <a:spAutoFit/>
          </a:bodyPr>
          <a:lstStyle/>
          <a:p>
            <a:pPr defTabSz="1219170"/>
            <a:r>
              <a:rPr lang="en" sz="1467">
                <a:solidFill>
                  <a:srgbClr val="1F3864"/>
                </a:solidFill>
                <a:latin typeface="Roboto"/>
                <a:ea typeface="Roboto"/>
                <a:cs typeface="Roboto"/>
                <a:sym typeface="Roboto"/>
              </a:rPr>
              <a:t>IDP site</a:t>
            </a:r>
            <a:endParaRPr sz="1467"/>
          </a:p>
        </p:txBody>
      </p:sp>
      <p:sp>
        <p:nvSpPr>
          <p:cNvPr id="206" name="Google Shape;206;p32"/>
          <p:cNvSpPr txBox="1"/>
          <p:nvPr/>
        </p:nvSpPr>
        <p:spPr>
          <a:xfrm>
            <a:off x="7566875" y="4924967"/>
            <a:ext cx="1903600" cy="318060"/>
          </a:xfrm>
          <a:prstGeom prst="rect">
            <a:avLst/>
          </a:prstGeom>
          <a:noFill/>
          <a:ln>
            <a:noFill/>
          </a:ln>
        </p:spPr>
        <p:txBody>
          <a:bodyPr spcFirstLastPara="1" wrap="square" lIns="91433" tIns="45700" rIns="91433" bIns="45700" anchor="t" anchorCtr="0">
            <a:spAutoFit/>
          </a:bodyPr>
          <a:lstStyle/>
          <a:p>
            <a:pPr defTabSz="1219170"/>
            <a:r>
              <a:rPr lang="en" sz="1467">
                <a:solidFill>
                  <a:srgbClr val="1F3864"/>
                </a:solidFill>
                <a:latin typeface="Roboto"/>
                <a:ea typeface="Roboto"/>
                <a:cs typeface="Roboto"/>
                <a:sym typeface="Roboto"/>
              </a:rPr>
              <a:t>Refugee Site</a:t>
            </a:r>
            <a:endParaRPr sz="1467"/>
          </a:p>
        </p:txBody>
      </p:sp>
      <p:sp>
        <p:nvSpPr>
          <p:cNvPr id="207" name="Google Shape;207;p32"/>
          <p:cNvSpPr txBox="1"/>
          <p:nvPr/>
        </p:nvSpPr>
        <p:spPr>
          <a:xfrm>
            <a:off x="7566871" y="5438334"/>
            <a:ext cx="2248800" cy="318060"/>
          </a:xfrm>
          <a:prstGeom prst="rect">
            <a:avLst/>
          </a:prstGeom>
          <a:noFill/>
          <a:ln>
            <a:noFill/>
          </a:ln>
        </p:spPr>
        <p:txBody>
          <a:bodyPr spcFirstLastPara="1" wrap="square" lIns="91433" tIns="45700" rIns="91433" bIns="45700" anchor="t" anchorCtr="0">
            <a:spAutoFit/>
          </a:bodyPr>
          <a:lstStyle/>
          <a:p>
            <a:pPr defTabSz="1219170"/>
            <a:r>
              <a:rPr lang="en" sz="1467">
                <a:solidFill>
                  <a:srgbClr val="1F3864"/>
                </a:solidFill>
                <a:latin typeface="Roboto"/>
                <a:ea typeface="Roboto"/>
                <a:cs typeface="Roboto"/>
                <a:sym typeface="Roboto"/>
              </a:rPr>
              <a:t>Asylum Seeker Site</a:t>
            </a:r>
            <a:endParaRPr sz="1467"/>
          </a:p>
        </p:txBody>
      </p:sp>
      <p:sp>
        <p:nvSpPr>
          <p:cNvPr id="208" name="Google Shape;208;p32"/>
          <p:cNvSpPr txBox="1"/>
          <p:nvPr/>
        </p:nvSpPr>
        <p:spPr>
          <a:xfrm>
            <a:off x="7230865" y="6007902"/>
            <a:ext cx="772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0.0000</a:t>
            </a:r>
            <a:endParaRPr sz="1467"/>
          </a:p>
        </p:txBody>
      </p:sp>
      <p:sp>
        <p:nvSpPr>
          <p:cNvPr id="209" name="Google Shape;209;p32"/>
          <p:cNvSpPr txBox="1"/>
          <p:nvPr/>
        </p:nvSpPr>
        <p:spPr>
          <a:xfrm>
            <a:off x="8579769" y="6004458"/>
            <a:ext cx="7728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0.5595</a:t>
            </a:r>
            <a:endParaRPr sz="1467"/>
          </a:p>
        </p:txBody>
      </p:sp>
      <p:sp>
        <p:nvSpPr>
          <p:cNvPr id="210" name="Google Shape;210;p32"/>
          <p:cNvSpPr txBox="1"/>
          <p:nvPr/>
        </p:nvSpPr>
        <p:spPr>
          <a:xfrm>
            <a:off x="7338252" y="5672278"/>
            <a:ext cx="1903600" cy="318060"/>
          </a:xfrm>
          <a:prstGeom prst="rect">
            <a:avLst/>
          </a:prstGeom>
          <a:noFill/>
          <a:ln>
            <a:noFill/>
          </a:ln>
        </p:spPr>
        <p:txBody>
          <a:bodyPr spcFirstLastPara="1" wrap="square" lIns="91433" tIns="45700" rIns="91433" bIns="45700" anchor="t" anchorCtr="0">
            <a:spAutoFit/>
          </a:bodyPr>
          <a:lstStyle/>
          <a:p>
            <a:pPr algn="ctr" defTabSz="1219170"/>
            <a:r>
              <a:rPr lang="en" sz="1467">
                <a:solidFill>
                  <a:srgbClr val="1F3864"/>
                </a:solidFill>
                <a:latin typeface="Roboto"/>
                <a:ea typeface="Roboto"/>
                <a:cs typeface="Roboto"/>
                <a:sym typeface="Roboto"/>
              </a:rPr>
              <a:t>Mean </a:t>
            </a:r>
            <a:r>
              <a:rPr lang="en" sz="1467" i="1">
                <a:solidFill>
                  <a:srgbClr val="1F3864"/>
                </a:solidFill>
                <a:latin typeface="Roboto"/>
                <a:ea typeface="Roboto"/>
                <a:cs typeface="Roboto"/>
                <a:sym typeface="Roboto"/>
              </a:rPr>
              <a:t>Pf</a:t>
            </a:r>
            <a:r>
              <a:rPr lang="en" sz="1467">
                <a:solidFill>
                  <a:srgbClr val="1F3864"/>
                </a:solidFill>
                <a:latin typeface="Roboto"/>
                <a:ea typeface="Roboto"/>
                <a:cs typeface="Roboto"/>
                <a:sym typeface="Roboto"/>
              </a:rPr>
              <a:t> Incidence</a:t>
            </a:r>
            <a:endParaRPr sz="1467"/>
          </a:p>
        </p:txBody>
      </p:sp>
      <p:sp>
        <p:nvSpPr>
          <p:cNvPr id="211" name="Google Shape;211;p32"/>
          <p:cNvSpPr txBox="1"/>
          <p:nvPr/>
        </p:nvSpPr>
        <p:spPr>
          <a:xfrm>
            <a:off x="9385865" y="6019616"/>
            <a:ext cx="2546400" cy="297413"/>
          </a:xfrm>
          <a:prstGeom prst="rect">
            <a:avLst/>
          </a:prstGeom>
          <a:noFill/>
          <a:ln>
            <a:noFill/>
          </a:ln>
        </p:spPr>
        <p:txBody>
          <a:bodyPr spcFirstLastPara="1" wrap="square" lIns="91433" tIns="45700" rIns="91433" bIns="45700" anchor="t" anchorCtr="0">
            <a:spAutoFit/>
          </a:bodyPr>
          <a:lstStyle/>
          <a:p>
            <a:pPr defTabSz="1219170"/>
            <a:r>
              <a:rPr lang="en" sz="1333" i="1">
                <a:solidFill>
                  <a:srgbClr val="262626"/>
                </a:solidFill>
                <a:latin typeface="Roboto Medium"/>
                <a:ea typeface="Roboto Medium"/>
                <a:cs typeface="Roboto Medium"/>
                <a:sym typeface="Roboto Medium"/>
              </a:rPr>
              <a:t>Data: Weiss et al. 2019; UNHCR</a:t>
            </a:r>
            <a:endParaRPr sz="1467"/>
          </a:p>
        </p:txBody>
      </p:sp>
      <p:sp>
        <p:nvSpPr>
          <p:cNvPr id="212" name="Google Shape;212;p32"/>
          <p:cNvSpPr/>
          <p:nvPr/>
        </p:nvSpPr>
        <p:spPr>
          <a:xfrm>
            <a:off x="7338252" y="5932092"/>
            <a:ext cx="1903600" cy="118400"/>
          </a:xfrm>
          <a:prstGeom prst="rect">
            <a:avLst/>
          </a:prstGeom>
          <a:gradFill>
            <a:gsLst>
              <a:gs pos="0">
                <a:srgbClr val="25289F"/>
              </a:gs>
              <a:gs pos="19000">
                <a:srgbClr val="4472C4"/>
              </a:gs>
              <a:gs pos="51000">
                <a:srgbClr val="5497D4"/>
              </a:gs>
              <a:gs pos="68000">
                <a:srgbClr val="91BCE3"/>
              </a:gs>
              <a:gs pos="82000">
                <a:srgbClr val="CBDDED"/>
              </a:gs>
              <a:gs pos="100000">
                <a:srgbClr val="FFFFFF"/>
              </a:gs>
            </a:gsLst>
            <a:lin ang="10800025" scaled="0"/>
          </a:gra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13" name="Google Shape;213;p32"/>
          <p:cNvSpPr/>
          <p:nvPr/>
        </p:nvSpPr>
        <p:spPr>
          <a:xfrm>
            <a:off x="386965" y="377139"/>
            <a:ext cx="4720800" cy="1553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214" name="Google Shape;214;p32"/>
          <p:cNvSpPr txBox="1">
            <a:spLocks noGrp="1"/>
          </p:cNvSpPr>
          <p:nvPr>
            <p:ph type="ctrTitle"/>
          </p:nvPr>
        </p:nvSpPr>
        <p:spPr>
          <a:xfrm>
            <a:off x="526896" y="443345"/>
            <a:ext cx="4580800" cy="946400"/>
          </a:xfrm>
          <a:prstGeom prst="rect">
            <a:avLst/>
          </a:prstGeom>
          <a:noFill/>
          <a:ln>
            <a:noFill/>
          </a:ln>
        </p:spPr>
        <p:txBody>
          <a:bodyPr spcFirstLastPara="1" wrap="square" lIns="91433" tIns="91433" rIns="91433" bIns="91433" anchor="t" anchorCtr="0">
            <a:noAutofit/>
          </a:bodyPr>
          <a:lstStyle/>
          <a:p>
            <a:r>
              <a:rPr lang="en" sz="2800">
                <a:solidFill>
                  <a:srgbClr val="5B92E5"/>
                </a:solidFill>
                <a:latin typeface="Roboto Medium"/>
                <a:ea typeface="Roboto Medium"/>
                <a:cs typeface="Roboto Medium"/>
                <a:sym typeface="Roboto Medium"/>
              </a:rPr>
              <a:t>Overlap of Global </a:t>
            </a:r>
            <a:br>
              <a:rPr lang="en" sz="2800">
                <a:solidFill>
                  <a:srgbClr val="5B92E5"/>
                </a:solidFill>
                <a:latin typeface="Roboto Medium"/>
                <a:ea typeface="Roboto Medium"/>
                <a:cs typeface="Roboto Medium"/>
                <a:sym typeface="Roboto Medium"/>
              </a:rPr>
            </a:br>
            <a:r>
              <a:rPr lang="en" sz="2800" i="1">
                <a:solidFill>
                  <a:srgbClr val="5B92E5"/>
                </a:solidFill>
                <a:latin typeface="Roboto Medium"/>
                <a:ea typeface="Roboto Medium"/>
                <a:cs typeface="Roboto Medium"/>
                <a:sym typeface="Roboto Medium"/>
              </a:rPr>
              <a:t>P. falciparum </a:t>
            </a:r>
            <a:r>
              <a:rPr lang="en" sz="2800">
                <a:solidFill>
                  <a:srgbClr val="5B92E5"/>
                </a:solidFill>
                <a:latin typeface="Roboto Medium"/>
                <a:ea typeface="Roboto Medium"/>
                <a:cs typeface="Roboto Medium"/>
                <a:sym typeface="Roboto Medium"/>
              </a:rPr>
              <a:t>Incidence and </a:t>
            </a:r>
            <a:br>
              <a:rPr lang="en" sz="2800">
                <a:solidFill>
                  <a:srgbClr val="5B92E5"/>
                </a:solidFill>
                <a:latin typeface="Roboto Medium"/>
                <a:ea typeface="Roboto Medium"/>
                <a:cs typeface="Roboto Medium"/>
                <a:sym typeface="Roboto Medium"/>
              </a:rPr>
            </a:br>
            <a:r>
              <a:rPr lang="en" sz="2800">
                <a:solidFill>
                  <a:srgbClr val="5B92E5"/>
                </a:solidFill>
                <a:latin typeface="Roboto Medium"/>
                <a:ea typeface="Roboto Medium"/>
                <a:cs typeface="Roboto Medium"/>
                <a:sym typeface="Roboto Medium"/>
              </a:rPr>
              <a:t>Displaced Populations</a:t>
            </a:r>
            <a:endParaRPr/>
          </a:p>
        </p:txBody>
      </p:sp>
      <p:pic>
        <p:nvPicPr>
          <p:cNvPr id="215" name="Google Shape;215;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p:nvPr/>
        </p:nvSpPr>
        <p:spPr>
          <a:xfrm>
            <a:off x="0" y="6419575"/>
            <a:ext cx="12192000" cy="438400"/>
          </a:xfrm>
          <a:prstGeom prst="rect">
            <a:avLst/>
          </a:prstGeom>
          <a:solidFill>
            <a:srgbClr val="002D86"/>
          </a:solidFill>
          <a:ln>
            <a:noFill/>
          </a:ln>
        </p:spPr>
        <p:txBody>
          <a:bodyPr spcFirstLastPara="1" wrap="square" lIns="91433" tIns="45700" rIns="91433" bIns="45700" anchor="ctr" anchorCtr="0">
            <a:noAutofit/>
          </a:bodyPr>
          <a:lstStyle/>
          <a:p>
            <a:pPr algn="ctr" defTabSz="1219170">
              <a:buSzPts val="1400"/>
            </a:pPr>
            <a:endParaRPr sz="1867">
              <a:solidFill>
                <a:srgbClr val="262626"/>
              </a:solidFill>
              <a:latin typeface="Calibri"/>
              <a:ea typeface="Calibri"/>
              <a:cs typeface="Calibri"/>
              <a:sym typeface="Calibri"/>
            </a:endParaRPr>
          </a:p>
        </p:txBody>
      </p:sp>
      <p:sp>
        <p:nvSpPr>
          <p:cNvPr id="221" name="Google Shape;221;p33"/>
          <p:cNvSpPr txBox="1"/>
          <p:nvPr/>
        </p:nvSpPr>
        <p:spPr>
          <a:xfrm>
            <a:off x="149752" y="6455166"/>
            <a:ext cx="643600" cy="379615"/>
          </a:xfrm>
          <a:prstGeom prst="rect">
            <a:avLst/>
          </a:prstGeom>
          <a:noFill/>
          <a:ln>
            <a:noFill/>
          </a:ln>
        </p:spPr>
        <p:txBody>
          <a:bodyPr spcFirstLastPara="1" wrap="square" lIns="91433" tIns="45700" rIns="91433" bIns="45700" anchor="t" anchorCtr="0">
            <a:spAutoFit/>
          </a:bodyPr>
          <a:lstStyle/>
          <a:p>
            <a:pPr defTabSz="1219170"/>
            <a:fld id="{00000000-1234-1234-1234-123412341234}" type="slidenum">
              <a:rPr lang="en" sz="1867">
                <a:solidFill>
                  <a:srgbClr val="FFFFFF"/>
                </a:solidFill>
                <a:latin typeface="Barlow Light"/>
                <a:ea typeface="Barlow Light"/>
                <a:cs typeface="Barlow Light"/>
                <a:sym typeface="Barlow Light"/>
              </a:rPr>
              <a:pPr defTabSz="1219170"/>
              <a:t>9</a:t>
            </a:fld>
            <a:endParaRPr sz="1867">
              <a:solidFill>
                <a:srgbClr val="FFFFFF"/>
              </a:solidFill>
              <a:latin typeface="Barlow Light"/>
              <a:ea typeface="Barlow Light"/>
              <a:cs typeface="Barlow Light"/>
              <a:sym typeface="Barlow Light"/>
            </a:endParaRPr>
          </a:p>
        </p:txBody>
      </p:sp>
      <p:sp>
        <p:nvSpPr>
          <p:cNvPr id="222" name="Google Shape;222;p33"/>
          <p:cNvSpPr txBox="1"/>
          <p:nvPr/>
        </p:nvSpPr>
        <p:spPr>
          <a:xfrm>
            <a:off x="45145" y="597300"/>
            <a:ext cx="3683200" cy="807200"/>
          </a:xfrm>
          <a:prstGeom prst="rect">
            <a:avLst/>
          </a:prstGeom>
          <a:noFill/>
          <a:ln>
            <a:noFill/>
          </a:ln>
        </p:spPr>
        <p:txBody>
          <a:bodyPr spcFirstLastPara="1" wrap="square" lIns="91433" tIns="45700" rIns="91433" bIns="45700" anchor="b" anchorCtr="0">
            <a:normAutofit fontScale="77500" lnSpcReduction="20000"/>
          </a:bodyPr>
          <a:lstStyle/>
          <a:p>
            <a:pPr defTabSz="1219170">
              <a:lnSpc>
                <a:spcPct val="90000"/>
              </a:lnSpc>
              <a:buClr>
                <a:srgbClr val="FFFFFF"/>
              </a:buClr>
              <a:buSzPct val="100000"/>
            </a:pPr>
            <a:r>
              <a:rPr lang="en" sz="4400">
                <a:solidFill>
                  <a:srgbClr val="FFFFFF"/>
                </a:solidFill>
                <a:latin typeface="Calibri"/>
                <a:ea typeface="Calibri"/>
                <a:cs typeface="Calibri"/>
                <a:sym typeface="Calibri"/>
              </a:rPr>
              <a:t>Engagement Goals </a:t>
            </a:r>
            <a:endParaRPr sz="1467"/>
          </a:p>
        </p:txBody>
      </p:sp>
      <p:pic>
        <p:nvPicPr>
          <p:cNvPr id="223" name="Google Shape;223;p33" descr="A close up of a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1480" y="348821"/>
            <a:ext cx="11277600" cy="5978571"/>
          </a:xfrm>
          <a:prstGeom prst="rect">
            <a:avLst/>
          </a:prstGeom>
          <a:noFill/>
          <a:ln>
            <a:noFill/>
          </a:ln>
        </p:spPr>
      </p:pic>
      <p:sp>
        <p:nvSpPr>
          <p:cNvPr id="224" name="Google Shape;224;p33"/>
          <p:cNvSpPr/>
          <p:nvPr/>
        </p:nvSpPr>
        <p:spPr>
          <a:xfrm>
            <a:off x="911716" y="4136092"/>
            <a:ext cx="2308800" cy="1778000"/>
          </a:xfrm>
          <a:prstGeom prst="rect">
            <a:avLst/>
          </a:prstGeom>
          <a:solidFill>
            <a:srgbClr val="E9E9E9"/>
          </a:solidFill>
          <a:ln>
            <a:noFill/>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25" name="Google Shape;225;p33"/>
          <p:cNvSpPr/>
          <p:nvPr/>
        </p:nvSpPr>
        <p:spPr>
          <a:xfrm>
            <a:off x="1094440" y="4561724"/>
            <a:ext cx="228800" cy="228800"/>
          </a:xfrm>
          <a:prstGeom prst="plus">
            <a:avLst>
              <a:gd name="adj" fmla="val 40238"/>
            </a:avLst>
          </a:prstGeom>
          <a:solidFill>
            <a:srgbClr val="ED7D31"/>
          </a:solidFill>
          <a:ln w="12700" cap="flat" cmpd="sng">
            <a:solidFill>
              <a:srgbClr val="C55A11"/>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26" name="Google Shape;226;p33"/>
          <p:cNvSpPr/>
          <p:nvPr/>
        </p:nvSpPr>
        <p:spPr>
          <a:xfrm>
            <a:off x="1094440" y="4828424"/>
            <a:ext cx="228800" cy="228800"/>
          </a:xfrm>
          <a:prstGeom prst="plus">
            <a:avLst>
              <a:gd name="adj" fmla="val 40238"/>
            </a:avLst>
          </a:prstGeom>
          <a:solidFill>
            <a:srgbClr val="FFD966"/>
          </a:solidFill>
          <a:ln w="12700" cap="flat" cmpd="sng">
            <a:solidFill>
              <a:srgbClr val="BF900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27" name="Google Shape;227;p33"/>
          <p:cNvSpPr/>
          <p:nvPr/>
        </p:nvSpPr>
        <p:spPr>
          <a:xfrm>
            <a:off x="1094440" y="5095124"/>
            <a:ext cx="228800" cy="228800"/>
          </a:xfrm>
          <a:prstGeom prst="plus">
            <a:avLst>
              <a:gd name="adj" fmla="val 40238"/>
            </a:avLst>
          </a:prstGeom>
          <a:solidFill>
            <a:srgbClr val="9954CC"/>
          </a:solidFill>
          <a:ln w="12700" cap="flat" cmpd="sng">
            <a:solidFill>
              <a:srgbClr val="7030A0"/>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28" name="Google Shape;228;p33"/>
          <p:cNvSpPr txBox="1"/>
          <p:nvPr/>
        </p:nvSpPr>
        <p:spPr>
          <a:xfrm>
            <a:off x="942040" y="4142565"/>
            <a:ext cx="1207600" cy="400069"/>
          </a:xfrm>
          <a:prstGeom prst="rect">
            <a:avLst/>
          </a:prstGeom>
          <a:noFill/>
          <a:ln>
            <a:noFill/>
          </a:ln>
        </p:spPr>
        <p:txBody>
          <a:bodyPr spcFirstLastPara="1" wrap="square" lIns="91433" tIns="45700" rIns="91433" bIns="45700" anchor="t" anchorCtr="0">
            <a:spAutoFit/>
          </a:bodyPr>
          <a:lstStyle/>
          <a:p>
            <a:pPr defTabSz="1219170"/>
            <a:r>
              <a:rPr lang="en" sz="2000">
                <a:solidFill>
                  <a:srgbClr val="1F3864"/>
                </a:solidFill>
                <a:latin typeface="Roboto Medium"/>
                <a:ea typeface="Roboto Medium"/>
                <a:cs typeface="Roboto Medium"/>
                <a:sym typeface="Roboto Medium"/>
              </a:rPr>
              <a:t>LEGEND:</a:t>
            </a:r>
            <a:endParaRPr sz="1467"/>
          </a:p>
        </p:txBody>
      </p:sp>
      <p:sp>
        <p:nvSpPr>
          <p:cNvPr id="229" name="Google Shape;229;p33"/>
          <p:cNvSpPr txBox="1"/>
          <p:nvPr/>
        </p:nvSpPr>
        <p:spPr>
          <a:xfrm>
            <a:off x="1323040" y="4783793"/>
            <a:ext cx="8884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IDP site</a:t>
            </a:r>
            <a:endParaRPr sz="1467"/>
          </a:p>
        </p:txBody>
      </p:sp>
      <p:sp>
        <p:nvSpPr>
          <p:cNvPr id="230" name="Google Shape;230;p33"/>
          <p:cNvSpPr txBox="1"/>
          <p:nvPr/>
        </p:nvSpPr>
        <p:spPr>
          <a:xfrm>
            <a:off x="1323040" y="4518991"/>
            <a:ext cx="13372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Refugee Site</a:t>
            </a:r>
            <a:endParaRPr sz="1467"/>
          </a:p>
        </p:txBody>
      </p:sp>
      <p:sp>
        <p:nvSpPr>
          <p:cNvPr id="231" name="Google Shape;231;p33"/>
          <p:cNvSpPr txBox="1"/>
          <p:nvPr/>
        </p:nvSpPr>
        <p:spPr>
          <a:xfrm>
            <a:off x="1323039" y="5048596"/>
            <a:ext cx="1938400" cy="338514"/>
          </a:xfrm>
          <a:prstGeom prst="rect">
            <a:avLst/>
          </a:prstGeom>
          <a:noFill/>
          <a:ln>
            <a:noFill/>
          </a:ln>
        </p:spPr>
        <p:txBody>
          <a:bodyPr spcFirstLastPara="1" wrap="square" lIns="91433" tIns="45700" rIns="91433" bIns="45700" anchor="t" anchorCtr="0">
            <a:spAutoFit/>
          </a:bodyPr>
          <a:lstStyle/>
          <a:p>
            <a:pPr defTabSz="1219170"/>
            <a:r>
              <a:rPr lang="en" sz="1600">
                <a:solidFill>
                  <a:srgbClr val="1F3864"/>
                </a:solidFill>
                <a:latin typeface="Roboto"/>
                <a:ea typeface="Roboto"/>
                <a:cs typeface="Roboto"/>
                <a:sym typeface="Roboto"/>
              </a:rPr>
              <a:t>Asylum Seeker Site</a:t>
            </a:r>
            <a:endParaRPr sz="1467"/>
          </a:p>
        </p:txBody>
      </p:sp>
      <p:sp>
        <p:nvSpPr>
          <p:cNvPr id="232" name="Google Shape;232;p33"/>
          <p:cNvSpPr txBox="1"/>
          <p:nvPr/>
        </p:nvSpPr>
        <p:spPr>
          <a:xfrm>
            <a:off x="987052" y="5697387"/>
            <a:ext cx="6576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0.0000</a:t>
            </a:r>
            <a:endParaRPr sz="1467"/>
          </a:p>
        </p:txBody>
      </p:sp>
      <p:sp>
        <p:nvSpPr>
          <p:cNvPr id="233" name="Google Shape;233;p33"/>
          <p:cNvSpPr txBox="1"/>
          <p:nvPr/>
        </p:nvSpPr>
        <p:spPr>
          <a:xfrm>
            <a:off x="2492787" y="5693943"/>
            <a:ext cx="657600" cy="276959"/>
          </a:xfrm>
          <a:prstGeom prst="rect">
            <a:avLst/>
          </a:prstGeom>
          <a:noFill/>
          <a:ln>
            <a:noFill/>
          </a:ln>
        </p:spPr>
        <p:txBody>
          <a:bodyPr spcFirstLastPara="1" wrap="square" lIns="91433" tIns="45700" rIns="91433" bIns="45700" anchor="t" anchorCtr="0">
            <a:spAutoFit/>
          </a:bodyPr>
          <a:lstStyle/>
          <a:p>
            <a:pPr defTabSz="1219170"/>
            <a:r>
              <a:rPr lang="en" sz="1200">
                <a:solidFill>
                  <a:srgbClr val="1F3864"/>
                </a:solidFill>
                <a:latin typeface="Roboto"/>
                <a:ea typeface="Roboto"/>
                <a:cs typeface="Roboto"/>
                <a:sym typeface="Roboto"/>
              </a:rPr>
              <a:t>0.5595</a:t>
            </a:r>
            <a:endParaRPr sz="1467"/>
          </a:p>
        </p:txBody>
      </p:sp>
      <p:sp>
        <p:nvSpPr>
          <p:cNvPr id="234" name="Google Shape;234;p33"/>
          <p:cNvSpPr txBox="1"/>
          <p:nvPr/>
        </p:nvSpPr>
        <p:spPr>
          <a:xfrm>
            <a:off x="1094439" y="5331359"/>
            <a:ext cx="1903600" cy="338514"/>
          </a:xfrm>
          <a:prstGeom prst="rect">
            <a:avLst/>
          </a:prstGeom>
          <a:noFill/>
          <a:ln>
            <a:noFill/>
          </a:ln>
        </p:spPr>
        <p:txBody>
          <a:bodyPr spcFirstLastPara="1" wrap="square" lIns="91433" tIns="45700" rIns="91433" bIns="45700" anchor="t" anchorCtr="0">
            <a:spAutoFit/>
          </a:bodyPr>
          <a:lstStyle/>
          <a:p>
            <a:pPr algn="ctr" defTabSz="1219170"/>
            <a:r>
              <a:rPr lang="en" sz="1600">
                <a:solidFill>
                  <a:srgbClr val="1F3864"/>
                </a:solidFill>
                <a:latin typeface="Roboto"/>
                <a:ea typeface="Roboto"/>
                <a:cs typeface="Roboto"/>
                <a:sym typeface="Roboto"/>
              </a:rPr>
              <a:t>Mean Pf Incidence</a:t>
            </a:r>
            <a:endParaRPr sz="1467"/>
          </a:p>
        </p:txBody>
      </p:sp>
      <p:sp>
        <p:nvSpPr>
          <p:cNvPr id="235" name="Google Shape;235;p33"/>
          <p:cNvSpPr/>
          <p:nvPr/>
        </p:nvSpPr>
        <p:spPr>
          <a:xfrm>
            <a:off x="1094439" y="5621579"/>
            <a:ext cx="1903600" cy="118400"/>
          </a:xfrm>
          <a:prstGeom prst="rect">
            <a:avLst/>
          </a:prstGeom>
          <a:gradFill>
            <a:gsLst>
              <a:gs pos="0">
                <a:srgbClr val="25289F"/>
              </a:gs>
              <a:gs pos="19000">
                <a:srgbClr val="4472C4"/>
              </a:gs>
              <a:gs pos="51000">
                <a:srgbClr val="5497D4"/>
              </a:gs>
              <a:gs pos="68000">
                <a:srgbClr val="91BCE3"/>
              </a:gs>
              <a:gs pos="82000">
                <a:srgbClr val="CBDDED"/>
              </a:gs>
              <a:gs pos="100000">
                <a:srgbClr val="FFFFFF"/>
              </a:gs>
            </a:gsLst>
            <a:lin ang="10800025" scaled="0"/>
          </a:gra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SzPts val="1400"/>
            </a:pPr>
            <a:endParaRPr sz="1867">
              <a:solidFill>
                <a:srgbClr val="FFFFFF"/>
              </a:solidFill>
              <a:latin typeface="Roboto"/>
              <a:ea typeface="Roboto"/>
              <a:cs typeface="Roboto"/>
              <a:sym typeface="Roboto"/>
            </a:endParaRPr>
          </a:p>
        </p:txBody>
      </p:sp>
      <p:sp>
        <p:nvSpPr>
          <p:cNvPr id="236" name="Google Shape;236;p33"/>
          <p:cNvSpPr/>
          <p:nvPr/>
        </p:nvSpPr>
        <p:spPr>
          <a:xfrm>
            <a:off x="7203745" y="5063284"/>
            <a:ext cx="4545200" cy="1267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33" tIns="45700" rIns="91433" bIns="45700" anchor="ctr" anchorCtr="0">
            <a:noAutofit/>
          </a:bodyPr>
          <a:lstStyle/>
          <a:p>
            <a:pPr algn="ctr" defTabSz="1219170"/>
            <a:endParaRPr sz="1867">
              <a:solidFill>
                <a:srgbClr val="FFFFFF"/>
              </a:solidFill>
            </a:endParaRPr>
          </a:p>
        </p:txBody>
      </p:sp>
      <p:sp>
        <p:nvSpPr>
          <p:cNvPr id="237" name="Google Shape;237;p33"/>
          <p:cNvSpPr txBox="1">
            <a:spLocks noGrp="1"/>
          </p:cNvSpPr>
          <p:nvPr>
            <p:ph type="ctrTitle"/>
          </p:nvPr>
        </p:nvSpPr>
        <p:spPr>
          <a:xfrm>
            <a:off x="7315699" y="5073600"/>
            <a:ext cx="4662000" cy="946400"/>
          </a:xfrm>
          <a:prstGeom prst="rect">
            <a:avLst/>
          </a:prstGeom>
          <a:noFill/>
          <a:ln>
            <a:noFill/>
          </a:ln>
        </p:spPr>
        <p:txBody>
          <a:bodyPr spcFirstLastPara="1" wrap="square" lIns="91433" tIns="91433" rIns="91433" bIns="91433" anchor="t" anchorCtr="0">
            <a:noAutofit/>
          </a:bodyPr>
          <a:lstStyle/>
          <a:p>
            <a:r>
              <a:rPr lang="en" sz="2400">
                <a:solidFill>
                  <a:srgbClr val="5B92E5"/>
                </a:solidFill>
                <a:latin typeface="Roboto Medium"/>
                <a:ea typeface="Roboto Medium"/>
                <a:cs typeface="Roboto Medium"/>
                <a:sym typeface="Roboto Medium"/>
              </a:rPr>
              <a:t>Overlap of Sub-Saharan Africa </a:t>
            </a:r>
            <a:br>
              <a:rPr lang="en" sz="2400">
                <a:solidFill>
                  <a:srgbClr val="5B92E5"/>
                </a:solidFill>
                <a:latin typeface="Roboto Medium"/>
                <a:ea typeface="Roboto Medium"/>
                <a:cs typeface="Roboto Medium"/>
                <a:sym typeface="Roboto Medium"/>
              </a:rPr>
            </a:br>
            <a:r>
              <a:rPr lang="en" sz="2400" i="1">
                <a:solidFill>
                  <a:srgbClr val="5B92E5"/>
                </a:solidFill>
                <a:latin typeface="Roboto Medium"/>
                <a:ea typeface="Roboto Medium"/>
                <a:cs typeface="Roboto Medium"/>
                <a:sym typeface="Roboto Medium"/>
              </a:rPr>
              <a:t>P. falciparum </a:t>
            </a:r>
            <a:r>
              <a:rPr lang="en" sz="2400">
                <a:solidFill>
                  <a:srgbClr val="5B92E5"/>
                </a:solidFill>
                <a:latin typeface="Roboto Medium"/>
                <a:ea typeface="Roboto Medium"/>
                <a:cs typeface="Roboto Medium"/>
                <a:sym typeface="Roboto Medium"/>
              </a:rPr>
              <a:t>Incidence and </a:t>
            </a:r>
            <a:br>
              <a:rPr lang="en" sz="2400">
                <a:solidFill>
                  <a:srgbClr val="5B92E5"/>
                </a:solidFill>
                <a:latin typeface="Roboto Medium"/>
                <a:ea typeface="Roboto Medium"/>
                <a:cs typeface="Roboto Medium"/>
                <a:sym typeface="Roboto Medium"/>
              </a:rPr>
            </a:br>
            <a:r>
              <a:rPr lang="en" sz="2400">
                <a:solidFill>
                  <a:srgbClr val="5B92E5"/>
                </a:solidFill>
                <a:latin typeface="Roboto Medium"/>
                <a:ea typeface="Roboto Medium"/>
                <a:cs typeface="Roboto Medium"/>
                <a:sym typeface="Roboto Medium"/>
              </a:rPr>
              <a:t>Displaced Populations</a:t>
            </a:r>
            <a:endParaRPr/>
          </a:p>
        </p:txBody>
      </p:sp>
      <p:pic>
        <p:nvPicPr>
          <p:cNvPr id="238" name="Google Shape;238;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44201" y="6483068"/>
            <a:ext cx="1147364" cy="269616"/>
          </a:xfrm>
          <a:prstGeom prst="rect">
            <a:avLst/>
          </a:prstGeom>
          <a:noFill/>
          <a:ln>
            <a:noFill/>
          </a:ln>
        </p:spPr>
      </p:pic>
      <p:sp>
        <p:nvSpPr>
          <p:cNvPr id="239" name="Google Shape;239;p33"/>
          <p:cNvSpPr txBox="1"/>
          <p:nvPr/>
        </p:nvSpPr>
        <p:spPr>
          <a:xfrm>
            <a:off x="793463" y="5928185"/>
            <a:ext cx="2546400" cy="297413"/>
          </a:xfrm>
          <a:prstGeom prst="rect">
            <a:avLst/>
          </a:prstGeom>
          <a:noFill/>
          <a:ln>
            <a:noFill/>
          </a:ln>
        </p:spPr>
        <p:txBody>
          <a:bodyPr spcFirstLastPara="1" wrap="square" lIns="91433" tIns="45700" rIns="91433" bIns="45700" anchor="t" anchorCtr="0">
            <a:spAutoFit/>
          </a:bodyPr>
          <a:lstStyle/>
          <a:p>
            <a:pPr defTabSz="1219170"/>
            <a:r>
              <a:rPr lang="en" sz="1333" i="1">
                <a:solidFill>
                  <a:srgbClr val="262626"/>
                </a:solidFill>
                <a:latin typeface="Roboto Medium"/>
                <a:ea typeface="Roboto Medium"/>
                <a:cs typeface="Roboto Medium"/>
                <a:sym typeface="Roboto Medium"/>
              </a:rPr>
              <a:t>Data: Weiss et al. 2019; UNHCR</a:t>
            </a:r>
            <a:endParaRPr sz="1467"/>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EWG VCHC Webinar_October 2022" id="{E6195B1B-13D0-DF41-BA73-ADDD47039545}" vid="{D83DE6CA-CD1B-684D-BA82-5B7B1541806F}"/>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EWG VCHC Webinar_October 2022" id="{E6195B1B-13D0-DF41-BA73-ADDD47039545}" vid="{146183F0-196D-2441-8CC4-0DFA724B4272}"/>
    </a:ext>
  </a:extLst>
</a:theme>
</file>

<file path=ppt/theme/theme3.xml><?xml version="1.0" encoding="utf-8"?>
<a:theme xmlns:a="http://schemas.openxmlformats.org/drawingml/2006/main" name="Pitch Deck Template">
  <a:themeElements>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EWG VCHC Webinar_October 2022" id="{E6195B1B-13D0-DF41-BA73-ADDD47039545}" vid="{A8F922F7-15DC-C843-9C9B-A868B4D71827}"/>
    </a:ext>
  </a:extLst>
</a:theme>
</file>

<file path=ppt/theme/theme4.xml><?xml version="1.0" encoding="utf-8"?>
<a:theme xmlns:a="http://schemas.openxmlformats.org/drawingml/2006/main" name="2_Office Theme">
  <a:themeElements>
    <a:clrScheme name="Custom 3">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00B0F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WG VCHC Webinar_October 2022" id="{E6195B1B-13D0-DF41-BA73-ADDD47039545}" vid="{A333A1FB-60FA-1548-822B-FCA4DC466925}"/>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6569A75C8B640A429B636000E85B5" ma:contentTypeVersion="18" ma:contentTypeDescription="Create a new document." ma:contentTypeScope="" ma:versionID="e0f17f1a3243d19eef06eef6c101de51">
  <xsd:schema xmlns:xsd="http://www.w3.org/2001/XMLSchema" xmlns:xs="http://www.w3.org/2001/XMLSchema" xmlns:p="http://schemas.microsoft.com/office/2006/metadata/properties" xmlns:ns1="http://schemas.microsoft.com/sharepoint/v3" xmlns:ns2="0896c418-d0c7-4b3f-9503-94f2d6d92524" xmlns:ns3="8996d68b-cedf-4cf6-b0e9-70c42b8b73b5" targetNamespace="http://schemas.microsoft.com/office/2006/metadata/properties" ma:root="true" ma:fieldsID="0b4b4dcbd88f243d98ca3e11cca2feb3" ns1:_="" ns2:_="" ns3:_="">
    <xsd:import namespace="http://schemas.microsoft.com/sharepoint/v3"/>
    <xsd:import namespace="0896c418-d0c7-4b3f-9503-94f2d6d92524"/>
    <xsd:import namespace="8996d68b-cedf-4cf6-b0e9-70c42b8b73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96c418-d0c7-4b3f-9503-94f2d6d92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96d68b-cedf-4cf6-b0e9-70c42b8b73b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c1ba3fe-9f63-4ca0-88c5-1ae13fb4517c}" ma:internalName="TaxCatchAll" ma:showField="CatchAllData" ma:web="8996d68b-cedf-4cf6-b0e9-70c42b8b73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9C4999-A206-4AD8-83C2-64FB468F3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96c418-d0c7-4b3f-9503-94f2d6d92524"/>
    <ds:schemaRef ds:uri="8996d68b-cedf-4cf6-b0e9-70c42b8b7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B7CE9A-B256-41B1-93C3-82A8345365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3381</TotalTime>
  <Words>1349</Words>
  <Application>Microsoft Office PowerPoint</Application>
  <PresentationFormat>Widescreen</PresentationFormat>
  <Paragraphs>288</Paragraphs>
  <Slides>24</Slides>
  <Notes>23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Arial</vt:lpstr>
      <vt:lpstr>Barlow</vt:lpstr>
      <vt:lpstr>Barlow Light</vt:lpstr>
      <vt:lpstr>Barlow Medium</vt:lpstr>
      <vt:lpstr>Calibri</vt:lpstr>
      <vt:lpstr>Courier New</vt:lpstr>
      <vt:lpstr>Noto Sans Symbols</vt:lpstr>
      <vt:lpstr>Questrial</vt:lpstr>
      <vt:lpstr>Roboto</vt:lpstr>
      <vt:lpstr>Roboto Black</vt:lpstr>
      <vt:lpstr>Roboto Medium</vt:lpstr>
      <vt:lpstr>Work Sans</vt:lpstr>
      <vt:lpstr>Office Theme</vt:lpstr>
      <vt:lpstr>Simple Light</vt:lpstr>
      <vt:lpstr>Pitch Deck Template</vt:lpstr>
      <vt:lpstr>2_Office Theme</vt:lpstr>
      <vt:lpstr> Vector Control in Humanitarian Settings Update and Case Study Launch. </vt:lpstr>
      <vt:lpstr>Assessing Inclusion of Displaced Populations in Global Fund Applications </vt:lpstr>
      <vt:lpstr>Background</vt:lpstr>
      <vt:lpstr>Methods</vt:lpstr>
      <vt:lpstr>Overall, refugee and IDP inclusion in GF applications has improved compared to the 2017-2019 funding cycle. </vt:lpstr>
      <vt:lpstr>Of the three diseases, malaria applications had degree of inclusion of targeted interventions for refugees and IDPs. </vt:lpstr>
      <vt:lpstr>Results:</vt:lpstr>
      <vt:lpstr>Overlap of Global  P. falciparum Incidence and  Displaced Populations</vt:lpstr>
      <vt:lpstr>Overlap of Sub-Saharan Africa  P. falciparum Incidence and  Displaced Populations</vt:lpstr>
      <vt:lpstr>Overlap of Global  P. vivax Incidence and  Displaced Populations</vt:lpstr>
      <vt:lpstr>Refugee and IDP inclusion in malaria funding requests has improved substantially.</vt:lpstr>
      <vt:lpstr>Malaria analysis 2017-2019: Refugee Mention and Population Size</vt:lpstr>
      <vt:lpstr>Malaria analysis 2020-2022: Refugee Mention and Population Size</vt:lpstr>
      <vt:lpstr>Malaria analysis 2017-2019: IDP Mention and Population Size</vt:lpstr>
      <vt:lpstr>Malaria analysis 2020-2022: IDP Mention and Population Size</vt:lpstr>
      <vt:lpstr>Conclusions: Malaria analysis </vt:lpstr>
      <vt:lpstr>West and Central Africa</vt:lpstr>
      <vt:lpstr>Eastern Horn  of Africa and  Great Lakes</vt:lpstr>
      <vt:lpstr>Southern Africa</vt:lpstr>
      <vt:lpstr>Latin America and the Caribbean</vt:lpstr>
      <vt:lpstr>The Middle East, Asia, and the Pacific</vt:lpstr>
      <vt:lpstr>PowerPoint Presentation</vt:lpstr>
      <vt:lpstr>PowerPoint Presentation</vt:lpstr>
      <vt:lpstr>Questions on overall initiative?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ITN campaign and continuous distribution considerations</dc:title>
  <dc:creator>Denis Savoie</dc:creator>
  <cp:lastModifiedBy>Elisa RIQUIER</cp:lastModifiedBy>
  <cp:revision>31</cp:revision>
  <dcterms:created xsi:type="dcterms:W3CDTF">2021-03-25T19:20:44Z</dcterms:created>
  <dcterms:modified xsi:type="dcterms:W3CDTF">2022-10-14T09:05:10Z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0x010100BE96569A75C8B640A429B636000E85B5</vt:lpwstr>
  </property>
  <property fmtid="{D5CDD505-2E9C-101B-9397-08002B2CF9AE}" pid="3" name="Order">
    <vt:r8>5254800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6627b15a-80ec-4ef7-8353-f32e3c89bf3e_Enabled">
    <vt:lpwstr>true</vt:lpwstr>
  </property>
  <property fmtid="{D5CDD505-2E9C-101B-9397-08002B2CF9AE}" pid="11" name="MSIP_Label_6627b15a-80ec-4ef7-8353-f32e3c89bf3e_SetDate">
    <vt:lpwstr>2022-10-14T08:56:17Z</vt:lpwstr>
  </property>
  <property fmtid="{D5CDD505-2E9C-101B-9397-08002B2CF9AE}" pid="12" name="MSIP_Label_6627b15a-80ec-4ef7-8353-f32e3c89bf3e_Method">
    <vt:lpwstr>Privileged</vt:lpwstr>
  </property>
  <property fmtid="{D5CDD505-2E9C-101B-9397-08002B2CF9AE}" pid="13" name="MSIP_Label_6627b15a-80ec-4ef7-8353-f32e3c89bf3e_Name">
    <vt:lpwstr>IFRC Internal</vt:lpwstr>
  </property>
  <property fmtid="{D5CDD505-2E9C-101B-9397-08002B2CF9AE}" pid="14" name="MSIP_Label_6627b15a-80ec-4ef7-8353-f32e3c89bf3e_SiteId">
    <vt:lpwstr>a2b53be5-734e-4e6c-ab0d-d184f60fd917</vt:lpwstr>
  </property>
  <property fmtid="{D5CDD505-2E9C-101B-9397-08002B2CF9AE}" pid="15" name="MSIP_Label_6627b15a-80ec-4ef7-8353-f32e3c89bf3e_ActionId">
    <vt:lpwstr>f9cff011-5414-41a2-8bd2-b6aae962bdff</vt:lpwstr>
  </property>
  <property fmtid="{D5CDD505-2E9C-101B-9397-08002B2CF9AE}" pid="16" name="MSIP_Label_6627b15a-80ec-4ef7-8353-f32e3c89bf3e_ContentBits">
    <vt:lpwstr>2</vt:lpwstr>
  </property>
</Properties>
</file>