
<file path=[Content_Types].xml><?xml version="1.0" encoding="utf-8"?>
<Types xmlns="http://schemas.openxmlformats.org/package/2006/content-types">
  <Default Extension="emf" ContentType="image/x-emf"/>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tags/tag1.xml" ContentType="application/vnd.openxmlformats-officedocument.presentationml.tags+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72" r:id="rId4"/>
  </p:sldMasterIdLst>
  <p:notesMasterIdLst>
    <p:notesMasterId r:id="rId26"/>
  </p:notesMasterIdLst>
  <p:sldIdLst>
    <p:sldId id="289" r:id="rId5"/>
    <p:sldId id="258" r:id="rId6"/>
    <p:sldId id="317" r:id="rId7"/>
    <p:sldId id="318" r:id="rId8"/>
    <p:sldId id="319" r:id="rId9"/>
    <p:sldId id="320" r:id="rId10"/>
    <p:sldId id="263" r:id="rId11"/>
    <p:sldId id="264" r:id="rId12"/>
    <p:sldId id="265" r:id="rId13"/>
    <p:sldId id="322" r:id="rId14"/>
    <p:sldId id="321" r:id="rId15"/>
    <p:sldId id="323" r:id="rId16"/>
    <p:sldId id="324" r:id="rId17"/>
    <p:sldId id="325" r:id="rId18"/>
    <p:sldId id="326" r:id="rId19"/>
    <p:sldId id="275" r:id="rId20"/>
    <p:sldId id="552" r:id="rId21"/>
    <p:sldId id="553" r:id="rId22"/>
    <p:sldId id="271" r:id="rId23"/>
    <p:sldId id="276" r:id="rId24"/>
    <p:sldId id="551" r:id="rId2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4818DA33-B521-92EE-5405-9BF8ADBC134D}" name="Edgar Ramon" initials="ER" userId="7e725dd940e8c0b6" providerId="Windows Live"/>
  <p188:author id="{EB9BDA8C-4407-6A60-2BDB-38DDFAA4CB1E}" name="Hannah Koenker | Tropical Health" initials="HK|TH" userId="S::hannah@trophealth.com::54ed52ef-dfc0-4efe-aca5-14dac80197d2" providerId="AD"/>
</p188: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9317"/>
    <p:restoredTop sz="79161"/>
  </p:normalViewPr>
  <p:slideViewPr>
    <p:cSldViewPr snapToGrid="0">
      <p:cViewPr varScale="1">
        <p:scale>
          <a:sx n="92" d="100"/>
          <a:sy n="92" d="100"/>
        </p:scale>
        <p:origin x="1208" y="168"/>
      </p:cViewPr>
      <p:guideLst/>
    </p:cSldViewPr>
  </p:slideViewPr>
  <p:notesTextViewPr>
    <p:cViewPr>
      <p:scale>
        <a:sx n="1" d="1"/>
        <a:sy n="1" d="1"/>
      </p:scale>
      <p:origin x="0" y="0"/>
    </p:cViewPr>
  </p:notesTextViewPr>
  <p:sorterViewPr>
    <p:cViewPr>
      <p:scale>
        <a:sx n="80" d="100"/>
        <a:sy n="80" d="100"/>
      </p:scale>
      <p:origin x="0" y="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4.xml"/><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notesMaster" Target="notesMasters/notesMaster1.xml"/><Relationship Id="rId3" Type="http://schemas.openxmlformats.org/officeDocument/2006/relationships/customXml" Target="../customXml/item3.xml"/><Relationship Id="rId21" Type="http://schemas.openxmlformats.org/officeDocument/2006/relationships/slide" Target="slides/slide17.xml"/><Relationship Id="rId7" Type="http://schemas.openxmlformats.org/officeDocument/2006/relationships/slide" Target="slides/slide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2" Type="http://schemas.openxmlformats.org/officeDocument/2006/relationships/customXml" Target="../customXml/item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viewProps" Target="viewProps.xml"/><Relationship Id="rId10" Type="http://schemas.openxmlformats.org/officeDocument/2006/relationships/slide" Target="slides/slide6.xml"/><Relationship Id="rId19" Type="http://schemas.openxmlformats.org/officeDocument/2006/relationships/slide" Target="slides/slide15.xml"/><Relationship Id="rId31" Type="http://schemas.microsoft.com/office/2018/10/relationships/authors" Target="authors.xml"/><Relationship Id="rId4" Type="http://schemas.openxmlformats.org/officeDocument/2006/relationships/slideMaster" Target="slideMasters/slideMaster1.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presProps" Target="presProps.xml"/><Relationship Id="rId30"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0CD1875A-0C3F-674F-9C1F-5B67BC8700BB}" type="datetimeFigureOut">
              <a:rPr lang="en-US" smtClean="0"/>
              <a:t>11/29/23</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8BD69AC-4384-D047-97FF-5B5A53ACA77D}" type="slidenum">
              <a:rPr lang="en-US" smtClean="0"/>
              <a:t>‹#›</a:t>
            </a:fld>
            <a:endParaRPr lang="en-US"/>
          </a:p>
        </p:txBody>
      </p:sp>
    </p:spTree>
    <p:extLst>
      <p:ext uri="{BB962C8B-B14F-4D97-AF65-F5344CB8AC3E}">
        <p14:creationId xmlns:p14="http://schemas.microsoft.com/office/powerpoint/2010/main" val="40813141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Hi everyone, and thanks very much to AMP for the opportunity to speak today. I’m Dr Hannah Koenker and I’m the Technical Director at Tropical Health, a monitoring and evaluation consulting group focusing on ITNs, malaria more broadly, and NTDs. I was asked to talk about how we quantify ITN needs in the context of universal coverage, challenges with ITN longevity, and so my presentation will touch on a recent paper we published this year and some other thoughts.</a:t>
            </a:r>
          </a:p>
          <a:p>
            <a:endParaRPr lang="en-US" dirty="0"/>
          </a:p>
        </p:txBody>
      </p:sp>
      <p:sp>
        <p:nvSpPr>
          <p:cNvPr id="4" name="Slide Number Placeholder 3"/>
          <p:cNvSpPr>
            <a:spLocks noGrp="1"/>
          </p:cNvSpPr>
          <p:nvPr>
            <p:ph type="sldNum" sz="quarter" idx="5"/>
          </p:nvPr>
        </p:nvSpPr>
        <p:spPr/>
        <p:txBody>
          <a:bodyPr/>
          <a:lstStyle/>
          <a:p>
            <a:fld id="{68BD69AC-4384-D047-97FF-5B5A53ACA77D}" type="slidenum">
              <a:rPr lang="en-US" smtClean="0"/>
              <a:t>1</a:t>
            </a:fld>
            <a:endParaRPr lang="en-US"/>
          </a:p>
        </p:txBody>
      </p:sp>
    </p:spTree>
    <p:extLst>
      <p:ext uri="{BB962C8B-B14F-4D97-AF65-F5344CB8AC3E}">
        <p14:creationId xmlns:p14="http://schemas.microsoft.com/office/powerpoint/2010/main" val="45345295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Thankfully, running all these different models of ITN access at different levels of quantification allows us to identify what quantification approach maintains 80% ITN access (or other target levels, also shown here). In the paper we include target levels for 70, 80, and 90% ITN access. And here we have six countries with ITN retention times ranging from 1 to 3.5 years, to give a sense of how the net needs increase as ITN retention time gets shorter. In the full publication there is a big table for all countries, and we’re currently working on a website where these can be looked up more easily and countries can compare net needs across distribution strategies. </a:t>
            </a:r>
          </a:p>
        </p:txBody>
      </p:sp>
      <p:sp>
        <p:nvSpPr>
          <p:cNvPr id="4" name="Slide Number Placeholder 3"/>
          <p:cNvSpPr>
            <a:spLocks noGrp="1"/>
          </p:cNvSpPr>
          <p:nvPr>
            <p:ph type="sldNum" sz="quarter" idx="5"/>
          </p:nvPr>
        </p:nvSpPr>
        <p:spPr/>
        <p:txBody>
          <a:bodyPr/>
          <a:lstStyle/>
          <a:p>
            <a:fld id="{68BD69AC-4384-D047-97FF-5B5A53ACA77D}" type="slidenum">
              <a:rPr lang="en-US" smtClean="0"/>
              <a:t>15</a:t>
            </a:fld>
            <a:endParaRPr lang="en-US"/>
          </a:p>
        </p:txBody>
      </p:sp>
    </p:spTree>
    <p:extLst>
      <p:ext uri="{BB962C8B-B14F-4D97-AF65-F5344CB8AC3E}">
        <p14:creationId xmlns:p14="http://schemas.microsoft.com/office/powerpoint/2010/main" val="418104314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achieving universal coverage is already a struggle but campaigns are the usual way to do this, for efficiency. But in terms of “maintaining” universal coverage, how are we doing? Given the wear and tear on nets, which in most cases is completely normal given the contexts these nets are in, as soon as the nets are distributed, some of them, and then eventually a lot of them, are wearing out. So it’s only momentarily that we are hitting those 80% targets for ITN access. With mass campaigns, the nets are all wearing out in sync, and thus fewer people are protected in those years between campaigns, which leads to increases in malaria. Routine ITN distribution to pregnant women and infants at vaccination visits is great as we want to protect these vulnerable individuals, but this channel doesn’t put a lot of ITNs into homes, certainly not enough to offset this loss of nets between campaigns.</a:t>
            </a:r>
          </a:p>
          <a:p>
            <a:endParaRPr lang="en-US" dirty="0"/>
          </a:p>
          <a:p>
            <a:r>
              <a:rPr lang="en-US" dirty="0"/>
              <a:t>Moreover, when families don’t have enough ITNs for everyone, it’s typically school-age children who are deprioritized, in order to protect their younger siblings. And school-age children are huge reservoirs of malaria infection, as my colleagues at the University of Maryland and Malawi have shown.</a:t>
            </a:r>
          </a:p>
        </p:txBody>
      </p:sp>
      <p:sp>
        <p:nvSpPr>
          <p:cNvPr id="4" name="Slide Number Placeholder 3"/>
          <p:cNvSpPr>
            <a:spLocks noGrp="1"/>
          </p:cNvSpPr>
          <p:nvPr>
            <p:ph type="sldNum" sz="quarter" idx="5"/>
          </p:nvPr>
        </p:nvSpPr>
        <p:spPr/>
        <p:txBody>
          <a:bodyPr/>
          <a:lstStyle/>
          <a:p>
            <a:fld id="{68BD69AC-4384-D047-97FF-5B5A53ACA77D}" type="slidenum">
              <a:rPr lang="en-US" smtClean="0"/>
              <a:t>3</a:t>
            </a:fld>
            <a:endParaRPr lang="en-US"/>
          </a:p>
        </p:txBody>
      </p:sp>
    </p:spTree>
    <p:extLst>
      <p:ext uri="{BB962C8B-B14F-4D97-AF65-F5344CB8AC3E}">
        <p14:creationId xmlns:p14="http://schemas.microsoft.com/office/powerpoint/2010/main" val="298033053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ideally maintaining ITN access would look something like this – a steady rate of ITNs, providing a steady amount of malaria protection. Countries have been implementing versions of this for over a decade now, ranging from small pilots to nationwide. But one of the challenges with this is figuring out how many ITNs do we need if we’re not putting them through mass campaigns? How do we figure that out? If we’re using schools, should we give nets to every student? Half the students? And this should be affected by how long nets are lasting, so we want to take that into account as well.</a:t>
            </a:r>
          </a:p>
        </p:txBody>
      </p:sp>
      <p:sp>
        <p:nvSpPr>
          <p:cNvPr id="4" name="Slide Number Placeholder 3"/>
          <p:cNvSpPr>
            <a:spLocks noGrp="1"/>
          </p:cNvSpPr>
          <p:nvPr>
            <p:ph type="sldNum" sz="quarter" idx="5"/>
          </p:nvPr>
        </p:nvSpPr>
        <p:spPr/>
        <p:txBody>
          <a:bodyPr/>
          <a:lstStyle/>
          <a:p>
            <a:fld id="{68BD69AC-4384-D047-97FF-5B5A53ACA77D}" type="slidenum">
              <a:rPr lang="en-US" smtClean="0"/>
              <a:t>4</a:t>
            </a:fld>
            <a:endParaRPr lang="en-US"/>
          </a:p>
        </p:txBody>
      </p:sp>
    </p:spTree>
    <p:extLst>
      <p:ext uri="{BB962C8B-B14F-4D97-AF65-F5344CB8AC3E}">
        <p14:creationId xmlns:p14="http://schemas.microsoft.com/office/powerpoint/2010/main" val="390871625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Probably most people know that for mass ITN campaigns you take your population at risk and you divide by 1.8, in order to account for households that have an odd-number of people, where you have to round up the number of nets you’re giving. WHO also allows a 10% buffer when the census is more than 5 years old, which helps a bit in dealing with the ever-present challenge of knowing how many people are in the locations you’re distributing in. </a:t>
            </a:r>
          </a:p>
          <a:p>
            <a:endParaRPr lang="en-US" dirty="0"/>
          </a:p>
          <a:p>
            <a:r>
              <a:rPr lang="en-US" dirty="0"/>
              <a:t>But, for continuous distribution, while we’ve had a few different versions of Excel-based tools to help calculate and visualize how many nets are needed for school distribution, community distribution, </a:t>
            </a:r>
            <a:r>
              <a:rPr lang="en-US" dirty="0" err="1"/>
              <a:t>etc</a:t>
            </a:r>
            <a:r>
              <a:rPr lang="en-US" dirty="0"/>
              <a:t>, there’s no simple formula or rule of thumb. And this has always seemed like a big bottleneck for countries thinking about trying continuous distribution – it has been hard to know how many ITNs you would need.</a:t>
            </a:r>
          </a:p>
        </p:txBody>
      </p:sp>
      <p:sp>
        <p:nvSpPr>
          <p:cNvPr id="4" name="Slide Number Placeholder 3"/>
          <p:cNvSpPr>
            <a:spLocks noGrp="1"/>
          </p:cNvSpPr>
          <p:nvPr>
            <p:ph type="sldNum" sz="quarter" idx="5"/>
          </p:nvPr>
        </p:nvSpPr>
        <p:spPr/>
        <p:txBody>
          <a:bodyPr/>
          <a:lstStyle/>
          <a:p>
            <a:fld id="{68BD69AC-4384-D047-97FF-5B5A53ACA77D}" type="slidenum">
              <a:rPr lang="en-US" smtClean="0"/>
              <a:t>5</a:t>
            </a:fld>
            <a:endParaRPr lang="en-US"/>
          </a:p>
        </p:txBody>
      </p:sp>
    </p:spTree>
    <p:extLst>
      <p:ext uri="{BB962C8B-B14F-4D97-AF65-F5344CB8AC3E}">
        <p14:creationId xmlns:p14="http://schemas.microsoft.com/office/powerpoint/2010/main" val="37180117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my colleagues and I worked on this paper for basically the entirety of COVID and it was published a few months ago. We wanted to answer three key questions:</a:t>
            </a:r>
          </a:p>
        </p:txBody>
      </p:sp>
      <p:sp>
        <p:nvSpPr>
          <p:cNvPr id="4" name="Slide Number Placeholder 3"/>
          <p:cNvSpPr>
            <a:spLocks noGrp="1"/>
          </p:cNvSpPr>
          <p:nvPr>
            <p:ph type="sldNum" sz="quarter" idx="5"/>
          </p:nvPr>
        </p:nvSpPr>
        <p:spPr/>
        <p:txBody>
          <a:bodyPr/>
          <a:lstStyle/>
          <a:p>
            <a:fld id="{68BD69AC-4384-D047-97FF-5B5A53ACA77D}" type="slidenum">
              <a:rPr lang="en-US" smtClean="0"/>
              <a:t>6</a:t>
            </a:fld>
            <a:endParaRPr lang="en-US"/>
          </a:p>
        </p:txBody>
      </p:sp>
    </p:spTree>
    <p:extLst>
      <p:ext uri="{BB962C8B-B14F-4D97-AF65-F5344CB8AC3E}">
        <p14:creationId xmlns:p14="http://schemas.microsoft.com/office/powerpoint/2010/main" val="350954983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what does having 2-year nets mean, when we do 3-year campaigns?</a:t>
            </a:r>
          </a:p>
        </p:txBody>
      </p:sp>
      <p:sp>
        <p:nvSpPr>
          <p:cNvPr id="4" name="Slide Number Placeholder 3"/>
          <p:cNvSpPr>
            <a:spLocks noGrp="1"/>
          </p:cNvSpPr>
          <p:nvPr>
            <p:ph type="sldNum" sz="quarter" idx="5"/>
          </p:nvPr>
        </p:nvSpPr>
        <p:spPr/>
        <p:txBody>
          <a:bodyPr/>
          <a:lstStyle/>
          <a:p>
            <a:fld id="{68BD69AC-4384-D047-97FF-5B5A53ACA77D}" type="slidenum">
              <a:rPr lang="en-US" smtClean="0"/>
              <a:t>10</a:t>
            </a:fld>
            <a:endParaRPr lang="en-US"/>
          </a:p>
        </p:txBody>
      </p:sp>
    </p:spTree>
    <p:extLst>
      <p:ext uri="{BB962C8B-B14F-4D97-AF65-F5344CB8AC3E}">
        <p14:creationId xmlns:p14="http://schemas.microsoft.com/office/powerpoint/2010/main" val="351318984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not surprisingly the picture is not good, as less than half the population is able to use an ITN between campaigns when nets only last a couple years and campaigns are every three years. On the left side we can see the differences in ITN access for countries that have shorter vs longer retention times, on the left. On the right is a country that has a 2-year ITN retention time, and so again we see that we have this classic rise and fall of protection over time.</a:t>
            </a:r>
          </a:p>
        </p:txBody>
      </p:sp>
      <p:sp>
        <p:nvSpPr>
          <p:cNvPr id="4" name="Slide Number Placeholder 3"/>
          <p:cNvSpPr>
            <a:spLocks noGrp="1"/>
          </p:cNvSpPr>
          <p:nvPr>
            <p:ph type="sldNum" sz="quarter" idx="5"/>
          </p:nvPr>
        </p:nvSpPr>
        <p:spPr/>
        <p:txBody>
          <a:bodyPr/>
          <a:lstStyle/>
          <a:p>
            <a:fld id="{68BD69AC-4384-D047-97FF-5B5A53ACA77D}" type="slidenum">
              <a:rPr lang="en-US" smtClean="0"/>
              <a:t>11</a:t>
            </a:fld>
            <a:endParaRPr lang="en-US"/>
          </a:p>
        </p:txBody>
      </p:sp>
    </p:spTree>
    <p:extLst>
      <p:ext uri="{BB962C8B-B14F-4D97-AF65-F5344CB8AC3E}">
        <p14:creationId xmlns:p14="http://schemas.microsoft.com/office/powerpoint/2010/main" val="242910815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of course everyone is thinking well let’s do 2-year campaigns since nets last 2 years. So would this be better? </a:t>
            </a:r>
          </a:p>
        </p:txBody>
      </p:sp>
      <p:sp>
        <p:nvSpPr>
          <p:cNvPr id="4" name="Slide Number Placeholder 3"/>
          <p:cNvSpPr>
            <a:spLocks noGrp="1"/>
          </p:cNvSpPr>
          <p:nvPr>
            <p:ph type="sldNum" sz="quarter" idx="5"/>
          </p:nvPr>
        </p:nvSpPr>
        <p:spPr/>
        <p:txBody>
          <a:bodyPr/>
          <a:lstStyle/>
          <a:p>
            <a:fld id="{68BD69AC-4384-D047-97FF-5B5A53ACA77D}" type="slidenum">
              <a:rPr lang="en-US" smtClean="0"/>
              <a:t>12</a:t>
            </a:fld>
            <a:endParaRPr lang="en-US"/>
          </a:p>
        </p:txBody>
      </p:sp>
    </p:spTree>
    <p:extLst>
      <p:ext uri="{BB962C8B-B14F-4D97-AF65-F5344CB8AC3E}">
        <p14:creationId xmlns:p14="http://schemas.microsoft.com/office/powerpoint/2010/main" val="137322451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So we can compare how many nets each of these would require in hypothetical countries with varying ITN retention times. 2 year campaigns on the far left would need about 67 million ITNs over 10 years, while 3-year campaigns would need about 50 million ITNs. Meanwhile, full-scale continuous distribution would maintain 80% ITN access consistently, but could do that with fewer nets compared to 2-year campaigns, as long as nets last at least 2 years. And even against 3 year campaigns, the CD strategy needs fewer nets as long as nets last at least 2.5 years.</a:t>
            </a:r>
          </a:p>
        </p:txBody>
      </p:sp>
      <p:sp>
        <p:nvSpPr>
          <p:cNvPr id="4" name="Slide Number Placeholder 3"/>
          <p:cNvSpPr>
            <a:spLocks noGrp="1"/>
          </p:cNvSpPr>
          <p:nvPr>
            <p:ph type="sldNum" sz="quarter" idx="5"/>
          </p:nvPr>
        </p:nvSpPr>
        <p:spPr/>
        <p:txBody>
          <a:bodyPr/>
          <a:lstStyle/>
          <a:p>
            <a:fld id="{68BD69AC-4384-D047-97FF-5B5A53ACA77D}" type="slidenum">
              <a:rPr lang="en-US" smtClean="0"/>
              <a:t>13</a:t>
            </a:fld>
            <a:endParaRPr lang="en-US"/>
          </a:p>
        </p:txBody>
      </p:sp>
    </p:spTree>
    <p:extLst>
      <p:ext uri="{BB962C8B-B14F-4D97-AF65-F5344CB8AC3E}">
        <p14:creationId xmlns:p14="http://schemas.microsoft.com/office/powerpoint/2010/main" val="167849631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1">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2B668BE-613B-9644-9BF8-01F4C211CF93}"/>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2" name="Picture 591">
            <a:extLst>
              <a:ext uri="{FF2B5EF4-FFF2-40B4-BE49-F238E27FC236}">
                <a16:creationId xmlns:a16="http://schemas.microsoft.com/office/drawing/2014/main" id="{C20AE235-5CFA-DC40-930B-7242EFA569EA}"/>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6" name="Group 5">
            <a:extLst>
              <a:ext uri="{FF2B5EF4-FFF2-40B4-BE49-F238E27FC236}">
                <a16:creationId xmlns:a16="http://schemas.microsoft.com/office/drawing/2014/main" id="{BA713B00-D5E7-3D43-AC67-53F1220F4ECD}"/>
              </a:ext>
            </a:extLst>
          </p:cNvPr>
          <p:cNvGrpSpPr>
            <a:grpSpLocks noChangeAspect="1"/>
          </p:cNvGrpSpPr>
          <p:nvPr userDrawn="1"/>
        </p:nvGrpSpPr>
        <p:grpSpPr>
          <a:xfrm>
            <a:off x="450003" y="388307"/>
            <a:ext cx="3675888" cy="1522467"/>
            <a:chOff x="38100" y="1993900"/>
            <a:chExt cx="9563101" cy="3960813"/>
          </a:xfrm>
        </p:grpSpPr>
        <p:sp>
          <p:nvSpPr>
            <p:cNvPr id="7" name="Freeform 1">
              <a:extLst>
                <a:ext uri="{FF2B5EF4-FFF2-40B4-BE49-F238E27FC236}">
                  <a16:creationId xmlns:a16="http://schemas.microsoft.com/office/drawing/2014/main" id="{D62E6ED7-BB1B-7942-B08D-6163C7C54459}"/>
                </a:ext>
              </a:extLst>
            </p:cNvPr>
            <p:cNvSpPr>
              <a:spLocks noChangeArrowheads="1"/>
            </p:cNvSpPr>
            <p:nvPr/>
          </p:nvSpPr>
          <p:spPr bwMode="auto">
            <a:xfrm>
              <a:off x="3854450" y="399415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 name="Freeform 2">
              <a:extLst>
                <a:ext uri="{FF2B5EF4-FFF2-40B4-BE49-F238E27FC236}">
                  <a16:creationId xmlns:a16="http://schemas.microsoft.com/office/drawing/2014/main" id="{9B8E1DEB-6D87-4A41-AC85-24CCE183E2A2}"/>
                </a:ext>
              </a:extLst>
            </p:cNvPr>
            <p:cNvSpPr>
              <a:spLocks noChangeArrowheads="1"/>
            </p:cNvSpPr>
            <p:nvPr/>
          </p:nvSpPr>
          <p:spPr bwMode="auto">
            <a:xfrm>
              <a:off x="3679825" y="4716462"/>
              <a:ext cx="1587" cy="20638"/>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 name="Freeform 3">
              <a:extLst>
                <a:ext uri="{FF2B5EF4-FFF2-40B4-BE49-F238E27FC236}">
                  <a16:creationId xmlns:a16="http://schemas.microsoft.com/office/drawing/2014/main" id="{F053B175-8686-364C-BBF8-711D4CD23B93}"/>
                </a:ext>
              </a:extLst>
            </p:cNvPr>
            <p:cNvSpPr>
              <a:spLocks noChangeArrowheads="1"/>
            </p:cNvSpPr>
            <p:nvPr/>
          </p:nvSpPr>
          <p:spPr bwMode="auto">
            <a:xfrm>
              <a:off x="3659189" y="4748214"/>
              <a:ext cx="11111" cy="20638"/>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86C39667-B100-1C4E-8CC4-C014B8AE95B3}"/>
                </a:ext>
              </a:extLst>
            </p:cNvPr>
            <p:cNvSpPr>
              <a:spLocks noChangeArrowheads="1"/>
            </p:cNvSpPr>
            <p:nvPr/>
          </p:nvSpPr>
          <p:spPr bwMode="auto">
            <a:xfrm>
              <a:off x="3659189" y="477837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9FAE24A-670F-2B46-BFE1-661A8EB1B0FB}"/>
                </a:ext>
              </a:extLst>
            </p:cNvPr>
            <p:cNvSpPr>
              <a:spLocks noChangeArrowheads="1"/>
            </p:cNvSpPr>
            <p:nvPr/>
          </p:nvSpPr>
          <p:spPr bwMode="auto">
            <a:xfrm>
              <a:off x="3659189" y="4768850"/>
              <a:ext cx="1587" cy="11114"/>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4F873C65-3DC0-7448-A105-3372D6F936F3}"/>
                </a:ext>
              </a:extLst>
            </p:cNvPr>
            <p:cNvSpPr>
              <a:spLocks noChangeArrowheads="1"/>
            </p:cNvSpPr>
            <p:nvPr/>
          </p:nvSpPr>
          <p:spPr bwMode="auto">
            <a:xfrm>
              <a:off x="3617912" y="48514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FAFE201C-F6BB-0147-BBA3-C74ED581624D}"/>
                </a:ext>
              </a:extLst>
            </p:cNvPr>
            <p:cNvSpPr>
              <a:spLocks noChangeArrowheads="1"/>
            </p:cNvSpPr>
            <p:nvPr/>
          </p:nvSpPr>
          <p:spPr bwMode="auto">
            <a:xfrm>
              <a:off x="3617912" y="4840289"/>
              <a:ext cx="1587" cy="11111"/>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E7336775-AFD2-A246-B21F-987F61A043F4}"/>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A7B77A55-DA2A-7E48-9CB9-8905CBC142A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5F6D1FDD-F59A-234E-952F-7C6B5399BD1E}"/>
                </a:ext>
              </a:extLst>
            </p:cNvPr>
            <p:cNvSpPr>
              <a:spLocks noChangeArrowheads="1"/>
            </p:cNvSpPr>
            <p:nvPr/>
          </p:nvSpPr>
          <p:spPr bwMode="auto">
            <a:xfrm>
              <a:off x="503238" y="2674938"/>
              <a:ext cx="11111"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4BB150E9-5D55-2540-84A5-6167E236978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601FB2E3-6BFB-E944-8EE6-F90F6393BEC6}"/>
                </a:ext>
              </a:extLst>
            </p:cNvPr>
            <p:cNvSpPr>
              <a:spLocks noChangeArrowheads="1"/>
            </p:cNvSpPr>
            <p:nvPr/>
          </p:nvSpPr>
          <p:spPr bwMode="auto">
            <a:xfrm>
              <a:off x="492124" y="2684462"/>
              <a:ext cx="11114"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52495F44-EC3E-CD47-A69E-B837C8BA03C8}"/>
                </a:ext>
              </a:extLst>
            </p:cNvPr>
            <p:cNvSpPr>
              <a:spLocks noChangeArrowheads="1"/>
            </p:cNvSpPr>
            <p:nvPr/>
          </p:nvSpPr>
          <p:spPr bwMode="auto">
            <a:xfrm>
              <a:off x="492124" y="26844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42219AF1-094A-FE4C-AF2C-B7344EA7984D}"/>
                </a:ext>
              </a:extLst>
            </p:cNvPr>
            <p:cNvSpPr>
              <a:spLocks noChangeArrowheads="1"/>
            </p:cNvSpPr>
            <p:nvPr/>
          </p:nvSpPr>
          <p:spPr bwMode="auto">
            <a:xfrm>
              <a:off x="173039" y="32623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2DA562E-5346-B148-8302-E953DC03A3EE}"/>
                </a:ext>
              </a:extLst>
            </p:cNvPr>
            <p:cNvSpPr>
              <a:spLocks noChangeArrowheads="1"/>
            </p:cNvSpPr>
            <p:nvPr/>
          </p:nvSpPr>
          <p:spPr bwMode="auto">
            <a:xfrm>
              <a:off x="152400" y="3314699"/>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D4BDB81C-0512-C44D-AE66-8F5BA6BB3B4D}"/>
                </a:ext>
              </a:extLst>
            </p:cNvPr>
            <p:cNvSpPr>
              <a:spLocks noChangeArrowheads="1"/>
            </p:cNvSpPr>
            <p:nvPr/>
          </p:nvSpPr>
          <p:spPr bwMode="auto">
            <a:xfrm>
              <a:off x="544512" y="2624137"/>
              <a:ext cx="1587" cy="11111"/>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2E219986-0C4A-3E4E-831F-46EAFDA74CDE}"/>
                </a:ext>
              </a:extLst>
            </p:cNvPr>
            <p:cNvSpPr>
              <a:spLocks noChangeArrowheads="1"/>
            </p:cNvSpPr>
            <p:nvPr/>
          </p:nvSpPr>
          <p:spPr bwMode="auto">
            <a:xfrm>
              <a:off x="522287" y="26543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17EAD3F4-D964-C740-ABF3-1DFC5F1296B6}"/>
                </a:ext>
              </a:extLst>
            </p:cNvPr>
            <p:cNvSpPr>
              <a:spLocks noChangeArrowheads="1"/>
            </p:cNvSpPr>
            <p:nvPr/>
          </p:nvSpPr>
          <p:spPr bwMode="auto">
            <a:xfrm>
              <a:off x="409574" y="2789238"/>
              <a:ext cx="11114" cy="11111"/>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4E70A773-A9D6-5C43-84DE-0E8045988C24}"/>
                </a:ext>
              </a:extLst>
            </p:cNvPr>
            <p:cNvSpPr>
              <a:spLocks noChangeArrowheads="1"/>
            </p:cNvSpPr>
            <p:nvPr/>
          </p:nvSpPr>
          <p:spPr bwMode="auto">
            <a:xfrm>
              <a:off x="161925" y="3252787"/>
              <a:ext cx="11114" cy="20638"/>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2561CA4C-CC01-4D49-B6E2-FB48B6BB0208}"/>
                </a:ext>
              </a:extLst>
            </p:cNvPr>
            <p:cNvSpPr>
              <a:spLocks noChangeArrowheads="1"/>
            </p:cNvSpPr>
            <p:nvPr/>
          </p:nvSpPr>
          <p:spPr bwMode="auto">
            <a:xfrm>
              <a:off x="482600" y="2695576"/>
              <a:ext cx="1587" cy="11114"/>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3CCF132-4B0C-A745-A549-51C2F7712DA5}"/>
                </a:ext>
              </a:extLst>
            </p:cNvPr>
            <p:cNvSpPr>
              <a:spLocks noChangeArrowheads="1"/>
            </p:cNvSpPr>
            <p:nvPr/>
          </p:nvSpPr>
          <p:spPr bwMode="auto">
            <a:xfrm>
              <a:off x="471489" y="27162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19D74A12-1F9E-854C-9717-E5AA7F4A1B83}"/>
                </a:ext>
              </a:extLst>
            </p:cNvPr>
            <p:cNvSpPr>
              <a:spLocks noChangeArrowheads="1"/>
            </p:cNvSpPr>
            <p:nvPr/>
          </p:nvSpPr>
          <p:spPr bwMode="auto">
            <a:xfrm>
              <a:off x="1255713" y="23241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D68C5112-1A89-674E-9EE4-3C188C604BA5}"/>
                </a:ext>
              </a:extLst>
            </p:cNvPr>
            <p:cNvSpPr>
              <a:spLocks noChangeArrowheads="1"/>
            </p:cNvSpPr>
            <p:nvPr/>
          </p:nvSpPr>
          <p:spPr bwMode="auto">
            <a:xfrm>
              <a:off x="1058862" y="2344738"/>
              <a:ext cx="11111" cy="11111"/>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6AF5E781-3BE5-CF40-A709-AF39FF2F614D}"/>
                </a:ext>
              </a:extLst>
            </p:cNvPr>
            <p:cNvSpPr>
              <a:spLocks noChangeArrowheads="1"/>
            </p:cNvSpPr>
            <p:nvPr/>
          </p:nvSpPr>
          <p:spPr bwMode="auto">
            <a:xfrm>
              <a:off x="1049338" y="2344738"/>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0F291DE6-DE2B-E341-901A-6BBF13CB7225}"/>
                </a:ext>
              </a:extLst>
            </p:cNvPr>
            <p:cNvSpPr>
              <a:spLocks noChangeArrowheads="1"/>
            </p:cNvSpPr>
            <p:nvPr/>
          </p:nvSpPr>
          <p:spPr bwMode="auto">
            <a:xfrm>
              <a:off x="998539" y="2355849"/>
              <a:ext cx="20638"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6BA76A38-F685-F84A-B0F1-B9EB0A1F45CE}"/>
                </a:ext>
              </a:extLst>
            </p:cNvPr>
            <p:cNvSpPr>
              <a:spLocks noChangeArrowheads="1"/>
            </p:cNvSpPr>
            <p:nvPr/>
          </p:nvSpPr>
          <p:spPr bwMode="auto">
            <a:xfrm>
              <a:off x="1019175" y="2355849"/>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B281E24-F5BA-874A-911D-81FE129322B6}"/>
                </a:ext>
              </a:extLst>
            </p:cNvPr>
            <p:cNvSpPr>
              <a:spLocks noChangeArrowheads="1"/>
            </p:cNvSpPr>
            <p:nvPr/>
          </p:nvSpPr>
          <p:spPr bwMode="auto">
            <a:xfrm>
              <a:off x="966787" y="2355849"/>
              <a:ext cx="11111" cy="11114"/>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61533AF8-D3AB-974B-9608-831FD955CFDB}"/>
                </a:ext>
              </a:extLst>
            </p:cNvPr>
            <p:cNvSpPr>
              <a:spLocks noChangeArrowheads="1"/>
            </p:cNvSpPr>
            <p:nvPr/>
          </p:nvSpPr>
          <p:spPr bwMode="auto">
            <a:xfrm>
              <a:off x="1069976" y="2365374"/>
              <a:ext cx="11114" cy="11114"/>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B46BD8B7-2E8C-264B-AFCE-214D4CEAEE42}"/>
                </a:ext>
              </a:extLst>
            </p:cNvPr>
            <p:cNvSpPr>
              <a:spLocks noChangeArrowheads="1"/>
            </p:cNvSpPr>
            <p:nvPr/>
          </p:nvSpPr>
          <p:spPr bwMode="auto">
            <a:xfrm>
              <a:off x="1008064" y="2365374"/>
              <a:ext cx="11111" cy="1587"/>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CEF34A71-12A6-8C44-A752-2268240D384F}"/>
                </a:ext>
              </a:extLst>
            </p:cNvPr>
            <p:cNvSpPr>
              <a:spLocks noChangeArrowheads="1"/>
            </p:cNvSpPr>
            <p:nvPr/>
          </p:nvSpPr>
          <p:spPr bwMode="auto">
            <a:xfrm>
              <a:off x="1038226" y="2365374"/>
              <a:ext cx="11114"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717C8608-9854-2640-B8EB-EBF25B4CFFC6}"/>
                </a:ext>
              </a:extLst>
            </p:cNvPr>
            <p:cNvSpPr>
              <a:spLocks noChangeArrowheads="1"/>
            </p:cNvSpPr>
            <p:nvPr/>
          </p:nvSpPr>
          <p:spPr bwMode="auto">
            <a:xfrm>
              <a:off x="987425" y="2365374"/>
              <a:ext cx="11114"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9CA0DB0A-DFF6-5646-89A5-5D0B6DC1D269}"/>
                </a:ext>
              </a:extLst>
            </p:cNvPr>
            <p:cNvSpPr>
              <a:spLocks noChangeArrowheads="1"/>
            </p:cNvSpPr>
            <p:nvPr/>
          </p:nvSpPr>
          <p:spPr bwMode="auto">
            <a:xfrm>
              <a:off x="966787" y="2365374"/>
              <a:ext cx="11111"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CFEADA65-3154-DA4E-A45E-5B46BD323B1D}"/>
                </a:ext>
              </a:extLst>
            </p:cNvPr>
            <p:cNvSpPr>
              <a:spLocks noChangeArrowheads="1"/>
            </p:cNvSpPr>
            <p:nvPr/>
          </p:nvSpPr>
          <p:spPr bwMode="auto">
            <a:xfrm>
              <a:off x="946151" y="2365374"/>
              <a:ext cx="11114" cy="11114"/>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9FCA5B72-180E-3C4D-9CF8-DE1E54272C40}"/>
                </a:ext>
              </a:extLst>
            </p:cNvPr>
            <p:cNvSpPr>
              <a:spLocks noChangeArrowheads="1"/>
            </p:cNvSpPr>
            <p:nvPr/>
          </p:nvSpPr>
          <p:spPr bwMode="auto">
            <a:xfrm>
              <a:off x="966787" y="2365374"/>
              <a:ext cx="11111" cy="11114"/>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27D6A74E-67C5-7447-A4DB-429F69753303}"/>
                </a:ext>
              </a:extLst>
            </p:cNvPr>
            <p:cNvSpPr>
              <a:spLocks noChangeArrowheads="1"/>
            </p:cNvSpPr>
            <p:nvPr/>
          </p:nvSpPr>
          <p:spPr bwMode="auto">
            <a:xfrm>
              <a:off x="1028699" y="2376488"/>
              <a:ext cx="11114" cy="11111"/>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5FB4CC7A-0085-3043-949F-551EA342E5ED}"/>
                </a:ext>
              </a:extLst>
            </p:cNvPr>
            <p:cNvSpPr>
              <a:spLocks noChangeArrowheads="1"/>
            </p:cNvSpPr>
            <p:nvPr/>
          </p:nvSpPr>
          <p:spPr bwMode="auto">
            <a:xfrm>
              <a:off x="884239" y="2365374"/>
              <a:ext cx="52388"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F2616A41-1090-8F4C-AA88-0A377480D63A}"/>
                </a:ext>
              </a:extLst>
            </p:cNvPr>
            <p:cNvSpPr>
              <a:spLocks noChangeArrowheads="1"/>
            </p:cNvSpPr>
            <p:nvPr/>
          </p:nvSpPr>
          <p:spPr bwMode="auto">
            <a:xfrm>
              <a:off x="1131888" y="23860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5D8D2242-8F5E-6A4E-B84D-6AA3F43171E2}"/>
                </a:ext>
              </a:extLst>
            </p:cNvPr>
            <p:cNvSpPr>
              <a:spLocks noChangeArrowheads="1"/>
            </p:cNvSpPr>
            <p:nvPr/>
          </p:nvSpPr>
          <p:spPr bwMode="auto">
            <a:xfrm>
              <a:off x="987425" y="2376488"/>
              <a:ext cx="20638" cy="20638"/>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7293D81-716F-AC4F-A61F-0C548D570975}"/>
                </a:ext>
              </a:extLst>
            </p:cNvPr>
            <p:cNvSpPr>
              <a:spLocks noChangeArrowheads="1"/>
            </p:cNvSpPr>
            <p:nvPr/>
          </p:nvSpPr>
          <p:spPr bwMode="auto">
            <a:xfrm>
              <a:off x="2122488" y="2447924"/>
              <a:ext cx="123825" cy="82551"/>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0064C887-7300-7B48-ABD9-73659B3F33E5}"/>
                </a:ext>
              </a:extLst>
            </p:cNvPr>
            <p:cNvSpPr>
              <a:spLocks noChangeArrowheads="1"/>
            </p:cNvSpPr>
            <p:nvPr/>
          </p:nvSpPr>
          <p:spPr bwMode="auto">
            <a:xfrm>
              <a:off x="2132012" y="2479674"/>
              <a:ext cx="11111" cy="11114"/>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31EEAA58-C632-FF4B-B0C7-297B6E3524DE}"/>
                </a:ext>
              </a:extLst>
            </p:cNvPr>
            <p:cNvSpPr>
              <a:spLocks noChangeArrowheads="1"/>
            </p:cNvSpPr>
            <p:nvPr/>
          </p:nvSpPr>
          <p:spPr bwMode="auto">
            <a:xfrm>
              <a:off x="874712" y="2386012"/>
              <a:ext cx="61912" cy="20638"/>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6807B540-2DEA-2B48-8C09-3D9F81C10FDE}"/>
                </a:ext>
              </a:extLst>
            </p:cNvPr>
            <p:cNvSpPr>
              <a:spLocks noChangeArrowheads="1"/>
            </p:cNvSpPr>
            <p:nvPr/>
          </p:nvSpPr>
          <p:spPr bwMode="auto">
            <a:xfrm>
              <a:off x="957263" y="23860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98007BD5-6360-F342-B1A7-02EC17DC5E57}"/>
                </a:ext>
              </a:extLst>
            </p:cNvPr>
            <p:cNvSpPr>
              <a:spLocks noChangeArrowheads="1"/>
            </p:cNvSpPr>
            <p:nvPr/>
          </p:nvSpPr>
          <p:spPr bwMode="auto">
            <a:xfrm>
              <a:off x="946151" y="2386012"/>
              <a:ext cx="31750" cy="20638"/>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577FA6E8-C5D4-1B4C-AE51-E6FC9A2DF2AA}"/>
                </a:ext>
              </a:extLst>
            </p:cNvPr>
            <p:cNvSpPr>
              <a:spLocks noChangeArrowheads="1"/>
            </p:cNvSpPr>
            <p:nvPr/>
          </p:nvSpPr>
          <p:spPr bwMode="auto">
            <a:xfrm>
              <a:off x="976314" y="2386012"/>
              <a:ext cx="82551"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E35230B4-AA17-BA4E-8AEE-1E0EA9BDFB1C}"/>
                </a:ext>
              </a:extLst>
            </p:cNvPr>
            <p:cNvSpPr>
              <a:spLocks noChangeArrowheads="1"/>
            </p:cNvSpPr>
            <p:nvPr/>
          </p:nvSpPr>
          <p:spPr bwMode="auto">
            <a:xfrm>
              <a:off x="1122364" y="2397126"/>
              <a:ext cx="11111" cy="1587"/>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DAADC92F-BF82-2F4E-B389-FB78BEAD37AC}"/>
                </a:ext>
              </a:extLst>
            </p:cNvPr>
            <p:cNvSpPr>
              <a:spLocks noChangeArrowheads="1"/>
            </p:cNvSpPr>
            <p:nvPr/>
          </p:nvSpPr>
          <p:spPr bwMode="auto">
            <a:xfrm>
              <a:off x="987425" y="2386012"/>
              <a:ext cx="1587" cy="11111"/>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393CB6C0-E981-A34A-86A4-64D64FD2B2CD}"/>
                </a:ext>
              </a:extLst>
            </p:cNvPr>
            <p:cNvSpPr>
              <a:spLocks noChangeArrowheads="1"/>
            </p:cNvSpPr>
            <p:nvPr/>
          </p:nvSpPr>
          <p:spPr bwMode="auto">
            <a:xfrm>
              <a:off x="957263" y="2397126"/>
              <a:ext cx="20638" cy="11114"/>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8E7D5BDB-3902-6A41-BBEF-9F01391D44FC}"/>
                </a:ext>
              </a:extLst>
            </p:cNvPr>
            <p:cNvSpPr>
              <a:spLocks noChangeArrowheads="1"/>
            </p:cNvSpPr>
            <p:nvPr/>
          </p:nvSpPr>
          <p:spPr bwMode="auto">
            <a:xfrm>
              <a:off x="925513" y="2397126"/>
              <a:ext cx="11111" cy="11114"/>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148879B0-499D-C540-A211-ED2A9A65C7A6}"/>
                </a:ext>
              </a:extLst>
            </p:cNvPr>
            <p:cNvSpPr>
              <a:spLocks noChangeArrowheads="1"/>
            </p:cNvSpPr>
            <p:nvPr/>
          </p:nvSpPr>
          <p:spPr bwMode="auto">
            <a:xfrm>
              <a:off x="1462088" y="2427289"/>
              <a:ext cx="11111"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1C5F78DF-CFA6-E740-9597-B16C4F8F2E2D}"/>
                </a:ext>
              </a:extLst>
            </p:cNvPr>
            <p:cNvSpPr>
              <a:spLocks noChangeArrowheads="1"/>
            </p:cNvSpPr>
            <p:nvPr/>
          </p:nvSpPr>
          <p:spPr bwMode="auto">
            <a:xfrm>
              <a:off x="2647951" y="2500312"/>
              <a:ext cx="11114" cy="11111"/>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6D4F36CC-CE38-DC40-AE02-D51E7D677C94}"/>
                </a:ext>
              </a:extLst>
            </p:cNvPr>
            <p:cNvSpPr>
              <a:spLocks noChangeArrowheads="1"/>
            </p:cNvSpPr>
            <p:nvPr/>
          </p:nvSpPr>
          <p:spPr bwMode="auto">
            <a:xfrm>
              <a:off x="822324" y="2406650"/>
              <a:ext cx="11114" cy="11114"/>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7B254542-9C5C-2845-B90A-1D332A0A7448}"/>
                </a:ext>
              </a:extLst>
            </p:cNvPr>
            <p:cNvSpPr>
              <a:spLocks noChangeArrowheads="1"/>
            </p:cNvSpPr>
            <p:nvPr/>
          </p:nvSpPr>
          <p:spPr bwMode="auto">
            <a:xfrm>
              <a:off x="904875" y="2417762"/>
              <a:ext cx="61912" cy="20638"/>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DB2C413A-0942-134E-9DF3-B2FC685E790C}"/>
                </a:ext>
              </a:extLst>
            </p:cNvPr>
            <p:cNvSpPr>
              <a:spLocks noChangeArrowheads="1"/>
            </p:cNvSpPr>
            <p:nvPr/>
          </p:nvSpPr>
          <p:spPr bwMode="auto">
            <a:xfrm>
              <a:off x="874712" y="2417762"/>
              <a:ext cx="52388"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AB805A38-2E9D-8C46-82A1-447DFB061B86}"/>
                </a:ext>
              </a:extLst>
            </p:cNvPr>
            <p:cNvSpPr>
              <a:spLocks noChangeArrowheads="1"/>
            </p:cNvSpPr>
            <p:nvPr/>
          </p:nvSpPr>
          <p:spPr bwMode="auto">
            <a:xfrm>
              <a:off x="904875" y="2417762"/>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B29CD90F-8A30-A840-BCCB-084C60FED8C8}"/>
                </a:ext>
              </a:extLst>
            </p:cNvPr>
            <p:cNvSpPr>
              <a:spLocks noChangeArrowheads="1"/>
            </p:cNvSpPr>
            <p:nvPr/>
          </p:nvSpPr>
          <p:spPr bwMode="auto">
            <a:xfrm>
              <a:off x="3133725" y="2541589"/>
              <a:ext cx="20638" cy="11111"/>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11C6EC76-BB0E-7248-8D06-4B470B633415}"/>
                </a:ext>
              </a:extLst>
            </p:cNvPr>
            <p:cNvSpPr>
              <a:spLocks noChangeArrowheads="1"/>
            </p:cNvSpPr>
            <p:nvPr/>
          </p:nvSpPr>
          <p:spPr bwMode="auto">
            <a:xfrm>
              <a:off x="2297113" y="2489201"/>
              <a:ext cx="11111" cy="11114"/>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D960D276-9F06-D940-9BF3-3CC1F25122D8}"/>
                </a:ext>
              </a:extLst>
            </p:cNvPr>
            <p:cNvSpPr>
              <a:spLocks noChangeArrowheads="1"/>
            </p:cNvSpPr>
            <p:nvPr/>
          </p:nvSpPr>
          <p:spPr bwMode="auto">
            <a:xfrm>
              <a:off x="2379664" y="2500312"/>
              <a:ext cx="11111" cy="11111"/>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EBF9CCB7-854B-D340-96B9-D0D2AC9C936B}"/>
                </a:ext>
              </a:extLst>
            </p:cNvPr>
            <p:cNvSpPr>
              <a:spLocks noChangeArrowheads="1"/>
            </p:cNvSpPr>
            <p:nvPr/>
          </p:nvSpPr>
          <p:spPr bwMode="auto">
            <a:xfrm>
              <a:off x="1389062" y="2459038"/>
              <a:ext cx="20638" cy="11111"/>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7F1E5B47-2325-8B4D-B53E-94BD8DDE5763}"/>
                </a:ext>
              </a:extLst>
            </p:cNvPr>
            <p:cNvSpPr>
              <a:spLocks noChangeArrowheads="1"/>
            </p:cNvSpPr>
            <p:nvPr/>
          </p:nvSpPr>
          <p:spPr bwMode="auto">
            <a:xfrm>
              <a:off x="2370139" y="2509839"/>
              <a:ext cx="11111" cy="11111"/>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400D75A8-7C66-0A40-B94F-91220C0AEFDC}"/>
                </a:ext>
              </a:extLst>
            </p:cNvPr>
            <p:cNvSpPr>
              <a:spLocks noChangeArrowheads="1"/>
            </p:cNvSpPr>
            <p:nvPr/>
          </p:nvSpPr>
          <p:spPr bwMode="auto">
            <a:xfrm>
              <a:off x="1141413" y="24479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2ADA3646-F694-5D4D-B349-6EEB444CA93F}"/>
                </a:ext>
              </a:extLst>
            </p:cNvPr>
            <p:cNvSpPr>
              <a:spLocks noChangeArrowheads="1"/>
            </p:cNvSpPr>
            <p:nvPr/>
          </p:nvSpPr>
          <p:spPr bwMode="auto">
            <a:xfrm>
              <a:off x="3154364" y="2551113"/>
              <a:ext cx="11111" cy="11111"/>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F081EF93-ADB0-A246-ACDC-95646197CEE6}"/>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5B7EA802-B7D9-754D-B539-C680D6314E6E}"/>
                </a:ext>
              </a:extLst>
            </p:cNvPr>
            <p:cNvSpPr>
              <a:spLocks noChangeArrowheads="1"/>
            </p:cNvSpPr>
            <p:nvPr/>
          </p:nvSpPr>
          <p:spPr bwMode="auto">
            <a:xfrm>
              <a:off x="739776" y="24368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3FC7FFA6-193E-024A-B389-B8E88E42793F}"/>
                </a:ext>
              </a:extLst>
            </p:cNvPr>
            <p:cNvSpPr>
              <a:spLocks noChangeArrowheads="1"/>
            </p:cNvSpPr>
            <p:nvPr/>
          </p:nvSpPr>
          <p:spPr bwMode="auto">
            <a:xfrm>
              <a:off x="728662" y="2436813"/>
              <a:ext cx="11111" cy="11111"/>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17E6C49-EDCE-064F-9619-E8EB2996789F}"/>
                </a:ext>
              </a:extLst>
            </p:cNvPr>
            <p:cNvSpPr>
              <a:spLocks noChangeArrowheads="1"/>
            </p:cNvSpPr>
            <p:nvPr/>
          </p:nvSpPr>
          <p:spPr bwMode="auto">
            <a:xfrm>
              <a:off x="3163888" y="2571749"/>
              <a:ext cx="11111" cy="11114"/>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3EF83828-9EBE-EC4A-BB86-810BB1B0783B}"/>
                </a:ext>
              </a:extLst>
            </p:cNvPr>
            <p:cNvSpPr>
              <a:spLocks noChangeArrowheads="1"/>
            </p:cNvSpPr>
            <p:nvPr/>
          </p:nvSpPr>
          <p:spPr bwMode="auto">
            <a:xfrm>
              <a:off x="728662" y="2447924"/>
              <a:ext cx="1587" cy="11114"/>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F079ED24-6A6D-904E-B9B0-E5FE527B3405}"/>
                </a:ext>
              </a:extLst>
            </p:cNvPr>
            <p:cNvSpPr>
              <a:spLocks noChangeArrowheads="1"/>
            </p:cNvSpPr>
            <p:nvPr/>
          </p:nvSpPr>
          <p:spPr bwMode="auto">
            <a:xfrm>
              <a:off x="3184526" y="2582863"/>
              <a:ext cx="1587" cy="11111"/>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0AAC82D9-D225-9F44-8169-0E9216D4565D}"/>
                </a:ext>
              </a:extLst>
            </p:cNvPr>
            <p:cNvSpPr>
              <a:spLocks noChangeArrowheads="1"/>
            </p:cNvSpPr>
            <p:nvPr/>
          </p:nvSpPr>
          <p:spPr bwMode="auto">
            <a:xfrm>
              <a:off x="2205038" y="2530475"/>
              <a:ext cx="11111" cy="11114"/>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A2194A41-47CD-2641-AD1A-B4F393818419}"/>
                </a:ext>
              </a:extLst>
            </p:cNvPr>
            <p:cNvSpPr>
              <a:spLocks noChangeArrowheads="1"/>
            </p:cNvSpPr>
            <p:nvPr/>
          </p:nvSpPr>
          <p:spPr bwMode="auto">
            <a:xfrm>
              <a:off x="3184526" y="2592387"/>
              <a:ext cx="11114"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D896EA8-1265-4241-8AEB-DA66F11AC1F1}"/>
                </a:ext>
              </a:extLst>
            </p:cNvPr>
            <p:cNvSpPr>
              <a:spLocks noChangeArrowheads="1"/>
            </p:cNvSpPr>
            <p:nvPr/>
          </p:nvSpPr>
          <p:spPr bwMode="auto">
            <a:xfrm>
              <a:off x="1782764" y="2509839"/>
              <a:ext cx="11111" cy="11111"/>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8824641C-2E13-0F43-8009-40810F2DC8B4}"/>
                </a:ext>
              </a:extLst>
            </p:cNvPr>
            <p:cNvSpPr>
              <a:spLocks noChangeArrowheads="1"/>
            </p:cNvSpPr>
            <p:nvPr/>
          </p:nvSpPr>
          <p:spPr bwMode="auto">
            <a:xfrm>
              <a:off x="2214563" y="2541589"/>
              <a:ext cx="11111" cy="11111"/>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1F446324-E547-EF49-B9DB-41C05B37FE74}"/>
                </a:ext>
              </a:extLst>
            </p:cNvPr>
            <p:cNvSpPr>
              <a:spLocks noChangeArrowheads="1"/>
            </p:cNvSpPr>
            <p:nvPr/>
          </p:nvSpPr>
          <p:spPr bwMode="auto">
            <a:xfrm>
              <a:off x="1771650" y="25209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5F272E5E-2F5A-A745-9048-F5FE58F35367}"/>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9458EB93-ADF9-8A40-91BE-B60F62E89D71}"/>
                </a:ext>
              </a:extLst>
            </p:cNvPr>
            <p:cNvSpPr>
              <a:spLocks noChangeArrowheads="1"/>
            </p:cNvSpPr>
            <p:nvPr/>
          </p:nvSpPr>
          <p:spPr bwMode="auto">
            <a:xfrm>
              <a:off x="1782764" y="25209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37F0CED3-B7FF-DA42-8480-B0749CE0615F}"/>
                </a:ext>
              </a:extLst>
            </p:cNvPr>
            <p:cNvSpPr>
              <a:spLocks noChangeArrowheads="1"/>
            </p:cNvSpPr>
            <p:nvPr/>
          </p:nvSpPr>
          <p:spPr bwMode="auto">
            <a:xfrm>
              <a:off x="3205162" y="2592387"/>
              <a:ext cx="1587" cy="11111"/>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82D1FF0F-A6CA-8B45-9C09-6B00333BEA62}"/>
                </a:ext>
              </a:extLst>
            </p:cNvPr>
            <p:cNvSpPr>
              <a:spLocks noChangeArrowheads="1"/>
            </p:cNvSpPr>
            <p:nvPr/>
          </p:nvSpPr>
          <p:spPr bwMode="auto">
            <a:xfrm>
              <a:off x="2101849" y="2541589"/>
              <a:ext cx="11114" cy="11111"/>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ED86EEF6-55B3-434F-AC3C-17F74C63B265}"/>
                </a:ext>
              </a:extLst>
            </p:cNvPr>
            <p:cNvSpPr>
              <a:spLocks noChangeArrowheads="1"/>
            </p:cNvSpPr>
            <p:nvPr/>
          </p:nvSpPr>
          <p:spPr bwMode="auto">
            <a:xfrm>
              <a:off x="1760538" y="25304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E8A78962-EB86-1D40-BC73-7C91EF31E20E}"/>
                </a:ext>
              </a:extLst>
            </p:cNvPr>
            <p:cNvSpPr>
              <a:spLocks noChangeArrowheads="1"/>
            </p:cNvSpPr>
            <p:nvPr/>
          </p:nvSpPr>
          <p:spPr bwMode="auto">
            <a:xfrm>
              <a:off x="935037" y="2489201"/>
              <a:ext cx="11111" cy="11114"/>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02BC3A9C-DFA1-4549-8289-D9880670619F}"/>
                </a:ext>
              </a:extLst>
            </p:cNvPr>
            <p:cNvSpPr>
              <a:spLocks noChangeArrowheads="1"/>
            </p:cNvSpPr>
            <p:nvPr/>
          </p:nvSpPr>
          <p:spPr bwMode="auto">
            <a:xfrm>
              <a:off x="1739900" y="2530475"/>
              <a:ext cx="11114" cy="11114"/>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539CE1D6-D178-504F-84D8-544086076D84}"/>
                </a:ext>
              </a:extLst>
            </p:cNvPr>
            <p:cNvSpPr>
              <a:spLocks noChangeArrowheads="1"/>
            </p:cNvSpPr>
            <p:nvPr/>
          </p:nvSpPr>
          <p:spPr bwMode="auto">
            <a:xfrm>
              <a:off x="1100139" y="2500312"/>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46FECBA7-C7C4-0044-A371-25ED590BA3CF}"/>
                </a:ext>
              </a:extLst>
            </p:cNvPr>
            <p:cNvSpPr>
              <a:spLocks noChangeArrowheads="1"/>
            </p:cNvSpPr>
            <p:nvPr/>
          </p:nvSpPr>
          <p:spPr bwMode="auto">
            <a:xfrm>
              <a:off x="904875" y="2500312"/>
              <a:ext cx="31750" cy="20638"/>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C6C0420C-FB07-2F4D-B6C2-26C047B6A62E}"/>
                </a:ext>
              </a:extLst>
            </p:cNvPr>
            <p:cNvSpPr>
              <a:spLocks noChangeArrowheads="1"/>
            </p:cNvSpPr>
            <p:nvPr/>
          </p:nvSpPr>
          <p:spPr bwMode="auto">
            <a:xfrm>
              <a:off x="935037" y="2500312"/>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206FC78A-58D7-B04B-BE18-50C15410901C}"/>
                </a:ext>
              </a:extLst>
            </p:cNvPr>
            <p:cNvSpPr>
              <a:spLocks noChangeArrowheads="1"/>
            </p:cNvSpPr>
            <p:nvPr/>
          </p:nvSpPr>
          <p:spPr bwMode="auto">
            <a:xfrm>
              <a:off x="760412" y="25003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BC4AA91D-1113-9445-BF94-FDC11F6F81B8}"/>
                </a:ext>
              </a:extLst>
            </p:cNvPr>
            <p:cNvSpPr>
              <a:spLocks noChangeArrowheads="1"/>
            </p:cNvSpPr>
            <p:nvPr/>
          </p:nvSpPr>
          <p:spPr bwMode="auto">
            <a:xfrm>
              <a:off x="998539" y="2509839"/>
              <a:ext cx="11111"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CB33802A-5919-C745-B7C6-B24BDA29D4DA}"/>
                </a:ext>
              </a:extLst>
            </p:cNvPr>
            <p:cNvSpPr>
              <a:spLocks noChangeArrowheads="1"/>
            </p:cNvSpPr>
            <p:nvPr/>
          </p:nvSpPr>
          <p:spPr bwMode="auto">
            <a:xfrm>
              <a:off x="1058862" y="2530475"/>
              <a:ext cx="11111" cy="1587"/>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5A835DE7-118D-D64B-AF10-9B66053BF9EF}"/>
                </a:ext>
              </a:extLst>
            </p:cNvPr>
            <p:cNvSpPr>
              <a:spLocks noChangeArrowheads="1"/>
            </p:cNvSpPr>
            <p:nvPr/>
          </p:nvSpPr>
          <p:spPr bwMode="auto">
            <a:xfrm>
              <a:off x="2379664" y="2592387"/>
              <a:ext cx="11111" cy="11111"/>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C4FB83EB-671F-F74B-B43F-BDD1269D09F5}"/>
                </a:ext>
              </a:extLst>
            </p:cNvPr>
            <p:cNvSpPr>
              <a:spLocks noChangeArrowheads="1"/>
            </p:cNvSpPr>
            <p:nvPr/>
          </p:nvSpPr>
          <p:spPr bwMode="auto">
            <a:xfrm>
              <a:off x="677864" y="2520951"/>
              <a:ext cx="11111" cy="11114"/>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D31D70A0-D07C-464F-BDBF-13180580A390}"/>
                </a:ext>
              </a:extLst>
            </p:cNvPr>
            <p:cNvSpPr>
              <a:spLocks noChangeArrowheads="1"/>
            </p:cNvSpPr>
            <p:nvPr/>
          </p:nvSpPr>
          <p:spPr bwMode="auto">
            <a:xfrm>
              <a:off x="771526"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70C693B5-CB67-7542-B285-5BB93DFD3BC8}"/>
                </a:ext>
              </a:extLst>
            </p:cNvPr>
            <p:cNvSpPr>
              <a:spLocks noChangeArrowheads="1"/>
            </p:cNvSpPr>
            <p:nvPr/>
          </p:nvSpPr>
          <p:spPr bwMode="auto">
            <a:xfrm>
              <a:off x="668337" y="2530475"/>
              <a:ext cx="11111" cy="11114"/>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A5581C98-91AD-4F4F-9CB6-80441129C348}"/>
                </a:ext>
              </a:extLst>
            </p:cNvPr>
            <p:cNvSpPr>
              <a:spLocks noChangeArrowheads="1"/>
            </p:cNvSpPr>
            <p:nvPr/>
          </p:nvSpPr>
          <p:spPr bwMode="auto">
            <a:xfrm>
              <a:off x="657226" y="2541589"/>
              <a:ext cx="11114"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7B2F3FDF-2D88-714D-8493-AFDD08F50B0C}"/>
                </a:ext>
              </a:extLst>
            </p:cNvPr>
            <p:cNvSpPr>
              <a:spLocks noChangeArrowheads="1"/>
            </p:cNvSpPr>
            <p:nvPr/>
          </p:nvSpPr>
          <p:spPr bwMode="auto">
            <a:xfrm>
              <a:off x="1822451" y="2603501"/>
              <a:ext cx="11114" cy="1587"/>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8C78EB49-4DC1-D341-BB9D-C95786266BF8}"/>
                </a:ext>
              </a:extLst>
            </p:cNvPr>
            <p:cNvSpPr>
              <a:spLocks noChangeArrowheads="1"/>
            </p:cNvSpPr>
            <p:nvPr/>
          </p:nvSpPr>
          <p:spPr bwMode="auto">
            <a:xfrm>
              <a:off x="1038226" y="2560638"/>
              <a:ext cx="11114" cy="11111"/>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A6822B7-70A4-464F-92A6-55B22CBE7D46}"/>
                </a:ext>
              </a:extLst>
            </p:cNvPr>
            <p:cNvSpPr>
              <a:spLocks noChangeArrowheads="1"/>
            </p:cNvSpPr>
            <p:nvPr/>
          </p:nvSpPr>
          <p:spPr bwMode="auto">
            <a:xfrm>
              <a:off x="3319462" y="2695576"/>
              <a:ext cx="11111" cy="1587"/>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4FE2C2E2-FACD-844D-A98D-BD7BC29D3D02}"/>
                </a:ext>
              </a:extLst>
            </p:cNvPr>
            <p:cNvSpPr>
              <a:spLocks noChangeArrowheads="1"/>
            </p:cNvSpPr>
            <p:nvPr/>
          </p:nvSpPr>
          <p:spPr bwMode="auto">
            <a:xfrm>
              <a:off x="811213" y="2571749"/>
              <a:ext cx="11111" cy="11114"/>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E3D3246-FB43-574A-A627-BA65552936C6}"/>
                </a:ext>
              </a:extLst>
            </p:cNvPr>
            <p:cNvSpPr>
              <a:spLocks noChangeArrowheads="1"/>
            </p:cNvSpPr>
            <p:nvPr/>
          </p:nvSpPr>
          <p:spPr bwMode="auto">
            <a:xfrm>
              <a:off x="771526" y="2582863"/>
              <a:ext cx="20638" cy="11111"/>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6E08F62F-ACEE-6B48-8878-B71353D42569}"/>
                </a:ext>
              </a:extLst>
            </p:cNvPr>
            <p:cNvSpPr>
              <a:spLocks noChangeArrowheads="1"/>
            </p:cNvSpPr>
            <p:nvPr/>
          </p:nvSpPr>
          <p:spPr bwMode="auto">
            <a:xfrm>
              <a:off x="728662" y="2582863"/>
              <a:ext cx="11111" cy="11111"/>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20E61376-E222-574E-ACEA-C2AF2DE65E75}"/>
                </a:ext>
              </a:extLst>
            </p:cNvPr>
            <p:cNvSpPr>
              <a:spLocks noChangeArrowheads="1"/>
            </p:cNvSpPr>
            <p:nvPr/>
          </p:nvSpPr>
          <p:spPr bwMode="auto">
            <a:xfrm>
              <a:off x="771526" y="2592387"/>
              <a:ext cx="20638" cy="11111"/>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CE548ED9-54B4-A04E-B96F-706BA108049F}"/>
                </a:ext>
              </a:extLst>
            </p:cNvPr>
            <p:cNvSpPr>
              <a:spLocks noChangeArrowheads="1"/>
            </p:cNvSpPr>
            <p:nvPr/>
          </p:nvSpPr>
          <p:spPr bwMode="auto">
            <a:xfrm>
              <a:off x="874712" y="2613026"/>
              <a:ext cx="11111"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65F46E42-D15C-0740-800B-FE43E373637B}"/>
                </a:ext>
              </a:extLst>
            </p:cNvPr>
            <p:cNvSpPr>
              <a:spLocks noChangeArrowheads="1"/>
            </p:cNvSpPr>
            <p:nvPr/>
          </p:nvSpPr>
          <p:spPr bwMode="auto">
            <a:xfrm>
              <a:off x="3298827" y="2736850"/>
              <a:ext cx="1587" cy="11114"/>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C754DEB3-E152-4A4F-9EC4-5BE84035B3E3}"/>
                </a:ext>
              </a:extLst>
            </p:cNvPr>
            <p:cNvSpPr>
              <a:spLocks noChangeArrowheads="1"/>
            </p:cNvSpPr>
            <p:nvPr/>
          </p:nvSpPr>
          <p:spPr bwMode="auto">
            <a:xfrm>
              <a:off x="998539" y="2633664"/>
              <a:ext cx="11111"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B3F188D2-297F-BC4E-A563-4A8728229837}"/>
                </a:ext>
              </a:extLst>
            </p:cNvPr>
            <p:cNvSpPr>
              <a:spLocks noChangeArrowheads="1"/>
            </p:cNvSpPr>
            <p:nvPr/>
          </p:nvSpPr>
          <p:spPr bwMode="auto">
            <a:xfrm>
              <a:off x="3267074" y="2757488"/>
              <a:ext cx="11114" cy="11111"/>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4306C11-C7F0-1D47-9ED2-9EF723B450B4}"/>
                </a:ext>
              </a:extLst>
            </p:cNvPr>
            <p:cNvSpPr>
              <a:spLocks noChangeArrowheads="1"/>
            </p:cNvSpPr>
            <p:nvPr/>
          </p:nvSpPr>
          <p:spPr bwMode="auto">
            <a:xfrm>
              <a:off x="1843089" y="2684462"/>
              <a:ext cx="11111" cy="11111"/>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92DF1EBF-1F13-7546-90FE-0033142DFF62}"/>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60F1E6AD-D581-CB44-9558-653D5F905EDB}"/>
                </a:ext>
              </a:extLst>
            </p:cNvPr>
            <p:cNvSpPr>
              <a:spLocks noChangeArrowheads="1"/>
            </p:cNvSpPr>
            <p:nvPr/>
          </p:nvSpPr>
          <p:spPr bwMode="auto">
            <a:xfrm>
              <a:off x="3349625" y="2767013"/>
              <a:ext cx="1587" cy="11111"/>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417B1894-0D1A-0249-9E40-89143D039BFB}"/>
                </a:ext>
              </a:extLst>
            </p:cNvPr>
            <p:cNvSpPr>
              <a:spLocks noChangeArrowheads="1"/>
            </p:cNvSpPr>
            <p:nvPr/>
          </p:nvSpPr>
          <p:spPr bwMode="auto">
            <a:xfrm>
              <a:off x="3340101" y="2778124"/>
              <a:ext cx="11114" cy="11114"/>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55193E1-8F73-2447-BA3E-E1924D5A401C}"/>
                </a:ext>
              </a:extLst>
            </p:cNvPr>
            <p:cNvSpPr>
              <a:spLocks noChangeArrowheads="1"/>
            </p:cNvSpPr>
            <p:nvPr/>
          </p:nvSpPr>
          <p:spPr bwMode="auto">
            <a:xfrm>
              <a:off x="3349625" y="2789238"/>
              <a:ext cx="11114" cy="11111"/>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295618FD-1DE9-5F44-B60C-640493C2EE3A}"/>
                </a:ext>
              </a:extLst>
            </p:cNvPr>
            <p:cNvSpPr>
              <a:spLocks noChangeArrowheads="1"/>
            </p:cNvSpPr>
            <p:nvPr/>
          </p:nvSpPr>
          <p:spPr bwMode="auto">
            <a:xfrm>
              <a:off x="1792288" y="2706687"/>
              <a:ext cx="11111" cy="20638"/>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F5FB23CE-9D91-FF4A-9AA1-B8D89CBFA858}"/>
                </a:ext>
              </a:extLst>
            </p:cNvPr>
            <p:cNvSpPr>
              <a:spLocks noChangeArrowheads="1"/>
            </p:cNvSpPr>
            <p:nvPr/>
          </p:nvSpPr>
          <p:spPr bwMode="auto">
            <a:xfrm>
              <a:off x="1409700" y="2695576"/>
              <a:ext cx="11114" cy="11114"/>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D9CF295C-B81D-1A42-B879-D20E50AA3C49}"/>
                </a:ext>
              </a:extLst>
            </p:cNvPr>
            <p:cNvSpPr>
              <a:spLocks noChangeArrowheads="1"/>
            </p:cNvSpPr>
            <p:nvPr/>
          </p:nvSpPr>
          <p:spPr bwMode="auto">
            <a:xfrm>
              <a:off x="1636714" y="2716212"/>
              <a:ext cx="11111"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470191B4-13DA-5742-A6D3-25671CEE3DCB}"/>
                </a:ext>
              </a:extLst>
            </p:cNvPr>
            <p:cNvSpPr>
              <a:spLocks noChangeArrowheads="1"/>
            </p:cNvSpPr>
            <p:nvPr/>
          </p:nvSpPr>
          <p:spPr bwMode="auto">
            <a:xfrm>
              <a:off x="1801812" y="2727326"/>
              <a:ext cx="1587" cy="11114"/>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297FF7F2-3A47-214C-BF90-9AE060D619AB}"/>
                </a:ext>
              </a:extLst>
            </p:cNvPr>
            <p:cNvSpPr>
              <a:spLocks noChangeArrowheads="1"/>
            </p:cNvSpPr>
            <p:nvPr/>
          </p:nvSpPr>
          <p:spPr bwMode="auto">
            <a:xfrm>
              <a:off x="1730376" y="2727326"/>
              <a:ext cx="11114" cy="11114"/>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BA893B10-E5AC-194A-8FD3-F7C773435783}"/>
                </a:ext>
              </a:extLst>
            </p:cNvPr>
            <p:cNvSpPr>
              <a:spLocks noChangeArrowheads="1"/>
            </p:cNvSpPr>
            <p:nvPr/>
          </p:nvSpPr>
          <p:spPr bwMode="auto">
            <a:xfrm>
              <a:off x="1719264" y="2727326"/>
              <a:ext cx="1587" cy="11114"/>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A0712E4A-9F47-9B4D-83C8-516CB7C6664A}"/>
                </a:ext>
              </a:extLst>
            </p:cNvPr>
            <p:cNvSpPr>
              <a:spLocks noChangeArrowheads="1"/>
            </p:cNvSpPr>
            <p:nvPr/>
          </p:nvSpPr>
          <p:spPr bwMode="auto">
            <a:xfrm>
              <a:off x="1409700" y="2716212"/>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60256E06-362A-5E4E-802D-D0CFEAC84A11}"/>
                </a:ext>
              </a:extLst>
            </p:cNvPr>
            <p:cNvSpPr>
              <a:spLocks noChangeArrowheads="1"/>
            </p:cNvSpPr>
            <p:nvPr/>
          </p:nvSpPr>
          <p:spPr bwMode="auto">
            <a:xfrm>
              <a:off x="1595437" y="2736850"/>
              <a:ext cx="11111" cy="1587"/>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40FFD032-5579-F947-A3D8-6B30D42F5C4A}"/>
                </a:ext>
              </a:extLst>
            </p:cNvPr>
            <p:cNvSpPr>
              <a:spLocks noChangeArrowheads="1"/>
            </p:cNvSpPr>
            <p:nvPr/>
          </p:nvSpPr>
          <p:spPr bwMode="auto">
            <a:xfrm>
              <a:off x="811213" y="2716212"/>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786E73D6-B70B-A147-A1FF-A9C9E56D516A}"/>
                </a:ext>
              </a:extLst>
            </p:cNvPr>
            <p:cNvSpPr>
              <a:spLocks noChangeArrowheads="1"/>
            </p:cNvSpPr>
            <p:nvPr/>
          </p:nvSpPr>
          <p:spPr bwMode="auto">
            <a:xfrm>
              <a:off x="3246439" y="2860675"/>
              <a:ext cx="11111" cy="11114"/>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295F23DD-39D8-EE4D-8036-A5BA1CD482A5}"/>
                </a:ext>
              </a:extLst>
            </p:cNvPr>
            <p:cNvSpPr>
              <a:spLocks noChangeArrowheads="1"/>
            </p:cNvSpPr>
            <p:nvPr/>
          </p:nvSpPr>
          <p:spPr bwMode="auto">
            <a:xfrm>
              <a:off x="1730376" y="2778124"/>
              <a:ext cx="11114" cy="11114"/>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108702A9-DE98-1647-8651-A132FB81EB20}"/>
                </a:ext>
              </a:extLst>
            </p:cNvPr>
            <p:cNvSpPr>
              <a:spLocks noChangeArrowheads="1"/>
            </p:cNvSpPr>
            <p:nvPr/>
          </p:nvSpPr>
          <p:spPr bwMode="auto">
            <a:xfrm>
              <a:off x="3257550" y="2860675"/>
              <a:ext cx="1587" cy="11114"/>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953C7842-4D92-A545-98E6-DFD764E3271E}"/>
                </a:ext>
              </a:extLst>
            </p:cNvPr>
            <p:cNvSpPr>
              <a:spLocks noChangeArrowheads="1"/>
            </p:cNvSpPr>
            <p:nvPr/>
          </p:nvSpPr>
          <p:spPr bwMode="auto">
            <a:xfrm>
              <a:off x="3308351" y="2881313"/>
              <a:ext cx="1587" cy="11111"/>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B642D688-9847-D149-BA33-86E1CB7E05BD}"/>
                </a:ext>
              </a:extLst>
            </p:cNvPr>
            <p:cNvSpPr>
              <a:spLocks noChangeArrowheads="1"/>
            </p:cNvSpPr>
            <p:nvPr/>
          </p:nvSpPr>
          <p:spPr bwMode="auto">
            <a:xfrm>
              <a:off x="1544639" y="2789238"/>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CB0A12FD-F725-8746-8E5C-2B8329A55D14}"/>
                </a:ext>
              </a:extLst>
            </p:cNvPr>
            <p:cNvSpPr>
              <a:spLocks noChangeArrowheads="1"/>
            </p:cNvSpPr>
            <p:nvPr/>
          </p:nvSpPr>
          <p:spPr bwMode="auto">
            <a:xfrm>
              <a:off x="1409700" y="2789238"/>
              <a:ext cx="11114" cy="11111"/>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260A92-2669-9744-A0B4-B65CD7BE7E53}"/>
                </a:ext>
              </a:extLst>
            </p:cNvPr>
            <p:cNvSpPr>
              <a:spLocks noChangeArrowheads="1"/>
            </p:cNvSpPr>
            <p:nvPr/>
          </p:nvSpPr>
          <p:spPr bwMode="auto">
            <a:xfrm>
              <a:off x="595313" y="2757488"/>
              <a:ext cx="11111" cy="11111"/>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EF12D259-FB38-4345-B0BE-34991B106B35}"/>
                </a:ext>
              </a:extLst>
            </p:cNvPr>
            <p:cNvSpPr>
              <a:spLocks noChangeArrowheads="1"/>
            </p:cNvSpPr>
            <p:nvPr/>
          </p:nvSpPr>
          <p:spPr bwMode="auto">
            <a:xfrm>
              <a:off x="1389062" y="2808287"/>
              <a:ext cx="1587" cy="11111"/>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CB4635ED-5EF5-F847-B30F-5FC0B8790841}"/>
                </a:ext>
              </a:extLst>
            </p:cNvPr>
            <p:cNvSpPr>
              <a:spLocks noChangeArrowheads="1"/>
            </p:cNvSpPr>
            <p:nvPr/>
          </p:nvSpPr>
          <p:spPr bwMode="auto">
            <a:xfrm>
              <a:off x="3340101" y="2913063"/>
              <a:ext cx="11114" cy="11111"/>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12927385-7CFC-504A-928E-EBA00E9D8871}"/>
                </a:ext>
              </a:extLst>
            </p:cNvPr>
            <p:cNvSpPr>
              <a:spLocks noChangeArrowheads="1"/>
            </p:cNvSpPr>
            <p:nvPr/>
          </p:nvSpPr>
          <p:spPr bwMode="auto">
            <a:xfrm>
              <a:off x="3360739" y="2933701"/>
              <a:ext cx="1587" cy="11114"/>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EAF9D197-841F-3543-AAAB-3BD3DF09B110}"/>
                </a:ext>
              </a:extLst>
            </p:cNvPr>
            <p:cNvSpPr>
              <a:spLocks noChangeArrowheads="1"/>
            </p:cNvSpPr>
            <p:nvPr/>
          </p:nvSpPr>
          <p:spPr bwMode="auto">
            <a:xfrm>
              <a:off x="1471612" y="2840039"/>
              <a:ext cx="1587" cy="11111"/>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E43D5486-42DF-004E-BF8E-F1638366A7F9}"/>
                </a:ext>
              </a:extLst>
            </p:cNvPr>
            <p:cNvSpPr>
              <a:spLocks noChangeArrowheads="1"/>
            </p:cNvSpPr>
            <p:nvPr/>
          </p:nvSpPr>
          <p:spPr bwMode="auto">
            <a:xfrm>
              <a:off x="668337" y="2830512"/>
              <a:ext cx="20638" cy="20638"/>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DBDD8B6-C93F-3B4D-8C5E-1D23C2A830C9}"/>
                </a:ext>
              </a:extLst>
            </p:cNvPr>
            <p:cNvSpPr>
              <a:spLocks noChangeArrowheads="1"/>
            </p:cNvSpPr>
            <p:nvPr/>
          </p:nvSpPr>
          <p:spPr bwMode="auto">
            <a:xfrm>
              <a:off x="3402013" y="2995613"/>
              <a:ext cx="11111" cy="11111"/>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CD55985C-C685-8242-B214-79D83E0AF96D}"/>
                </a:ext>
              </a:extLst>
            </p:cNvPr>
            <p:cNvSpPr>
              <a:spLocks noChangeArrowheads="1"/>
            </p:cNvSpPr>
            <p:nvPr/>
          </p:nvSpPr>
          <p:spPr bwMode="auto">
            <a:xfrm>
              <a:off x="668337" y="2860675"/>
              <a:ext cx="11111" cy="1587"/>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426FF130-D034-4644-A99F-374490621D47}"/>
                </a:ext>
              </a:extLst>
            </p:cNvPr>
            <p:cNvSpPr>
              <a:spLocks noChangeArrowheads="1"/>
            </p:cNvSpPr>
            <p:nvPr/>
          </p:nvSpPr>
          <p:spPr bwMode="auto">
            <a:xfrm>
              <a:off x="482600" y="2851150"/>
              <a:ext cx="1587" cy="11114"/>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0BB057C7-90CD-DC4C-9337-04BA2BE2D92A}"/>
                </a:ext>
              </a:extLst>
            </p:cNvPr>
            <p:cNvSpPr>
              <a:spLocks noChangeArrowheads="1"/>
            </p:cNvSpPr>
            <p:nvPr/>
          </p:nvSpPr>
          <p:spPr bwMode="auto">
            <a:xfrm>
              <a:off x="3494088" y="3014662"/>
              <a:ext cx="11111" cy="11111"/>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18808F0-ACD2-D446-9EE0-A567C74F2486}"/>
                </a:ext>
              </a:extLst>
            </p:cNvPr>
            <p:cNvSpPr>
              <a:spLocks noChangeArrowheads="1"/>
            </p:cNvSpPr>
            <p:nvPr/>
          </p:nvSpPr>
          <p:spPr bwMode="auto">
            <a:xfrm>
              <a:off x="750888" y="2871789"/>
              <a:ext cx="11111" cy="11111"/>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90C3E0FE-30F4-594F-BA24-C16A4675EB38}"/>
                </a:ext>
              </a:extLst>
            </p:cNvPr>
            <p:cNvSpPr>
              <a:spLocks noChangeArrowheads="1"/>
            </p:cNvSpPr>
            <p:nvPr/>
          </p:nvSpPr>
          <p:spPr bwMode="auto">
            <a:xfrm>
              <a:off x="3402013" y="3025776"/>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D81B902-B695-9044-A48A-7C0BBBB19A70}"/>
                </a:ext>
              </a:extLst>
            </p:cNvPr>
            <p:cNvSpPr>
              <a:spLocks noChangeArrowheads="1"/>
            </p:cNvSpPr>
            <p:nvPr/>
          </p:nvSpPr>
          <p:spPr bwMode="auto">
            <a:xfrm>
              <a:off x="728662" y="2890837"/>
              <a:ext cx="11111" cy="11111"/>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2053774-F08E-C34D-9E13-C1247907241A}"/>
                </a:ext>
              </a:extLst>
            </p:cNvPr>
            <p:cNvSpPr>
              <a:spLocks noChangeArrowheads="1"/>
            </p:cNvSpPr>
            <p:nvPr/>
          </p:nvSpPr>
          <p:spPr bwMode="auto">
            <a:xfrm>
              <a:off x="461964"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93B915F6-0EA7-FA4F-94B3-DE396FDA7220}"/>
                </a:ext>
              </a:extLst>
            </p:cNvPr>
            <p:cNvSpPr>
              <a:spLocks noChangeArrowheads="1"/>
            </p:cNvSpPr>
            <p:nvPr/>
          </p:nvSpPr>
          <p:spPr bwMode="auto">
            <a:xfrm>
              <a:off x="709614" y="2901949"/>
              <a:ext cx="11111"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C63748C9-4A4D-2944-A84D-023A0F77E59E}"/>
                </a:ext>
              </a:extLst>
            </p:cNvPr>
            <p:cNvSpPr>
              <a:spLocks noChangeArrowheads="1"/>
            </p:cNvSpPr>
            <p:nvPr/>
          </p:nvSpPr>
          <p:spPr bwMode="auto">
            <a:xfrm>
              <a:off x="739776" y="2901949"/>
              <a:ext cx="1587" cy="11114"/>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F6376FE9-2A8E-EE4C-80AA-BB6775B74892}"/>
                </a:ext>
              </a:extLst>
            </p:cNvPr>
            <p:cNvSpPr>
              <a:spLocks noChangeArrowheads="1"/>
            </p:cNvSpPr>
            <p:nvPr/>
          </p:nvSpPr>
          <p:spPr bwMode="auto">
            <a:xfrm>
              <a:off x="2235201" y="2995613"/>
              <a:ext cx="1587" cy="11111"/>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F95CBA6-0CC6-9D4A-A26B-E2BE5D90DDF8}"/>
                </a:ext>
              </a:extLst>
            </p:cNvPr>
            <p:cNvSpPr>
              <a:spLocks noChangeArrowheads="1"/>
            </p:cNvSpPr>
            <p:nvPr/>
          </p:nvSpPr>
          <p:spPr bwMode="auto">
            <a:xfrm>
              <a:off x="1916112" y="2984499"/>
              <a:ext cx="11111"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D5587AD2-7538-9B46-B45A-8E4065C659F6}"/>
                </a:ext>
              </a:extLst>
            </p:cNvPr>
            <p:cNvSpPr>
              <a:spLocks noChangeArrowheads="1"/>
            </p:cNvSpPr>
            <p:nvPr/>
          </p:nvSpPr>
          <p:spPr bwMode="auto">
            <a:xfrm>
              <a:off x="3505199" y="307657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1ED0C818-21DA-E542-84FB-7F423C389A79}"/>
                </a:ext>
              </a:extLst>
            </p:cNvPr>
            <p:cNvSpPr>
              <a:spLocks noChangeArrowheads="1"/>
            </p:cNvSpPr>
            <p:nvPr/>
          </p:nvSpPr>
          <p:spPr bwMode="auto">
            <a:xfrm>
              <a:off x="709614" y="2922587"/>
              <a:ext cx="11111" cy="11111"/>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EFAEBCA-8E3F-CE40-8293-0EDA403BAF31}"/>
                </a:ext>
              </a:extLst>
            </p:cNvPr>
            <p:cNvSpPr>
              <a:spLocks noChangeArrowheads="1"/>
            </p:cNvSpPr>
            <p:nvPr/>
          </p:nvSpPr>
          <p:spPr bwMode="auto">
            <a:xfrm>
              <a:off x="698500" y="293370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14D4DB48-33B3-2046-B9C1-3DDEB651BC08}"/>
                </a:ext>
              </a:extLst>
            </p:cNvPr>
            <p:cNvSpPr>
              <a:spLocks noChangeArrowheads="1"/>
            </p:cNvSpPr>
            <p:nvPr/>
          </p:nvSpPr>
          <p:spPr bwMode="auto">
            <a:xfrm>
              <a:off x="3452814" y="3076574"/>
              <a:ext cx="61912" cy="103189"/>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18C70BEC-887B-B64B-8B60-E3B614BD52BC}"/>
                </a:ext>
              </a:extLst>
            </p:cNvPr>
            <p:cNvSpPr>
              <a:spLocks noChangeArrowheads="1"/>
            </p:cNvSpPr>
            <p:nvPr/>
          </p:nvSpPr>
          <p:spPr bwMode="auto">
            <a:xfrm>
              <a:off x="3505199" y="3087688"/>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A01C7CE1-808B-1641-AA0E-5B6E6F8AADCB}"/>
                </a:ext>
              </a:extLst>
            </p:cNvPr>
            <p:cNvSpPr>
              <a:spLocks noChangeArrowheads="1"/>
            </p:cNvSpPr>
            <p:nvPr/>
          </p:nvSpPr>
          <p:spPr bwMode="auto">
            <a:xfrm>
              <a:off x="430212" y="2933701"/>
              <a:ext cx="11111" cy="1587"/>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B453A38A-6D55-7244-B51D-B76B87D746FB}"/>
                </a:ext>
              </a:extLst>
            </p:cNvPr>
            <p:cNvSpPr>
              <a:spLocks noChangeArrowheads="1"/>
            </p:cNvSpPr>
            <p:nvPr/>
          </p:nvSpPr>
          <p:spPr bwMode="auto">
            <a:xfrm>
              <a:off x="698500" y="2943225"/>
              <a:ext cx="11114" cy="11114"/>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7B8AEBB4-5C8F-204F-B972-CD951AEF72C2}"/>
                </a:ext>
              </a:extLst>
            </p:cNvPr>
            <p:cNvSpPr>
              <a:spLocks noChangeArrowheads="1"/>
            </p:cNvSpPr>
            <p:nvPr/>
          </p:nvSpPr>
          <p:spPr bwMode="auto">
            <a:xfrm>
              <a:off x="677864" y="2943225"/>
              <a:ext cx="11111" cy="11114"/>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1E8F3C4C-DDED-F94C-BBFD-ECFC0D89DD2F}"/>
                </a:ext>
              </a:extLst>
            </p:cNvPr>
            <p:cNvSpPr>
              <a:spLocks noChangeArrowheads="1"/>
            </p:cNvSpPr>
            <p:nvPr/>
          </p:nvSpPr>
          <p:spPr bwMode="auto">
            <a:xfrm>
              <a:off x="2411413" y="30464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E63B2FF4-E661-234E-B414-E8BBC05A24E0}"/>
                </a:ext>
              </a:extLst>
            </p:cNvPr>
            <p:cNvSpPr>
              <a:spLocks noChangeArrowheads="1"/>
            </p:cNvSpPr>
            <p:nvPr/>
          </p:nvSpPr>
          <p:spPr bwMode="auto">
            <a:xfrm>
              <a:off x="3514726" y="3119438"/>
              <a:ext cx="11114" cy="11111"/>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88F3934E-B4C1-F54F-8785-82CA436BC856}"/>
                </a:ext>
              </a:extLst>
            </p:cNvPr>
            <p:cNvSpPr>
              <a:spLocks noChangeArrowheads="1"/>
            </p:cNvSpPr>
            <p:nvPr/>
          </p:nvSpPr>
          <p:spPr bwMode="auto">
            <a:xfrm>
              <a:off x="409574" y="2954339"/>
              <a:ext cx="1587" cy="11111"/>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0368B39F-81D1-1446-A8EE-EE81BB270BF8}"/>
                </a:ext>
              </a:extLst>
            </p:cNvPr>
            <p:cNvSpPr>
              <a:spLocks noChangeArrowheads="1"/>
            </p:cNvSpPr>
            <p:nvPr/>
          </p:nvSpPr>
          <p:spPr bwMode="auto">
            <a:xfrm>
              <a:off x="1658939" y="30368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EA926207-B2BC-174E-BC17-FBB809DD02D7}"/>
                </a:ext>
              </a:extLst>
            </p:cNvPr>
            <p:cNvSpPr>
              <a:spLocks noChangeArrowheads="1"/>
            </p:cNvSpPr>
            <p:nvPr/>
          </p:nvSpPr>
          <p:spPr bwMode="auto">
            <a:xfrm>
              <a:off x="1452564" y="3025776"/>
              <a:ext cx="11111" cy="11114"/>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A431D1CA-63A0-CD4F-966A-AE879406FA25}"/>
                </a:ext>
              </a:extLst>
            </p:cNvPr>
            <p:cNvSpPr>
              <a:spLocks noChangeArrowheads="1"/>
            </p:cNvSpPr>
            <p:nvPr/>
          </p:nvSpPr>
          <p:spPr bwMode="auto">
            <a:xfrm>
              <a:off x="388938" y="2973388"/>
              <a:ext cx="11111" cy="11111"/>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A583E6A7-5109-2042-9639-62FD83564987}"/>
                </a:ext>
              </a:extLst>
            </p:cNvPr>
            <p:cNvSpPr>
              <a:spLocks noChangeArrowheads="1"/>
            </p:cNvSpPr>
            <p:nvPr/>
          </p:nvSpPr>
          <p:spPr bwMode="auto">
            <a:xfrm>
              <a:off x="1668463" y="30464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53F6C62D-99C2-A947-8EF7-CC11212F382C}"/>
                </a:ext>
              </a:extLst>
            </p:cNvPr>
            <p:cNvSpPr>
              <a:spLocks noChangeArrowheads="1"/>
            </p:cNvSpPr>
            <p:nvPr/>
          </p:nvSpPr>
          <p:spPr bwMode="auto">
            <a:xfrm>
              <a:off x="503238" y="2984499"/>
              <a:ext cx="11111" cy="11114"/>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9FE638A-3D79-9747-BEA9-B34715CCD18C}"/>
                </a:ext>
              </a:extLst>
            </p:cNvPr>
            <p:cNvSpPr>
              <a:spLocks noChangeArrowheads="1"/>
            </p:cNvSpPr>
            <p:nvPr/>
          </p:nvSpPr>
          <p:spPr bwMode="auto">
            <a:xfrm>
              <a:off x="1524000" y="3036887"/>
              <a:ext cx="20638" cy="41274"/>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94C438A-754D-5F40-8CF0-D57C924BAB0D}"/>
                </a:ext>
              </a:extLst>
            </p:cNvPr>
            <p:cNvSpPr>
              <a:spLocks noChangeArrowheads="1"/>
            </p:cNvSpPr>
            <p:nvPr/>
          </p:nvSpPr>
          <p:spPr bwMode="auto">
            <a:xfrm>
              <a:off x="1647825" y="3057526"/>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F49E7124-F32A-B54A-920C-A2924A316A56}"/>
                </a:ext>
              </a:extLst>
            </p:cNvPr>
            <p:cNvSpPr>
              <a:spLocks noChangeArrowheads="1"/>
            </p:cNvSpPr>
            <p:nvPr/>
          </p:nvSpPr>
          <p:spPr bwMode="auto">
            <a:xfrm>
              <a:off x="2317749" y="3108324"/>
              <a:ext cx="11114"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F2236288-1DC8-3F42-87A9-8BCF6DB0BB20}"/>
                </a:ext>
              </a:extLst>
            </p:cNvPr>
            <p:cNvSpPr>
              <a:spLocks noChangeArrowheads="1"/>
            </p:cNvSpPr>
            <p:nvPr/>
          </p:nvSpPr>
          <p:spPr bwMode="auto">
            <a:xfrm>
              <a:off x="1512889" y="3076574"/>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1EABF6DE-8803-B04B-8D60-83FD40F9E3FE}"/>
                </a:ext>
              </a:extLst>
            </p:cNvPr>
            <p:cNvSpPr>
              <a:spLocks noChangeArrowheads="1"/>
            </p:cNvSpPr>
            <p:nvPr/>
          </p:nvSpPr>
          <p:spPr bwMode="auto">
            <a:xfrm>
              <a:off x="1698626" y="3097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24BFB173-16F3-9741-9547-89A9B2C60799}"/>
                </a:ext>
              </a:extLst>
            </p:cNvPr>
            <p:cNvSpPr>
              <a:spLocks noChangeArrowheads="1"/>
            </p:cNvSpPr>
            <p:nvPr/>
          </p:nvSpPr>
          <p:spPr bwMode="auto">
            <a:xfrm>
              <a:off x="1812926" y="3108324"/>
              <a:ext cx="11114" cy="11114"/>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9D126D6A-7597-8946-ADF1-08B1EEB90538}"/>
                </a:ext>
              </a:extLst>
            </p:cNvPr>
            <p:cNvSpPr>
              <a:spLocks noChangeArrowheads="1"/>
            </p:cNvSpPr>
            <p:nvPr/>
          </p:nvSpPr>
          <p:spPr bwMode="auto">
            <a:xfrm>
              <a:off x="450850" y="3057526"/>
              <a:ext cx="1587" cy="11114"/>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1FE31C9E-1EA1-A540-A858-EB01E33CDC85}"/>
                </a:ext>
              </a:extLst>
            </p:cNvPr>
            <p:cNvSpPr>
              <a:spLocks noChangeArrowheads="1"/>
            </p:cNvSpPr>
            <p:nvPr/>
          </p:nvSpPr>
          <p:spPr bwMode="auto">
            <a:xfrm>
              <a:off x="409574" y="3087688"/>
              <a:ext cx="11114" cy="11111"/>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50CCB8C7-8444-7E48-860D-A194F380C50E}"/>
                </a:ext>
              </a:extLst>
            </p:cNvPr>
            <p:cNvSpPr>
              <a:spLocks noChangeArrowheads="1"/>
            </p:cNvSpPr>
            <p:nvPr/>
          </p:nvSpPr>
          <p:spPr bwMode="auto">
            <a:xfrm>
              <a:off x="3556000" y="3262314"/>
              <a:ext cx="11114" cy="20638"/>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CD390EE-FF63-5045-9400-DE218FB70832}"/>
                </a:ext>
              </a:extLst>
            </p:cNvPr>
            <p:cNvSpPr>
              <a:spLocks noChangeArrowheads="1"/>
            </p:cNvSpPr>
            <p:nvPr/>
          </p:nvSpPr>
          <p:spPr bwMode="auto">
            <a:xfrm>
              <a:off x="409574" y="3097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7A1F9DA6-C0DD-E946-A96A-7172D4082589}"/>
                </a:ext>
              </a:extLst>
            </p:cNvPr>
            <p:cNvSpPr>
              <a:spLocks noChangeArrowheads="1"/>
            </p:cNvSpPr>
            <p:nvPr/>
          </p:nvSpPr>
          <p:spPr bwMode="auto">
            <a:xfrm>
              <a:off x="3567114" y="3262314"/>
              <a:ext cx="11111" cy="11111"/>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1080A7A2-34CA-2B4B-B652-A0D212B287BE}"/>
                </a:ext>
              </a:extLst>
            </p:cNvPr>
            <p:cNvSpPr>
              <a:spLocks noChangeArrowheads="1"/>
            </p:cNvSpPr>
            <p:nvPr/>
          </p:nvSpPr>
          <p:spPr bwMode="auto">
            <a:xfrm>
              <a:off x="3340101" y="3252787"/>
              <a:ext cx="11114" cy="11111"/>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A8F7C559-E7EA-9D45-BE3D-3D73B60A4EF7}"/>
                </a:ext>
              </a:extLst>
            </p:cNvPr>
            <p:cNvSpPr>
              <a:spLocks noChangeArrowheads="1"/>
            </p:cNvSpPr>
            <p:nvPr/>
          </p:nvSpPr>
          <p:spPr bwMode="auto">
            <a:xfrm>
              <a:off x="388938" y="3108324"/>
              <a:ext cx="11111" cy="1587"/>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633B3EFB-A004-D344-9C03-E8AF1D1AFF9D}"/>
                </a:ext>
              </a:extLst>
            </p:cNvPr>
            <p:cNvSpPr>
              <a:spLocks noChangeArrowheads="1"/>
            </p:cNvSpPr>
            <p:nvPr/>
          </p:nvSpPr>
          <p:spPr bwMode="auto">
            <a:xfrm>
              <a:off x="3525837" y="3273425"/>
              <a:ext cx="1587" cy="11114"/>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143EAFD6-4B73-1A41-8E6F-6A6794321F60}"/>
                </a:ext>
              </a:extLst>
            </p:cNvPr>
            <p:cNvSpPr>
              <a:spLocks noChangeArrowheads="1"/>
            </p:cNvSpPr>
            <p:nvPr/>
          </p:nvSpPr>
          <p:spPr bwMode="auto">
            <a:xfrm>
              <a:off x="1544639" y="3200399"/>
              <a:ext cx="11111" cy="11114"/>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B62E765-E8A8-1C4E-B408-731CA56E214D}"/>
                </a:ext>
              </a:extLst>
            </p:cNvPr>
            <p:cNvSpPr>
              <a:spLocks noChangeArrowheads="1"/>
            </p:cNvSpPr>
            <p:nvPr/>
          </p:nvSpPr>
          <p:spPr bwMode="auto">
            <a:xfrm>
              <a:off x="3505199" y="3367087"/>
              <a:ext cx="31750" cy="73026"/>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9A3771B7-3DBB-1044-A7B1-984E8764015B}"/>
                </a:ext>
              </a:extLst>
            </p:cNvPr>
            <p:cNvSpPr>
              <a:spLocks noChangeArrowheads="1"/>
            </p:cNvSpPr>
            <p:nvPr/>
          </p:nvSpPr>
          <p:spPr bwMode="auto">
            <a:xfrm>
              <a:off x="3463925" y="3367087"/>
              <a:ext cx="11114" cy="20638"/>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631CE66B-7729-414C-ACFE-C222EE578F24}"/>
                </a:ext>
              </a:extLst>
            </p:cNvPr>
            <p:cNvSpPr>
              <a:spLocks noChangeArrowheads="1"/>
            </p:cNvSpPr>
            <p:nvPr/>
          </p:nvSpPr>
          <p:spPr bwMode="auto">
            <a:xfrm>
              <a:off x="234951" y="3282949"/>
              <a:ext cx="1587" cy="11114"/>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768531B-0377-C04E-AC21-38581A369722}"/>
                </a:ext>
              </a:extLst>
            </p:cNvPr>
            <p:cNvSpPr>
              <a:spLocks noChangeArrowheads="1"/>
            </p:cNvSpPr>
            <p:nvPr/>
          </p:nvSpPr>
          <p:spPr bwMode="auto">
            <a:xfrm>
              <a:off x="265113" y="3314699"/>
              <a:ext cx="1587" cy="11114"/>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CD284085-09AD-5943-A0DF-C21561728346}"/>
                </a:ext>
              </a:extLst>
            </p:cNvPr>
            <p:cNvSpPr>
              <a:spLocks noChangeArrowheads="1"/>
            </p:cNvSpPr>
            <p:nvPr/>
          </p:nvSpPr>
          <p:spPr bwMode="auto">
            <a:xfrm>
              <a:off x="3505199" y="3509963"/>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9AB3A96C-BB47-DF47-BE65-21E17CD6F53A}"/>
                </a:ext>
              </a:extLst>
            </p:cNvPr>
            <p:cNvSpPr>
              <a:spLocks noChangeArrowheads="1"/>
            </p:cNvSpPr>
            <p:nvPr/>
          </p:nvSpPr>
          <p:spPr bwMode="auto">
            <a:xfrm>
              <a:off x="255589" y="3344862"/>
              <a:ext cx="1587" cy="11111"/>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966952A8-FA3D-1345-918B-8BB61E5A79B3}"/>
                </a:ext>
              </a:extLst>
            </p:cNvPr>
            <p:cNvSpPr>
              <a:spLocks noChangeArrowheads="1"/>
            </p:cNvSpPr>
            <p:nvPr/>
          </p:nvSpPr>
          <p:spPr bwMode="auto">
            <a:xfrm>
              <a:off x="2317749" y="3489325"/>
              <a:ext cx="11114" cy="11114"/>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127F1220-01E1-C04A-A38C-9900871FDA82}"/>
                </a:ext>
              </a:extLst>
            </p:cNvPr>
            <p:cNvSpPr>
              <a:spLocks noChangeArrowheads="1"/>
            </p:cNvSpPr>
            <p:nvPr/>
          </p:nvSpPr>
          <p:spPr bwMode="auto">
            <a:xfrm>
              <a:off x="1019175" y="3438524"/>
              <a:ext cx="11114" cy="11114"/>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C792E6CF-30DA-074A-9509-4EF3B14A9B4C}"/>
                </a:ext>
              </a:extLst>
            </p:cNvPr>
            <p:cNvSpPr>
              <a:spLocks noChangeArrowheads="1"/>
            </p:cNvSpPr>
            <p:nvPr/>
          </p:nvSpPr>
          <p:spPr bwMode="auto">
            <a:xfrm>
              <a:off x="234951" y="3427412"/>
              <a:ext cx="11114" cy="11111"/>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16121703-3045-4C4B-92C1-6281782F3329}"/>
                </a:ext>
              </a:extLst>
            </p:cNvPr>
            <p:cNvSpPr>
              <a:spLocks noChangeArrowheads="1"/>
            </p:cNvSpPr>
            <p:nvPr/>
          </p:nvSpPr>
          <p:spPr bwMode="auto">
            <a:xfrm>
              <a:off x="244475" y="3417888"/>
              <a:ext cx="11114" cy="11111"/>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054FFCC4-1FE6-2E43-AAE9-AF75E60BAB28}"/>
                </a:ext>
              </a:extLst>
            </p:cNvPr>
            <p:cNvSpPr>
              <a:spLocks noChangeArrowheads="1"/>
            </p:cNvSpPr>
            <p:nvPr/>
          </p:nvSpPr>
          <p:spPr bwMode="auto">
            <a:xfrm>
              <a:off x="2379664" y="3530601"/>
              <a:ext cx="11111" cy="11114"/>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154CA03-7B8A-1149-AA26-9862D495CB07}"/>
                </a:ext>
              </a:extLst>
            </p:cNvPr>
            <p:cNvSpPr>
              <a:spLocks noChangeArrowheads="1"/>
            </p:cNvSpPr>
            <p:nvPr/>
          </p:nvSpPr>
          <p:spPr bwMode="auto">
            <a:xfrm>
              <a:off x="223837" y="3417888"/>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280E395D-E346-8047-8BE1-0AFCA64000ED}"/>
                </a:ext>
              </a:extLst>
            </p:cNvPr>
            <p:cNvSpPr>
              <a:spLocks noChangeArrowheads="1"/>
            </p:cNvSpPr>
            <p:nvPr/>
          </p:nvSpPr>
          <p:spPr bwMode="auto">
            <a:xfrm>
              <a:off x="1019175" y="3468689"/>
              <a:ext cx="11114" cy="11111"/>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7CF5710A-CC8B-C548-A6C6-67A0A72BCBDF}"/>
                </a:ext>
              </a:extLst>
            </p:cNvPr>
            <p:cNvSpPr>
              <a:spLocks noChangeArrowheads="1"/>
            </p:cNvSpPr>
            <p:nvPr/>
          </p:nvSpPr>
          <p:spPr bwMode="auto">
            <a:xfrm>
              <a:off x="3443289" y="3633788"/>
              <a:ext cx="1587" cy="11111"/>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296076E-6A11-FC42-96B0-F98BC8723F7D}"/>
                </a:ext>
              </a:extLst>
            </p:cNvPr>
            <p:cNvSpPr>
              <a:spLocks noChangeArrowheads="1"/>
            </p:cNvSpPr>
            <p:nvPr/>
          </p:nvSpPr>
          <p:spPr bwMode="auto">
            <a:xfrm>
              <a:off x="182563" y="3468689"/>
              <a:ext cx="52388"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5EE9140C-EEF5-274B-B4E9-30F2CC6B65AF}"/>
                </a:ext>
              </a:extLst>
            </p:cNvPr>
            <p:cNvSpPr>
              <a:spLocks noChangeArrowheads="1"/>
            </p:cNvSpPr>
            <p:nvPr/>
          </p:nvSpPr>
          <p:spPr bwMode="auto">
            <a:xfrm>
              <a:off x="120651" y="3489325"/>
              <a:ext cx="1587" cy="11114"/>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244CBBE0-E528-D040-B595-D82B9484EF2A}"/>
                </a:ext>
              </a:extLst>
            </p:cNvPr>
            <p:cNvSpPr>
              <a:spLocks noChangeArrowheads="1"/>
            </p:cNvSpPr>
            <p:nvPr/>
          </p:nvSpPr>
          <p:spPr bwMode="auto">
            <a:xfrm>
              <a:off x="182563" y="3500439"/>
              <a:ext cx="11111" cy="20638"/>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64BF6AF1-17FA-3343-AD08-76E000698766}"/>
                </a:ext>
              </a:extLst>
            </p:cNvPr>
            <p:cNvSpPr>
              <a:spLocks noChangeArrowheads="1"/>
            </p:cNvSpPr>
            <p:nvPr/>
          </p:nvSpPr>
          <p:spPr bwMode="auto">
            <a:xfrm>
              <a:off x="3390902" y="3675064"/>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85ECBBF6-A38F-9848-A29E-56017E6FDA66}"/>
                </a:ext>
              </a:extLst>
            </p:cNvPr>
            <p:cNvSpPr>
              <a:spLocks noChangeArrowheads="1"/>
            </p:cNvSpPr>
            <p:nvPr/>
          </p:nvSpPr>
          <p:spPr bwMode="auto">
            <a:xfrm>
              <a:off x="3411537" y="3686175"/>
              <a:ext cx="1587" cy="11114"/>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9488340F-38A6-C942-8C91-C0AE30218094}"/>
                </a:ext>
              </a:extLst>
            </p:cNvPr>
            <p:cNvSpPr>
              <a:spLocks noChangeArrowheads="1"/>
            </p:cNvSpPr>
            <p:nvPr/>
          </p:nvSpPr>
          <p:spPr bwMode="auto">
            <a:xfrm>
              <a:off x="3019425" y="367506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DF0C3105-B8EA-CA4B-AB4B-B311B615540B}"/>
                </a:ext>
              </a:extLst>
            </p:cNvPr>
            <p:cNvSpPr>
              <a:spLocks noChangeArrowheads="1"/>
            </p:cNvSpPr>
            <p:nvPr/>
          </p:nvSpPr>
          <p:spPr bwMode="auto">
            <a:xfrm>
              <a:off x="244475" y="3530601"/>
              <a:ext cx="11114" cy="11114"/>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D06492E0-CAC5-774B-AE33-2925A3899F3F}"/>
                </a:ext>
              </a:extLst>
            </p:cNvPr>
            <p:cNvSpPr>
              <a:spLocks noChangeArrowheads="1"/>
            </p:cNvSpPr>
            <p:nvPr/>
          </p:nvSpPr>
          <p:spPr bwMode="auto">
            <a:xfrm>
              <a:off x="274638" y="3551237"/>
              <a:ext cx="1587" cy="11111"/>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E3E1F106-5234-9448-9619-435EC7F0FF87}"/>
                </a:ext>
              </a:extLst>
            </p:cNvPr>
            <p:cNvSpPr>
              <a:spLocks noChangeArrowheads="1"/>
            </p:cNvSpPr>
            <p:nvPr/>
          </p:nvSpPr>
          <p:spPr bwMode="auto">
            <a:xfrm>
              <a:off x="3370263" y="3706814"/>
              <a:ext cx="11111" cy="11111"/>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A5AB21D6-FB45-2A4C-9979-A7A902CB45B7}"/>
                </a:ext>
              </a:extLst>
            </p:cNvPr>
            <p:cNvSpPr>
              <a:spLocks noChangeArrowheads="1"/>
            </p:cNvSpPr>
            <p:nvPr/>
          </p:nvSpPr>
          <p:spPr bwMode="auto">
            <a:xfrm>
              <a:off x="3319462" y="3706814"/>
              <a:ext cx="1587" cy="11111"/>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1C0DAA3-9C20-0F4F-9223-298B4E6A8477}"/>
                </a:ext>
              </a:extLst>
            </p:cNvPr>
            <p:cNvSpPr>
              <a:spLocks noChangeArrowheads="1"/>
            </p:cNvSpPr>
            <p:nvPr/>
          </p:nvSpPr>
          <p:spPr bwMode="auto">
            <a:xfrm>
              <a:off x="3349625" y="3716338"/>
              <a:ext cx="31750" cy="52388"/>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07A2E304-9C7C-9846-AAC1-98FAF8FCC69D}"/>
                </a:ext>
              </a:extLst>
            </p:cNvPr>
            <p:cNvSpPr>
              <a:spLocks noChangeArrowheads="1"/>
            </p:cNvSpPr>
            <p:nvPr/>
          </p:nvSpPr>
          <p:spPr bwMode="auto">
            <a:xfrm>
              <a:off x="234951" y="3562351"/>
              <a:ext cx="41274" cy="61912"/>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47F9C1E-5781-844E-BEC6-D91BCE794D39}"/>
                </a:ext>
              </a:extLst>
            </p:cNvPr>
            <p:cNvSpPr>
              <a:spLocks noChangeArrowheads="1"/>
            </p:cNvSpPr>
            <p:nvPr/>
          </p:nvSpPr>
          <p:spPr bwMode="auto">
            <a:xfrm>
              <a:off x="223837" y="3592514"/>
              <a:ext cx="11111" cy="20638"/>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81F2BF5E-FFA9-E644-A61E-2102602275F3}"/>
                </a:ext>
              </a:extLst>
            </p:cNvPr>
            <p:cNvSpPr>
              <a:spLocks noChangeArrowheads="1"/>
            </p:cNvSpPr>
            <p:nvPr/>
          </p:nvSpPr>
          <p:spPr bwMode="auto">
            <a:xfrm>
              <a:off x="244475" y="3562351"/>
              <a:ext cx="1587" cy="11114"/>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A7D2B3FA-EFBF-8149-8063-761F4443143C}"/>
                </a:ext>
              </a:extLst>
            </p:cNvPr>
            <p:cNvSpPr>
              <a:spLocks noChangeArrowheads="1"/>
            </p:cNvSpPr>
            <p:nvPr/>
          </p:nvSpPr>
          <p:spPr bwMode="auto">
            <a:xfrm>
              <a:off x="234951" y="3582989"/>
              <a:ext cx="11114"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B7E80F4F-0AC5-7E42-AF03-717306FDE734}"/>
                </a:ext>
              </a:extLst>
            </p:cNvPr>
            <p:cNvSpPr>
              <a:spLocks noChangeArrowheads="1"/>
            </p:cNvSpPr>
            <p:nvPr/>
          </p:nvSpPr>
          <p:spPr bwMode="auto">
            <a:xfrm>
              <a:off x="3381375" y="3748088"/>
              <a:ext cx="1587" cy="11111"/>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DA0594EF-FEDF-AB40-BC31-F4DE309E2D5B}"/>
                </a:ext>
              </a:extLst>
            </p:cNvPr>
            <p:cNvSpPr>
              <a:spLocks noChangeArrowheads="1"/>
            </p:cNvSpPr>
            <p:nvPr/>
          </p:nvSpPr>
          <p:spPr bwMode="auto">
            <a:xfrm>
              <a:off x="3308351" y="3748088"/>
              <a:ext cx="11114" cy="11111"/>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8302887-B430-614B-A889-BD06016FA2F6}"/>
                </a:ext>
              </a:extLst>
            </p:cNvPr>
            <p:cNvSpPr>
              <a:spLocks noChangeArrowheads="1"/>
            </p:cNvSpPr>
            <p:nvPr/>
          </p:nvSpPr>
          <p:spPr bwMode="auto">
            <a:xfrm>
              <a:off x="285749" y="3603625"/>
              <a:ext cx="20638" cy="11114"/>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7ADA6DE3-56D7-BF4B-9FDE-766FAEBE74D5}"/>
                </a:ext>
              </a:extLst>
            </p:cNvPr>
            <p:cNvSpPr>
              <a:spLocks noChangeArrowheads="1"/>
            </p:cNvSpPr>
            <p:nvPr/>
          </p:nvSpPr>
          <p:spPr bwMode="auto">
            <a:xfrm>
              <a:off x="327026" y="3603625"/>
              <a:ext cx="11114"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42577730-A08E-2740-A674-B01F5CD61124}"/>
                </a:ext>
              </a:extLst>
            </p:cNvPr>
            <p:cNvSpPr>
              <a:spLocks noChangeArrowheads="1"/>
            </p:cNvSpPr>
            <p:nvPr/>
          </p:nvSpPr>
          <p:spPr bwMode="auto">
            <a:xfrm>
              <a:off x="193674" y="3592514"/>
              <a:ext cx="20638" cy="20638"/>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21BA77D1-DD33-684E-87EB-88C797D81270}"/>
                </a:ext>
              </a:extLst>
            </p:cNvPr>
            <p:cNvSpPr>
              <a:spLocks noChangeArrowheads="1"/>
            </p:cNvSpPr>
            <p:nvPr/>
          </p:nvSpPr>
          <p:spPr bwMode="auto">
            <a:xfrm>
              <a:off x="182563" y="3624263"/>
              <a:ext cx="11111" cy="11111"/>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C273C8D5-B13C-4E40-B907-D47958AFF81F}"/>
                </a:ext>
              </a:extLst>
            </p:cNvPr>
            <p:cNvSpPr>
              <a:spLocks noChangeArrowheads="1"/>
            </p:cNvSpPr>
            <p:nvPr/>
          </p:nvSpPr>
          <p:spPr bwMode="auto">
            <a:xfrm>
              <a:off x="2101849" y="3757612"/>
              <a:ext cx="11114" cy="11111"/>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BBAA062-E5A5-3E49-A38F-A399760996AB}"/>
                </a:ext>
              </a:extLst>
            </p:cNvPr>
            <p:cNvSpPr>
              <a:spLocks noChangeArrowheads="1"/>
            </p:cNvSpPr>
            <p:nvPr/>
          </p:nvSpPr>
          <p:spPr bwMode="auto">
            <a:xfrm>
              <a:off x="3184526" y="3810000"/>
              <a:ext cx="1587" cy="11114"/>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0D971D3B-587A-354C-A69E-3EC7BDE287EC}"/>
                </a:ext>
              </a:extLst>
            </p:cNvPr>
            <p:cNvSpPr>
              <a:spLocks noChangeArrowheads="1"/>
            </p:cNvSpPr>
            <p:nvPr/>
          </p:nvSpPr>
          <p:spPr bwMode="auto">
            <a:xfrm>
              <a:off x="3195638" y="38195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03707B45-08A1-2A4B-90C8-C2BC30B77CC7}"/>
                </a:ext>
              </a:extLst>
            </p:cNvPr>
            <p:cNvSpPr>
              <a:spLocks noChangeArrowheads="1"/>
            </p:cNvSpPr>
            <p:nvPr/>
          </p:nvSpPr>
          <p:spPr bwMode="auto">
            <a:xfrm>
              <a:off x="152400" y="3665537"/>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D2749FE7-8ED1-614C-B46E-9D183526B4F0}"/>
                </a:ext>
              </a:extLst>
            </p:cNvPr>
            <p:cNvSpPr>
              <a:spLocks noChangeArrowheads="1"/>
            </p:cNvSpPr>
            <p:nvPr/>
          </p:nvSpPr>
          <p:spPr bwMode="auto">
            <a:xfrm>
              <a:off x="2152650" y="3789362"/>
              <a:ext cx="11114" cy="11111"/>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2C53D7BE-5E16-EC49-9BA8-A53FB9220CE5}"/>
                </a:ext>
              </a:extLst>
            </p:cNvPr>
            <p:cNvSpPr>
              <a:spLocks noChangeArrowheads="1"/>
            </p:cNvSpPr>
            <p:nvPr/>
          </p:nvSpPr>
          <p:spPr bwMode="auto">
            <a:xfrm>
              <a:off x="2143126" y="3789362"/>
              <a:ext cx="11114" cy="11111"/>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6C60A216-3FE1-9644-A6AE-C8817B82A060}"/>
                </a:ext>
              </a:extLst>
            </p:cNvPr>
            <p:cNvSpPr>
              <a:spLocks noChangeArrowheads="1"/>
            </p:cNvSpPr>
            <p:nvPr/>
          </p:nvSpPr>
          <p:spPr bwMode="auto">
            <a:xfrm>
              <a:off x="2132012" y="3789362"/>
              <a:ext cx="11111" cy="11111"/>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9CCCB440-B289-1447-A667-E95CBB5A32DD}"/>
                </a:ext>
              </a:extLst>
            </p:cNvPr>
            <p:cNvSpPr>
              <a:spLocks noChangeArrowheads="1"/>
            </p:cNvSpPr>
            <p:nvPr/>
          </p:nvSpPr>
          <p:spPr bwMode="auto">
            <a:xfrm>
              <a:off x="842962" y="3716338"/>
              <a:ext cx="11111" cy="11111"/>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2A4CCA84-F25F-104C-B932-B5BC3A1C70CE}"/>
                </a:ext>
              </a:extLst>
            </p:cNvPr>
            <p:cNvSpPr>
              <a:spLocks noChangeArrowheads="1"/>
            </p:cNvSpPr>
            <p:nvPr/>
          </p:nvSpPr>
          <p:spPr bwMode="auto">
            <a:xfrm>
              <a:off x="3370263" y="3860801"/>
              <a:ext cx="11111" cy="1587"/>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E02AD34D-3DF0-7D4C-91E6-5DBC20D50FCA}"/>
                </a:ext>
              </a:extLst>
            </p:cNvPr>
            <p:cNvSpPr>
              <a:spLocks noChangeArrowheads="1"/>
            </p:cNvSpPr>
            <p:nvPr/>
          </p:nvSpPr>
          <p:spPr bwMode="auto">
            <a:xfrm>
              <a:off x="100012" y="3727449"/>
              <a:ext cx="1587" cy="11114"/>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BF37E706-B6D6-1240-8DA1-4CE4ED839AFA}"/>
                </a:ext>
              </a:extLst>
            </p:cNvPr>
            <p:cNvSpPr>
              <a:spLocks noChangeArrowheads="1"/>
            </p:cNvSpPr>
            <p:nvPr/>
          </p:nvSpPr>
          <p:spPr bwMode="auto">
            <a:xfrm>
              <a:off x="946151" y="3789362"/>
              <a:ext cx="1587" cy="11111"/>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674D1776-B237-C64A-98BA-E26594D24B6F}"/>
                </a:ext>
              </a:extLst>
            </p:cNvPr>
            <p:cNvSpPr>
              <a:spLocks noChangeArrowheads="1"/>
            </p:cNvSpPr>
            <p:nvPr/>
          </p:nvSpPr>
          <p:spPr bwMode="auto">
            <a:xfrm>
              <a:off x="111126" y="3748088"/>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476BB914-BF47-2945-954C-FB7547FA544A}"/>
                </a:ext>
              </a:extLst>
            </p:cNvPr>
            <p:cNvSpPr>
              <a:spLocks noChangeArrowheads="1"/>
            </p:cNvSpPr>
            <p:nvPr/>
          </p:nvSpPr>
          <p:spPr bwMode="auto">
            <a:xfrm>
              <a:off x="141289" y="37576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764418DB-A15C-C047-ABDD-DAC48AA2E5BB}"/>
                </a:ext>
              </a:extLst>
            </p:cNvPr>
            <p:cNvSpPr>
              <a:spLocks noChangeArrowheads="1"/>
            </p:cNvSpPr>
            <p:nvPr/>
          </p:nvSpPr>
          <p:spPr bwMode="auto">
            <a:xfrm>
              <a:off x="234951" y="3768726"/>
              <a:ext cx="11114"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67374015-5E54-DD4E-BCCA-E382288D401E}"/>
                </a:ext>
              </a:extLst>
            </p:cNvPr>
            <p:cNvSpPr>
              <a:spLocks noChangeArrowheads="1"/>
            </p:cNvSpPr>
            <p:nvPr/>
          </p:nvSpPr>
          <p:spPr bwMode="auto">
            <a:xfrm>
              <a:off x="141289" y="3768726"/>
              <a:ext cx="1587" cy="11114"/>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359C1160-04EB-B54A-B794-13E84752F2B7}"/>
                </a:ext>
              </a:extLst>
            </p:cNvPr>
            <p:cNvSpPr>
              <a:spLocks noChangeArrowheads="1"/>
            </p:cNvSpPr>
            <p:nvPr/>
          </p:nvSpPr>
          <p:spPr bwMode="auto">
            <a:xfrm>
              <a:off x="3216276" y="3943349"/>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214082ED-AF56-C54B-BE14-6C275CB9AA7E}"/>
                </a:ext>
              </a:extLst>
            </p:cNvPr>
            <p:cNvSpPr>
              <a:spLocks noChangeArrowheads="1"/>
            </p:cNvSpPr>
            <p:nvPr/>
          </p:nvSpPr>
          <p:spPr bwMode="auto">
            <a:xfrm>
              <a:off x="3246439" y="3954463"/>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79D28131-F390-A84B-AF63-81689D12B086}"/>
                </a:ext>
              </a:extLst>
            </p:cNvPr>
            <p:cNvSpPr>
              <a:spLocks noChangeArrowheads="1"/>
            </p:cNvSpPr>
            <p:nvPr/>
          </p:nvSpPr>
          <p:spPr bwMode="auto">
            <a:xfrm>
              <a:off x="317499" y="3798889"/>
              <a:ext cx="11114" cy="11111"/>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5CAC5DCC-6589-7B40-B32E-5C5B22505C94}"/>
                </a:ext>
              </a:extLst>
            </p:cNvPr>
            <p:cNvSpPr>
              <a:spLocks noChangeArrowheads="1"/>
            </p:cNvSpPr>
            <p:nvPr/>
          </p:nvSpPr>
          <p:spPr bwMode="auto">
            <a:xfrm>
              <a:off x="3267074" y="3954463"/>
              <a:ext cx="11114" cy="20638"/>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535E33F9-79A5-184A-953A-2CC10C43CCCB}"/>
                </a:ext>
              </a:extLst>
            </p:cNvPr>
            <p:cNvSpPr>
              <a:spLocks noChangeArrowheads="1"/>
            </p:cNvSpPr>
            <p:nvPr/>
          </p:nvSpPr>
          <p:spPr bwMode="auto">
            <a:xfrm>
              <a:off x="327026" y="3798889"/>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A4987BC2-70DC-B940-A623-CEA2589FA7B1}"/>
                </a:ext>
              </a:extLst>
            </p:cNvPr>
            <p:cNvSpPr>
              <a:spLocks noChangeArrowheads="1"/>
            </p:cNvSpPr>
            <p:nvPr/>
          </p:nvSpPr>
          <p:spPr bwMode="auto">
            <a:xfrm>
              <a:off x="3246439" y="3963987"/>
              <a:ext cx="11111" cy="11111"/>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1702C995-BC16-324F-AF1F-11458C783419}"/>
                </a:ext>
              </a:extLst>
            </p:cNvPr>
            <p:cNvSpPr>
              <a:spLocks noChangeArrowheads="1"/>
            </p:cNvSpPr>
            <p:nvPr/>
          </p:nvSpPr>
          <p:spPr bwMode="auto">
            <a:xfrm>
              <a:off x="946151" y="3840163"/>
              <a:ext cx="20638" cy="11111"/>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2152917-EDCD-0D42-A085-4A36B4CB19D8}"/>
                </a:ext>
              </a:extLst>
            </p:cNvPr>
            <p:cNvSpPr>
              <a:spLocks noChangeArrowheads="1"/>
            </p:cNvSpPr>
            <p:nvPr/>
          </p:nvSpPr>
          <p:spPr bwMode="auto">
            <a:xfrm>
              <a:off x="976314" y="3881437"/>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A9B09461-F600-9C43-820C-6FDB168CC489}"/>
                </a:ext>
              </a:extLst>
            </p:cNvPr>
            <p:cNvSpPr>
              <a:spLocks noChangeArrowheads="1"/>
            </p:cNvSpPr>
            <p:nvPr/>
          </p:nvSpPr>
          <p:spPr bwMode="auto">
            <a:xfrm>
              <a:off x="2895601" y="3984626"/>
              <a:ext cx="41274" cy="103189"/>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8EE3E4D6-360C-D84C-8618-5095F8D5C280}"/>
                </a:ext>
              </a:extLst>
            </p:cNvPr>
            <p:cNvSpPr>
              <a:spLocks noChangeArrowheads="1"/>
            </p:cNvSpPr>
            <p:nvPr/>
          </p:nvSpPr>
          <p:spPr bwMode="auto">
            <a:xfrm>
              <a:off x="3328989" y="4014788"/>
              <a:ext cx="11111" cy="11111"/>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3A07CD48-8EFD-1245-A348-E6D8ADF01BF7}"/>
                </a:ext>
              </a:extLst>
            </p:cNvPr>
            <p:cNvSpPr>
              <a:spLocks noChangeArrowheads="1"/>
            </p:cNvSpPr>
            <p:nvPr/>
          </p:nvSpPr>
          <p:spPr bwMode="auto">
            <a:xfrm>
              <a:off x="976314" y="3902075"/>
              <a:ext cx="11111" cy="11114"/>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07CF1E1A-8EFF-7E4A-9978-20165859E061}"/>
                </a:ext>
              </a:extLst>
            </p:cNvPr>
            <p:cNvSpPr>
              <a:spLocks noChangeArrowheads="1"/>
            </p:cNvSpPr>
            <p:nvPr/>
          </p:nvSpPr>
          <p:spPr bwMode="auto">
            <a:xfrm>
              <a:off x="998539"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1D0C2F6-891D-7845-B7CF-FCC0FF1C9424}"/>
                </a:ext>
              </a:extLst>
            </p:cNvPr>
            <p:cNvSpPr>
              <a:spLocks noChangeArrowheads="1"/>
            </p:cNvSpPr>
            <p:nvPr/>
          </p:nvSpPr>
          <p:spPr bwMode="auto">
            <a:xfrm>
              <a:off x="161925" y="3881437"/>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C762A788-5FC9-0D46-B75E-0230416CE016}"/>
                </a:ext>
              </a:extLst>
            </p:cNvPr>
            <p:cNvSpPr>
              <a:spLocks noChangeArrowheads="1"/>
            </p:cNvSpPr>
            <p:nvPr/>
          </p:nvSpPr>
          <p:spPr bwMode="auto">
            <a:xfrm>
              <a:off x="1008064" y="3954463"/>
              <a:ext cx="11111" cy="11111"/>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A38212E8-86A0-3749-BFD6-69FEC0D16F63}"/>
                </a:ext>
              </a:extLst>
            </p:cNvPr>
            <p:cNvSpPr>
              <a:spLocks noChangeArrowheads="1"/>
            </p:cNvSpPr>
            <p:nvPr/>
          </p:nvSpPr>
          <p:spPr bwMode="auto">
            <a:xfrm>
              <a:off x="379414" y="394334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16547E70-1494-4349-88AF-8EEE33B645C8}"/>
                </a:ext>
              </a:extLst>
            </p:cNvPr>
            <p:cNvSpPr>
              <a:spLocks noChangeArrowheads="1"/>
            </p:cNvSpPr>
            <p:nvPr/>
          </p:nvSpPr>
          <p:spPr bwMode="auto">
            <a:xfrm>
              <a:off x="409574" y="3943349"/>
              <a:ext cx="11114" cy="11114"/>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19DEA7C-5611-0A45-956E-3E166BC80FDF}"/>
                </a:ext>
              </a:extLst>
            </p:cNvPr>
            <p:cNvSpPr>
              <a:spLocks noChangeArrowheads="1"/>
            </p:cNvSpPr>
            <p:nvPr/>
          </p:nvSpPr>
          <p:spPr bwMode="auto">
            <a:xfrm>
              <a:off x="1358899" y="4014788"/>
              <a:ext cx="1587" cy="11111"/>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B0020588-89A8-DC45-9061-80E913761089}"/>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86FCF5AD-A5A9-B948-966A-C7073E04E781}"/>
                </a:ext>
              </a:extLst>
            </p:cNvPr>
            <p:cNvSpPr>
              <a:spLocks noChangeArrowheads="1"/>
            </p:cNvSpPr>
            <p:nvPr/>
          </p:nvSpPr>
          <p:spPr bwMode="auto">
            <a:xfrm>
              <a:off x="430212" y="3994150"/>
              <a:ext cx="11111" cy="11114"/>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F674D6FB-1B3B-D841-9C32-8CAFF7077000}"/>
                </a:ext>
              </a:extLst>
            </p:cNvPr>
            <p:cNvSpPr>
              <a:spLocks noChangeArrowheads="1"/>
            </p:cNvSpPr>
            <p:nvPr/>
          </p:nvSpPr>
          <p:spPr bwMode="auto">
            <a:xfrm>
              <a:off x="1368426" y="4056062"/>
              <a:ext cx="11114" cy="11111"/>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FDC479B2-B098-2D42-8444-3FF77478F5F8}"/>
                </a:ext>
              </a:extLst>
            </p:cNvPr>
            <p:cNvSpPr>
              <a:spLocks noChangeArrowheads="1"/>
            </p:cNvSpPr>
            <p:nvPr/>
          </p:nvSpPr>
          <p:spPr bwMode="auto">
            <a:xfrm>
              <a:off x="1379537" y="4067176"/>
              <a:ext cx="11111" cy="11114"/>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E39A61D3-C845-1E4D-9C70-7DF348A7AC6A}"/>
                </a:ext>
              </a:extLst>
            </p:cNvPr>
            <p:cNvSpPr>
              <a:spLocks noChangeArrowheads="1"/>
            </p:cNvSpPr>
            <p:nvPr/>
          </p:nvSpPr>
          <p:spPr bwMode="auto">
            <a:xfrm>
              <a:off x="1420814" y="4067176"/>
              <a:ext cx="11111" cy="11114"/>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95CDF53D-593A-AA45-BD24-62437EAA774F}"/>
                </a:ext>
              </a:extLst>
            </p:cNvPr>
            <p:cNvSpPr>
              <a:spLocks noChangeArrowheads="1"/>
            </p:cNvSpPr>
            <p:nvPr/>
          </p:nvSpPr>
          <p:spPr bwMode="auto">
            <a:xfrm>
              <a:off x="3278188" y="4252913"/>
              <a:ext cx="11111" cy="11111"/>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C87DD7C5-8B5D-A549-8B5A-033359AD8040}"/>
                </a:ext>
              </a:extLst>
            </p:cNvPr>
            <p:cNvSpPr>
              <a:spLocks noChangeArrowheads="1"/>
            </p:cNvSpPr>
            <p:nvPr/>
          </p:nvSpPr>
          <p:spPr bwMode="auto">
            <a:xfrm>
              <a:off x="503238" y="4117975"/>
              <a:ext cx="11111"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DAB49B5-6AB2-0B4A-8874-C2C27CAD504D}"/>
                </a:ext>
              </a:extLst>
            </p:cNvPr>
            <p:cNvSpPr>
              <a:spLocks noChangeArrowheads="1"/>
            </p:cNvSpPr>
            <p:nvPr/>
          </p:nvSpPr>
          <p:spPr bwMode="auto">
            <a:xfrm>
              <a:off x="3597274" y="42941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635463E1-863B-1E4B-A16A-01C8849D5612}"/>
                </a:ext>
              </a:extLst>
            </p:cNvPr>
            <p:cNvSpPr>
              <a:spLocks noChangeArrowheads="1"/>
            </p:cNvSpPr>
            <p:nvPr/>
          </p:nvSpPr>
          <p:spPr bwMode="auto">
            <a:xfrm>
              <a:off x="3505199" y="4324350"/>
              <a:ext cx="11114" cy="1587"/>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865384BA-9D0F-DE4E-9DE8-CE55C5163DBB}"/>
                </a:ext>
              </a:extLst>
            </p:cNvPr>
            <p:cNvSpPr>
              <a:spLocks noChangeArrowheads="1"/>
            </p:cNvSpPr>
            <p:nvPr/>
          </p:nvSpPr>
          <p:spPr bwMode="auto">
            <a:xfrm>
              <a:off x="3638551" y="4335464"/>
              <a:ext cx="1587" cy="11111"/>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6F4E8BC3-6CBF-2341-BDB9-5E4D0A65E696}"/>
                </a:ext>
              </a:extLst>
            </p:cNvPr>
            <p:cNvSpPr>
              <a:spLocks noChangeArrowheads="1"/>
            </p:cNvSpPr>
            <p:nvPr/>
          </p:nvSpPr>
          <p:spPr bwMode="auto">
            <a:xfrm>
              <a:off x="3576638" y="4335464"/>
              <a:ext cx="11111" cy="11111"/>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FC748051-BA04-FA4A-B068-5CB487A62DD9}"/>
                </a:ext>
              </a:extLst>
            </p:cNvPr>
            <p:cNvSpPr>
              <a:spLocks noChangeArrowheads="1"/>
            </p:cNvSpPr>
            <p:nvPr/>
          </p:nvSpPr>
          <p:spPr bwMode="auto">
            <a:xfrm>
              <a:off x="2111376" y="4262438"/>
              <a:ext cx="11114" cy="20638"/>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479AB151-49DA-A047-8D7E-68071E7B5D3D}"/>
                </a:ext>
              </a:extLst>
            </p:cNvPr>
            <p:cNvSpPr>
              <a:spLocks noChangeArrowheads="1"/>
            </p:cNvSpPr>
            <p:nvPr/>
          </p:nvSpPr>
          <p:spPr bwMode="auto">
            <a:xfrm>
              <a:off x="3730626" y="4367213"/>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DF209AD9-F519-3845-BE54-6ECFB6C64013}"/>
                </a:ext>
              </a:extLst>
            </p:cNvPr>
            <p:cNvSpPr>
              <a:spLocks noChangeArrowheads="1"/>
            </p:cNvSpPr>
            <p:nvPr/>
          </p:nvSpPr>
          <p:spPr bwMode="auto">
            <a:xfrm>
              <a:off x="3617912" y="4367213"/>
              <a:ext cx="11111" cy="11111"/>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A89B6C22-5258-4C4E-94A3-AFE6313FA164}"/>
                </a:ext>
              </a:extLst>
            </p:cNvPr>
            <p:cNvSpPr>
              <a:spLocks noChangeArrowheads="1"/>
            </p:cNvSpPr>
            <p:nvPr/>
          </p:nvSpPr>
          <p:spPr bwMode="auto">
            <a:xfrm>
              <a:off x="3741740"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8170F371-969B-4546-8FB9-2EC66BD8C22B}"/>
                </a:ext>
              </a:extLst>
            </p:cNvPr>
            <p:cNvSpPr>
              <a:spLocks noChangeArrowheads="1"/>
            </p:cNvSpPr>
            <p:nvPr/>
          </p:nvSpPr>
          <p:spPr bwMode="auto">
            <a:xfrm>
              <a:off x="3432176"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BF5CCEB2-EB8B-AA48-A1BF-D05D237C5D47}"/>
                </a:ext>
              </a:extLst>
            </p:cNvPr>
            <p:cNvSpPr>
              <a:spLocks noChangeArrowheads="1"/>
            </p:cNvSpPr>
            <p:nvPr/>
          </p:nvSpPr>
          <p:spPr bwMode="auto">
            <a:xfrm>
              <a:off x="3370263" y="4376738"/>
              <a:ext cx="11111" cy="20638"/>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703732CF-CB9C-CA46-857F-9A736AE89AEC}"/>
                </a:ext>
              </a:extLst>
            </p:cNvPr>
            <p:cNvSpPr>
              <a:spLocks noChangeArrowheads="1"/>
            </p:cNvSpPr>
            <p:nvPr/>
          </p:nvSpPr>
          <p:spPr bwMode="auto">
            <a:xfrm>
              <a:off x="3422651" y="4376738"/>
              <a:ext cx="11114" cy="11111"/>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0F52A718-4A1A-674D-8373-FEAE1441D9A1}"/>
                </a:ext>
              </a:extLst>
            </p:cNvPr>
            <p:cNvSpPr>
              <a:spLocks noChangeArrowheads="1"/>
            </p:cNvSpPr>
            <p:nvPr/>
          </p:nvSpPr>
          <p:spPr bwMode="auto">
            <a:xfrm>
              <a:off x="3422651" y="4386262"/>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D6E33114-4128-8348-9581-8835F9648731}"/>
                </a:ext>
              </a:extLst>
            </p:cNvPr>
            <p:cNvSpPr>
              <a:spLocks noChangeArrowheads="1"/>
            </p:cNvSpPr>
            <p:nvPr/>
          </p:nvSpPr>
          <p:spPr bwMode="auto">
            <a:xfrm>
              <a:off x="3494088" y="4386262"/>
              <a:ext cx="11111"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B122A9EA-E9C9-FB41-8AEC-EDF3843B840D}"/>
                </a:ext>
              </a:extLst>
            </p:cNvPr>
            <p:cNvSpPr>
              <a:spLocks noChangeArrowheads="1"/>
            </p:cNvSpPr>
            <p:nvPr/>
          </p:nvSpPr>
          <p:spPr bwMode="auto">
            <a:xfrm>
              <a:off x="3730626" y="4408487"/>
              <a:ext cx="11114" cy="20638"/>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03CEE02-3E27-CE4B-9895-BC115686BF32}"/>
                </a:ext>
              </a:extLst>
            </p:cNvPr>
            <p:cNvSpPr>
              <a:spLocks noChangeArrowheads="1"/>
            </p:cNvSpPr>
            <p:nvPr/>
          </p:nvSpPr>
          <p:spPr bwMode="auto">
            <a:xfrm>
              <a:off x="3700463" y="4427539"/>
              <a:ext cx="1587" cy="11111"/>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56B43E69-7CA7-3240-886E-AA3B117E2880}"/>
                </a:ext>
              </a:extLst>
            </p:cNvPr>
            <p:cNvSpPr>
              <a:spLocks noChangeArrowheads="1"/>
            </p:cNvSpPr>
            <p:nvPr/>
          </p:nvSpPr>
          <p:spPr bwMode="auto">
            <a:xfrm>
              <a:off x="3257550" y="4427539"/>
              <a:ext cx="112713" cy="82551"/>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562C2037-C54A-F540-976C-B180DD4DA3C2}"/>
                </a:ext>
              </a:extLst>
            </p:cNvPr>
            <p:cNvSpPr>
              <a:spLocks noChangeArrowheads="1"/>
            </p:cNvSpPr>
            <p:nvPr/>
          </p:nvSpPr>
          <p:spPr bwMode="auto">
            <a:xfrm>
              <a:off x="3349625" y="4459288"/>
              <a:ext cx="20638" cy="11111"/>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3BFDFA49-B857-7247-B755-953224F16891}"/>
                </a:ext>
              </a:extLst>
            </p:cNvPr>
            <p:cNvSpPr>
              <a:spLocks noChangeArrowheads="1"/>
            </p:cNvSpPr>
            <p:nvPr/>
          </p:nvSpPr>
          <p:spPr bwMode="auto">
            <a:xfrm>
              <a:off x="3700463" y="4459288"/>
              <a:ext cx="1587" cy="11111"/>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F3FB025-5E35-DE40-B1D8-3B66223D0B89}"/>
                </a:ext>
              </a:extLst>
            </p:cNvPr>
            <p:cNvSpPr>
              <a:spLocks noChangeArrowheads="1"/>
            </p:cNvSpPr>
            <p:nvPr/>
          </p:nvSpPr>
          <p:spPr bwMode="auto">
            <a:xfrm>
              <a:off x="3730626" y="44799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FA55D406-3918-114D-BF11-BEDBC694B46A}"/>
                </a:ext>
              </a:extLst>
            </p:cNvPr>
            <p:cNvSpPr>
              <a:spLocks noChangeArrowheads="1"/>
            </p:cNvSpPr>
            <p:nvPr/>
          </p:nvSpPr>
          <p:spPr bwMode="auto">
            <a:xfrm>
              <a:off x="3730626" y="4479924"/>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86FB2DC7-8713-7641-AE3C-B05B2DD89CD1}"/>
                </a:ext>
              </a:extLst>
            </p:cNvPr>
            <p:cNvSpPr>
              <a:spLocks noChangeArrowheads="1"/>
            </p:cNvSpPr>
            <p:nvPr/>
          </p:nvSpPr>
          <p:spPr bwMode="auto">
            <a:xfrm>
              <a:off x="3730626" y="4491038"/>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C286358B-5C02-FB46-A848-3D8FC40F0011}"/>
                </a:ext>
              </a:extLst>
            </p:cNvPr>
            <p:cNvSpPr>
              <a:spLocks noChangeArrowheads="1"/>
            </p:cNvSpPr>
            <p:nvPr/>
          </p:nvSpPr>
          <p:spPr bwMode="auto">
            <a:xfrm>
              <a:off x="3730626" y="4500562"/>
              <a:ext cx="11114" cy="11111"/>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E7F1A4A7-FB8F-8F48-A8B1-2FDF6064E1B0}"/>
                </a:ext>
              </a:extLst>
            </p:cNvPr>
            <p:cNvSpPr>
              <a:spLocks noChangeArrowheads="1"/>
            </p:cNvSpPr>
            <p:nvPr/>
          </p:nvSpPr>
          <p:spPr bwMode="auto">
            <a:xfrm>
              <a:off x="3730626" y="4510089"/>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AA20320D-DC98-5445-BF39-CB36F9BE3DF1}"/>
                </a:ext>
              </a:extLst>
            </p:cNvPr>
            <p:cNvSpPr>
              <a:spLocks noChangeArrowheads="1"/>
            </p:cNvSpPr>
            <p:nvPr/>
          </p:nvSpPr>
          <p:spPr bwMode="auto">
            <a:xfrm>
              <a:off x="3370263" y="4491038"/>
              <a:ext cx="11111" cy="20638"/>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DA0418-64FD-F641-A2A2-76E5CC7C1C9B}"/>
                </a:ext>
              </a:extLst>
            </p:cNvPr>
            <p:cNvSpPr>
              <a:spLocks noChangeArrowheads="1"/>
            </p:cNvSpPr>
            <p:nvPr/>
          </p:nvSpPr>
          <p:spPr bwMode="auto">
            <a:xfrm>
              <a:off x="3730626" y="4530725"/>
              <a:ext cx="1587"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F6F075F8-8B43-E849-8E1A-CF3A903E876D}"/>
                </a:ext>
              </a:extLst>
            </p:cNvPr>
            <p:cNvSpPr>
              <a:spLocks noChangeArrowheads="1"/>
            </p:cNvSpPr>
            <p:nvPr/>
          </p:nvSpPr>
          <p:spPr bwMode="auto">
            <a:xfrm>
              <a:off x="3721101" y="4551363"/>
              <a:ext cx="11114" cy="11111"/>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C88E4DC9-CAD2-1F4F-AEE2-9D6163B697E3}"/>
                </a:ext>
              </a:extLst>
            </p:cNvPr>
            <p:cNvSpPr>
              <a:spLocks noChangeArrowheads="1"/>
            </p:cNvSpPr>
            <p:nvPr/>
          </p:nvSpPr>
          <p:spPr bwMode="auto">
            <a:xfrm>
              <a:off x="3649665" y="45624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23AC55C5-47A2-8A4A-9864-6ADCFD1D54E8}"/>
                </a:ext>
              </a:extLst>
            </p:cNvPr>
            <p:cNvSpPr>
              <a:spLocks noChangeArrowheads="1"/>
            </p:cNvSpPr>
            <p:nvPr/>
          </p:nvSpPr>
          <p:spPr bwMode="auto">
            <a:xfrm>
              <a:off x="3629026" y="45624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D693E359-06E2-6645-8C13-4D2C9BC993B1}"/>
                </a:ext>
              </a:extLst>
            </p:cNvPr>
            <p:cNvSpPr>
              <a:spLocks noChangeArrowheads="1"/>
            </p:cNvSpPr>
            <p:nvPr/>
          </p:nvSpPr>
          <p:spPr bwMode="auto">
            <a:xfrm>
              <a:off x="3721101" y="4571999"/>
              <a:ext cx="1587" cy="11114"/>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FB1855B8-DD4A-6345-A4B8-E49E81B8096A}"/>
                </a:ext>
              </a:extLst>
            </p:cNvPr>
            <p:cNvSpPr>
              <a:spLocks noChangeArrowheads="1"/>
            </p:cNvSpPr>
            <p:nvPr/>
          </p:nvSpPr>
          <p:spPr bwMode="auto">
            <a:xfrm>
              <a:off x="3670300" y="4571999"/>
              <a:ext cx="1587" cy="11114"/>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7EB13D09-CF0B-D545-B32C-3CAA8F3F21CB}"/>
                </a:ext>
              </a:extLst>
            </p:cNvPr>
            <p:cNvSpPr>
              <a:spLocks noChangeArrowheads="1"/>
            </p:cNvSpPr>
            <p:nvPr/>
          </p:nvSpPr>
          <p:spPr bwMode="auto">
            <a:xfrm>
              <a:off x="2225674" y="4541839"/>
              <a:ext cx="11114"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A91DB956-186B-8D4A-8721-A87FE7FF85D9}"/>
                </a:ext>
              </a:extLst>
            </p:cNvPr>
            <p:cNvSpPr>
              <a:spLocks noChangeArrowheads="1"/>
            </p:cNvSpPr>
            <p:nvPr/>
          </p:nvSpPr>
          <p:spPr bwMode="auto">
            <a:xfrm>
              <a:off x="3587750" y="4624387"/>
              <a:ext cx="11114"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324E9390-3B14-0C4F-8185-F032E4A9A4C7}"/>
                </a:ext>
              </a:extLst>
            </p:cNvPr>
            <p:cNvSpPr>
              <a:spLocks noChangeArrowheads="1"/>
            </p:cNvSpPr>
            <p:nvPr/>
          </p:nvSpPr>
          <p:spPr bwMode="auto">
            <a:xfrm>
              <a:off x="3535364" y="4645025"/>
              <a:ext cx="11111"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6240FC3C-689F-C543-B759-8C484CFAF990}"/>
                </a:ext>
              </a:extLst>
            </p:cNvPr>
            <p:cNvSpPr>
              <a:spLocks noChangeArrowheads="1"/>
            </p:cNvSpPr>
            <p:nvPr/>
          </p:nvSpPr>
          <p:spPr bwMode="auto">
            <a:xfrm>
              <a:off x="3525837" y="4665664"/>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30AAB83-5D7F-6048-9E90-749A69FC9591}"/>
                </a:ext>
              </a:extLst>
            </p:cNvPr>
            <p:cNvSpPr>
              <a:spLocks noChangeArrowheads="1"/>
            </p:cNvSpPr>
            <p:nvPr/>
          </p:nvSpPr>
          <p:spPr bwMode="auto">
            <a:xfrm>
              <a:off x="3679825" y="4686299"/>
              <a:ext cx="11114"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CB6BAD54-2DDD-EF44-9A93-C4CF9EADE449}"/>
                </a:ext>
              </a:extLst>
            </p:cNvPr>
            <p:cNvSpPr>
              <a:spLocks noChangeArrowheads="1"/>
            </p:cNvSpPr>
            <p:nvPr/>
          </p:nvSpPr>
          <p:spPr bwMode="auto">
            <a:xfrm>
              <a:off x="265113" y="4521201"/>
              <a:ext cx="11111" cy="11114"/>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CF6F9C4B-CF26-7841-A99B-4B8C6702893C}"/>
                </a:ext>
              </a:extLst>
            </p:cNvPr>
            <p:cNvSpPr>
              <a:spLocks noChangeArrowheads="1"/>
            </p:cNvSpPr>
            <p:nvPr/>
          </p:nvSpPr>
          <p:spPr bwMode="auto">
            <a:xfrm>
              <a:off x="3670300" y="4716462"/>
              <a:ext cx="11114" cy="11111"/>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2D0FA2B7-892D-6240-8D32-816DF9A2B899}"/>
                </a:ext>
              </a:extLst>
            </p:cNvPr>
            <p:cNvSpPr>
              <a:spLocks noChangeArrowheads="1"/>
            </p:cNvSpPr>
            <p:nvPr/>
          </p:nvSpPr>
          <p:spPr bwMode="auto">
            <a:xfrm>
              <a:off x="3576638" y="4727576"/>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4633D63-1E60-3646-855A-2B0F7E480D1B}"/>
                </a:ext>
              </a:extLst>
            </p:cNvPr>
            <p:cNvSpPr>
              <a:spLocks noChangeArrowheads="1"/>
            </p:cNvSpPr>
            <p:nvPr/>
          </p:nvSpPr>
          <p:spPr bwMode="auto">
            <a:xfrm>
              <a:off x="3597274" y="47371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CCE7225C-8791-F14A-A429-23193668261B}"/>
                </a:ext>
              </a:extLst>
            </p:cNvPr>
            <p:cNvSpPr>
              <a:spLocks noChangeArrowheads="1"/>
            </p:cNvSpPr>
            <p:nvPr/>
          </p:nvSpPr>
          <p:spPr bwMode="auto">
            <a:xfrm>
              <a:off x="3659189" y="4748214"/>
              <a:ext cx="1587" cy="11111"/>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01E39595-8FB7-D34A-AF8A-EC65F265DBE0}"/>
                </a:ext>
              </a:extLst>
            </p:cNvPr>
            <p:cNvSpPr>
              <a:spLocks noChangeArrowheads="1"/>
            </p:cNvSpPr>
            <p:nvPr/>
          </p:nvSpPr>
          <p:spPr bwMode="auto">
            <a:xfrm>
              <a:off x="3567114" y="476885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3A389007-7CA4-884A-BBD3-F7BE2838B76F}"/>
                </a:ext>
              </a:extLst>
            </p:cNvPr>
            <p:cNvSpPr>
              <a:spLocks noChangeArrowheads="1"/>
            </p:cNvSpPr>
            <p:nvPr/>
          </p:nvSpPr>
          <p:spPr bwMode="auto">
            <a:xfrm>
              <a:off x="3556000" y="4768850"/>
              <a:ext cx="11114" cy="11114"/>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8199C5C0-F35A-744B-A6F4-E6BB9C6D6212}"/>
                </a:ext>
              </a:extLst>
            </p:cNvPr>
            <p:cNvSpPr>
              <a:spLocks noChangeArrowheads="1"/>
            </p:cNvSpPr>
            <p:nvPr/>
          </p:nvSpPr>
          <p:spPr bwMode="auto">
            <a:xfrm>
              <a:off x="3567114" y="476885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94E17ACE-EEAF-9C4B-B552-AF1D9ACC1955}"/>
                </a:ext>
              </a:extLst>
            </p:cNvPr>
            <p:cNvSpPr>
              <a:spLocks noChangeArrowheads="1"/>
            </p:cNvSpPr>
            <p:nvPr/>
          </p:nvSpPr>
          <p:spPr bwMode="auto">
            <a:xfrm>
              <a:off x="3556000" y="4789488"/>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79DFF75C-85B6-7449-A896-928F23E6682F}"/>
                </a:ext>
              </a:extLst>
            </p:cNvPr>
            <p:cNvSpPr>
              <a:spLocks noChangeArrowheads="1"/>
            </p:cNvSpPr>
            <p:nvPr/>
          </p:nvSpPr>
          <p:spPr bwMode="auto">
            <a:xfrm>
              <a:off x="3556000" y="4789488"/>
              <a:ext cx="11114"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CA9D8E19-5E98-364F-A3FF-BCFD1814498C}"/>
                </a:ext>
              </a:extLst>
            </p:cNvPr>
            <p:cNvSpPr>
              <a:spLocks noChangeArrowheads="1"/>
            </p:cNvSpPr>
            <p:nvPr/>
          </p:nvSpPr>
          <p:spPr bwMode="auto">
            <a:xfrm>
              <a:off x="3606801" y="4789488"/>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5299088B-8329-DC49-A638-1ACB27D8AD68}"/>
                </a:ext>
              </a:extLst>
            </p:cNvPr>
            <p:cNvSpPr>
              <a:spLocks noChangeArrowheads="1"/>
            </p:cNvSpPr>
            <p:nvPr/>
          </p:nvSpPr>
          <p:spPr bwMode="auto">
            <a:xfrm>
              <a:off x="3556000" y="4799012"/>
              <a:ext cx="1587" cy="11111"/>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3F67B58-5D0D-BC40-9B89-54745EC37132}"/>
                </a:ext>
              </a:extLst>
            </p:cNvPr>
            <p:cNvSpPr>
              <a:spLocks noChangeArrowheads="1"/>
            </p:cNvSpPr>
            <p:nvPr/>
          </p:nvSpPr>
          <p:spPr bwMode="auto">
            <a:xfrm>
              <a:off x="3556000" y="4810124"/>
              <a:ext cx="1587" cy="11114"/>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76309615-095D-7F4B-91EA-327A587698D0}"/>
                </a:ext>
              </a:extLst>
            </p:cNvPr>
            <p:cNvSpPr>
              <a:spLocks noChangeArrowheads="1"/>
            </p:cNvSpPr>
            <p:nvPr/>
          </p:nvSpPr>
          <p:spPr bwMode="auto">
            <a:xfrm>
              <a:off x="3597274" y="4810124"/>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9777D985-7934-B54D-8076-72B905DFC90E}"/>
                </a:ext>
              </a:extLst>
            </p:cNvPr>
            <p:cNvSpPr>
              <a:spLocks noChangeArrowheads="1"/>
            </p:cNvSpPr>
            <p:nvPr/>
          </p:nvSpPr>
          <p:spPr bwMode="auto">
            <a:xfrm>
              <a:off x="3617912" y="4819651"/>
              <a:ext cx="1587" cy="11114"/>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D24B95F8-620D-3647-9CAF-F4F24F8D4A84}"/>
                </a:ext>
              </a:extLst>
            </p:cNvPr>
            <p:cNvSpPr>
              <a:spLocks noChangeArrowheads="1"/>
            </p:cNvSpPr>
            <p:nvPr/>
          </p:nvSpPr>
          <p:spPr bwMode="auto">
            <a:xfrm>
              <a:off x="1946275" y="4768850"/>
              <a:ext cx="11114" cy="11114"/>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EA116D43-EFDE-CA48-8223-6B3598F45CCA}"/>
                </a:ext>
              </a:extLst>
            </p:cNvPr>
            <p:cNvSpPr>
              <a:spLocks noChangeArrowheads="1"/>
            </p:cNvSpPr>
            <p:nvPr/>
          </p:nvSpPr>
          <p:spPr bwMode="auto">
            <a:xfrm>
              <a:off x="657226" y="4727576"/>
              <a:ext cx="1587" cy="11114"/>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0BBA48AD-5D4A-2C40-8AAE-37842328F175}"/>
                </a:ext>
              </a:extLst>
            </p:cNvPr>
            <p:cNvSpPr>
              <a:spLocks noChangeArrowheads="1"/>
            </p:cNvSpPr>
            <p:nvPr/>
          </p:nvSpPr>
          <p:spPr bwMode="auto">
            <a:xfrm>
              <a:off x="1946275" y="4799012"/>
              <a:ext cx="11114" cy="11111"/>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E1974492-5E1B-9143-B322-5102004B2AAF}"/>
                </a:ext>
              </a:extLst>
            </p:cNvPr>
            <p:cNvSpPr>
              <a:spLocks noChangeArrowheads="1"/>
            </p:cNvSpPr>
            <p:nvPr/>
          </p:nvSpPr>
          <p:spPr bwMode="auto">
            <a:xfrm>
              <a:off x="3525837" y="4881563"/>
              <a:ext cx="1587" cy="11111"/>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ACF69BB1-BD7D-1540-9E5C-7242391EBD80}"/>
                </a:ext>
              </a:extLst>
            </p:cNvPr>
            <p:cNvSpPr>
              <a:spLocks noChangeArrowheads="1"/>
            </p:cNvSpPr>
            <p:nvPr/>
          </p:nvSpPr>
          <p:spPr bwMode="auto">
            <a:xfrm>
              <a:off x="3163888" y="4913313"/>
              <a:ext cx="1587" cy="11111"/>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F0F5DD4-5D62-4F48-BBED-EA3C8D5E2893}"/>
                </a:ext>
              </a:extLst>
            </p:cNvPr>
            <p:cNvSpPr>
              <a:spLocks noChangeArrowheads="1"/>
            </p:cNvSpPr>
            <p:nvPr/>
          </p:nvSpPr>
          <p:spPr bwMode="auto">
            <a:xfrm>
              <a:off x="3494088" y="4943475"/>
              <a:ext cx="1587" cy="11114"/>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FC816E2A-8EE4-E747-BA0F-EDCB14F1DF2C}"/>
                </a:ext>
              </a:extLst>
            </p:cNvPr>
            <p:cNvSpPr>
              <a:spLocks noChangeArrowheads="1"/>
            </p:cNvSpPr>
            <p:nvPr/>
          </p:nvSpPr>
          <p:spPr bwMode="auto">
            <a:xfrm>
              <a:off x="657226" y="4902199"/>
              <a:ext cx="11114" cy="11114"/>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839EEBDC-B69B-FC4E-A811-D3553FE3BBE4}"/>
                </a:ext>
              </a:extLst>
            </p:cNvPr>
            <p:cNvSpPr>
              <a:spLocks noChangeArrowheads="1"/>
            </p:cNvSpPr>
            <p:nvPr/>
          </p:nvSpPr>
          <p:spPr bwMode="auto">
            <a:xfrm>
              <a:off x="657226" y="4913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84A44543-28B9-604A-827B-2B4A344A0C0D}"/>
                </a:ext>
              </a:extLst>
            </p:cNvPr>
            <p:cNvSpPr>
              <a:spLocks noChangeArrowheads="1"/>
            </p:cNvSpPr>
            <p:nvPr/>
          </p:nvSpPr>
          <p:spPr bwMode="auto">
            <a:xfrm>
              <a:off x="3246439" y="5108574"/>
              <a:ext cx="11111" cy="11114"/>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7007E47A-FFE2-8746-AA73-19EECD39B077}"/>
                </a:ext>
              </a:extLst>
            </p:cNvPr>
            <p:cNvSpPr>
              <a:spLocks noChangeArrowheads="1"/>
            </p:cNvSpPr>
            <p:nvPr/>
          </p:nvSpPr>
          <p:spPr bwMode="auto">
            <a:xfrm>
              <a:off x="3390902" y="5140326"/>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B85CD0CB-37D7-EF43-8BC3-5A2FDB97532B}"/>
                </a:ext>
              </a:extLst>
            </p:cNvPr>
            <p:cNvSpPr>
              <a:spLocks noChangeArrowheads="1"/>
            </p:cNvSpPr>
            <p:nvPr/>
          </p:nvSpPr>
          <p:spPr bwMode="auto">
            <a:xfrm>
              <a:off x="677864" y="4995863"/>
              <a:ext cx="11111" cy="11111"/>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3E4A22D2-7003-6C45-B110-C8EC3F889953}"/>
                </a:ext>
              </a:extLst>
            </p:cNvPr>
            <p:cNvSpPr>
              <a:spLocks noChangeArrowheads="1"/>
            </p:cNvSpPr>
            <p:nvPr/>
          </p:nvSpPr>
          <p:spPr bwMode="auto">
            <a:xfrm>
              <a:off x="3236914" y="51498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160229D5-E04E-944B-A528-FA0FD476A7D2}"/>
                </a:ext>
              </a:extLst>
            </p:cNvPr>
            <p:cNvSpPr>
              <a:spLocks noChangeArrowheads="1"/>
            </p:cNvSpPr>
            <p:nvPr/>
          </p:nvSpPr>
          <p:spPr bwMode="auto">
            <a:xfrm>
              <a:off x="3390902" y="5160962"/>
              <a:ext cx="11114" cy="11111"/>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E6E193D7-65BF-DD42-AB13-6F088E3CE931}"/>
                </a:ext>
              </a:extLst>
            </p:cNvPr>
            <p:cNvSpPr>
              <a:spLocks noChangeArrowheads="1"/>
            </p:cNvSpPr>
            <p:nvPr/>
          </p:nvSpPr>
          <p:spPr bwMode="auto">
            <a:xfrm>
              <a:off x="3216276" y="5149851"/>
              <a:ext cx="1587" cy="11114"/>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32FCF2FD-EE0A-4745-B204-7710FD834E9F}"/>
                </a:ext>
              </a:extLst>
            </p:cNvPr>
            <p:cNvSpPr>
              <a:spLocks noChangeArrowheads="1"/>
            </p:cNvSpPr>
            <p:nvPr/>
          </p:nvSpPr>
          <p:spPr bwMode="auto">
            <a:xfrm>
              <a:off x="3360739" y="5202238"/>
              <a:ext cx="11111" cy="11111"/>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F7B23604-838A-D345-9EE8-D6E97187A3EB}"/>
                </a:ext>
              </a:extLst>
            </p:cNvPr>
            <p:cNvSpPr>
              <a:spLocks noChangeArrowheads="1"/>
            </p:cNvSpPr>
            <p:nvPr/>
          </p:nvSpPr>
          <p:spPr bwMode="auto">
            <a:xfrm>
              <a:off x="3340101" y="52022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081787-DB1E-0645-A2CF-34F8BA2E846D}"/>
                </a:ext>
              </a:extLst>
            </p:cNvPr>
            <p:cNvSpPr>
              <a:spLocks noChangeArrowheads="1"/>
            </p:cNvSpPr>
            <p:nvPr/>
          </p:nvSpPr>
          <p:spPr bwMode="auto">
            <a:xfrm>
              <a:off x="3319462" y="5222874"/>
              <a:ext cx="1587" cy="11114"/>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6101D78B-F6ED-F746-844D-C88F3A2A04F2}"/>
                </a:ext>
              </a:extLst>
            </p:cNvPr>
            <p:cNvSpPr>
              <a:spLocks noChangeArrowheads="1"/>
            </p:cNvSpPr>
            <p:nvPr/>
          </p:nvSpPr>
          <p:spPr bwMode="auto">
            <a:xfrm>
              <a:off x="3308351" y="5232401"/>
              <a:ext cx="11114" cy="11114"/>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7B58BDB2-5B45-DD4A-BE33-24B31D30ACA9}"/>
                </a:ext>
              </a:extLst>
            </p:cNvPr>
            <p:cNvSpPr>
              <a:spLocks noChangeArrowheads="1"/>
            </p:cNvSpPr>
            <p:nvPr/>
          </p:nvSpPr>
          <p:spPr bwMode="auto">
            <a:xfrm>
              <a:off x="3205162" y="5222874"/>
              <a:ext cx="20638" cy="11114"/>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2301FA5-A478-DA47-BDFA-9B76AC0EEB28}"/>
                </a:ext>
              </a:extLst>
            </p:cNvPr>
            <p:cNvSpPr>
              <a:spLocks noChangeArrowheads="1"/>
            </p:cNvSpPr>
            <p:nvPr/>
          </p:nvSpPr>
          <p:spPr bwMode="auto">
            <a:xfrm>
              <a:off x="3205162" y="5232401"/>
              <a:ext cx="1587" cy="11114"/>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9431AC36-48FF-7847-8FE7-E24423936D9E}"/>
                </a:ext>
              </a:extLst>
            </p:cNvPr>
            <p:cNvSpPr>
              <a:spLocks noChangeArrowheads="1"/>
            </p:cNvSpPr>
            <p:nvPr/>
          </p:nvSpPr>
          <p:spPr bwMode="auto">
            <a:xfrm>
              <a:off x="3133725" y="5243512"/>
              <a:ext cx="61912" cy="52388"/>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2A87C3E8-FC60-034F-A680-2D0F9DC2A0AD}"/>
                </a:ext>
              </a:extLst>
            </p:cNvPr>
            <p:cNvSpPr>
              <a:spLocks noChangeArrowheads="1"/>
            </p:cNvSpPr>
            <p:nvPr/>
          </p:nvSpPr>
          <p:spPr bwMode="auto">
            <a:xfrm>
              <a:off x="698500" y="5140326"/>
              <a:ext cx="11114" cy="11114"/>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2EC9D7C8-835D-334B-BD0C-5BF027C51970}"/>
                </a:ext>
              </a:extLst>
            </p:cNvPr>
            <p:cNvSpPr>
              <a:spLocks noChangeArrowheads="1"/>
            </p:cNvSpPr>
            <p:nvPr/>
          </p:nvSpPr>
          <p:spPr bwMode="auto">
            <a:xfrm>
              <a:off x="3246439" y="5305425"/>
              <a:ext cx="11111" cy="1587"/>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1D871124-FF48-4249-BB4E-22B25D45F358}"/>
                </a:ext>
              </a:extLst>
            </p:cNvPr>
            <p:cNvSpPr>
              <a:spLocks noChangeArrowheads="1"/>
            </p:cNvSpPr>
            <p:nvPr/>
          </p:nvSpPr>
          <p:spPr bwMode="auto">
            <a:xfrm>
              <a:off x="3133725" y="5376864"/>
              <a:ext cx="11114" cy="11111"/>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6AE98CB0-479E-7643-9B9F-2A4CC4DF7227}"/>
                </a:ext>
              </a:extLst>
            </p:cNvPr>
            <p:cNvSpPr>
              <a:spLocks noChangeArrowheads="1"/>
            </p:cNvSpPr>
            <p:nvPr/>
          </p:nvSpPr>
          <p:spPr bwMode="auto">
            <a:xfrm>
              <a:off x="3133725" y="5376864"/>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9E5FE15A-49EF-234E-B3DF-575AEA7F6884}"/>
                </a:ext>
              </a:extLst>
            </p:cNvPr>
            <p:cNvSpPr>
              <a:spLocks noChangeArrowheads="1"/>
            </p:cNvSpPr>
            <p:nvPr/>
          </p:nvSpPr>
          <p:spPr bwMode="auto">
            <a:xfrm>
              <a:off x="760412" y="5284789"/>
              <a:ext cx="11111" cy="11111"/>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0D1EF570-9A97-C642-B676-0C0CA0983E90}"/>
                </a:ext>
              </a:extLst>
            </p:cNvPr>
            <p:cNvSpPr>
              <a:spLocks noChangeArrowheads="1"/>
            </p:cNvSpPr>
            <p:nvPr/>
          </p:nvSpPr>
          <p:spPr bwMode="auto">
            <a:xfrm>
              <a:off x="792164" y="5314949"/>
              <a:ext cx="11111"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7E63CD5B-F953-9F43-A83E-30B5C05C495E}"/>
                </a:ext>
              </a:extLst>
            </p:cNvPr>
            <p:cNvSpPr>
              <a:spLocks noChangeArrowheads="1"/>
            </p:cNvSpPr>
            <p:nvPr/>
          </p:nvSpPr>
          <p:spPr bwMode="auto">
            <a:xfrm>
              <a:off x="833438" y="5335587"/>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B26B069-81B1-024E-8069-8C60F562E7EB}"/>
                </a:ext>
              </a:extLst>
            </p:cNvPr>
            <p:cNvSpPr>
              <a:spLocks noChangeArrowheads="1"/>
            </p:cNvSpPr>
            <p:nvPr/>
          </p:nvSpPr>
          <p:spPr bwMode="auto">
            <a:xfrm>
              <a:off x="833438" y="534669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918CDB6D-8B2D-BB40-8E3B-E728E62A9759}"/>
                </a:ext>
              </a:extLst>
            </p:cNvPr>
            <p:cNvSpPr>
              <a:spLocks noChangeArrowheads="1"/>
            </p:cNvSpPr>
            <p:nvPr/>
          </p:nvSpPr>
          <p:spPr bwMode="auto">
            <a:xfrm>
              <a:off x="3019425" y="5459412"/>
              <a:ext cx="11114" cy="11111"/>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AF5FB267-595E-EF40-9272-C4F36F622EAC}"/>
                </a:ext>
              </a:extLst>
            </p:cNvPr>
            <p:cNvSpPr>
              <a:spLocks noChangeArrowheads="1"/>
            </p:cNvSpPr>
            <p:nvPr/>
          </p:nvSpPr>
          <p:spPr bwMode="auto">
            <a:xfrm>
              <a:off x="852487" y="5356226"/>
              <a:ext cx="11111" cy="11114"/>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C1531235-72BA-5246-AEED-D5A417B1F91B}"/>
                </a:ext>
              </a:extLst>
            </p:cNvPr>
            <p:cNvSpPr>
              <a:spLocks noChangeArrowheads="1"/>
            </p:cNvSpPr>
            <p:nvPr/>
          </p:nvSpPr>
          <p:spPr bwMode="auto">
            <a:xfrm>
              <a:off x="914399" y="5367337"/>
              <a:ext cx="1587" cy="11111"/>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816A707C-4D82-1240-A09C-F160498AAFBD}"/>
                </a:ext>
              </a:extLst>
            </p:cNvPr>
            <p:cNvSpPr>
              <a:spLocks noChangeArrowheads="1"/>
            </p:cNvSpPr>
            <p:nvPr/>
          </p:nvSpPr>
          <p:spPr bwMode="auto">
            <a:xfrm>
              <a:off x="1111250" y="55213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7FE620C6-797D-4F4A-8483-CE8975A73567}"/>
                </a:ext>
              </a:extLst>
            </p:cNvPr>
            <p:cNvSpPr>
              <a:spLocks noChangeArrowheads="1"/>
            </p:cNvSpPr>
            <p:nvPr/>
          </p:nvSpPr>
          <p:spPr bwMode="auto">
            <a:xfrm>
              <a:off x="1081087" y="5491164"/>
              <a:ext cx="1506536"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9CA14CC6-C8C7-DE41-AD9A-D0DCE3A3DB88}"/>
                </a:ext>
              </a:extLst>
            </p:cNvPr>
            <p:cNvSpPr>
              <a:spLocks noChangeArrowheads="1"/>
            </p:cNvSpPr>
            <p:nvPr/>
          </p:nvSpPr>
          <p:spPr bwMode="auto">
            <a:xfrm>
              <a:off x="2544762" y="5676901"/>
              <a:ext cx="11111" cy="1587"/>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1656244F-4AC0-054C-9068-9214247981B1}"/>
                </a:ext>
              </a:extLst>
            </p:cNvPr>
            <p:cNvSpPr>
              <a:spLocks noChangeArrowheads="1"/>
            </p:cNvSpPr>
            <p:nvPr/>
          </p:nvSpPr>
          <p:spPr bwMode="auto">
            <a:xfrm>
              <a:off x="1152524" y="561498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23EA3A99-234C-C240-B681-4BDA408FDDBD}"/>
                </a:ext>
              </a:extLst>
            </p:cNvPr>
            <p:cNvSpPr>
              <a:spLocks noChangeArrowheads="1"/>
            </p:cNvSpPr>
            <p:nvPr/>
          </p:nvSpPr>
          <p:spPr bwMode="auto">
            <a:xfrm>
              <a:off x="1111250" y="5645149"/>
              <a:ext cx="11114"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E0DA0F70-D141-9047-8411-5875FA51C5DD}"/>
                </a:ext>
              </a:extLst>
            </p:cNvPr>
            <p:cNvSpPr>
              <a:spLocks noChangeArrowheads="1"/>
            </p:cNvSpPr>
            <p:nvPr/>
          </p:nvSpPr>
          <p:spPr bwMode="auto">
            <a:xfrm>
              <a:off x="1122364" y="5645149"/>
              <a:ext cx="11111" cy="1587"/>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E4F7F5CE-5972-F74E-983F-82F526C02080}"/>
                </a:ext>
              </a:extLst>
            </p:cNvPr>
            <p:cNvSpPr>
              <a:spLocks noChangeArrowheads="1"/>
            </p:cNvSpPr>
            <p:nvPr/>
          </p:nvSpPr>
          <p:spPr bwMode="auto">
            <a:xfrm>
              <a:off x="2370139" y="5759449"/>
              <a:ext cx="11111" cy="1587"/>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40FDD2FF-EC63-A84F-BC67-19316925426D}"/>
                </a:ext>
              </a:extLst>
            </p:cNvPr>
            <p:cNvSpPr>
              <a:spLocks noChangeArrowheads="1"/>
            </p:cNvSpPr>
            <p:nvPr/>
          </p:nvSpPr>
          <p:spPr bwMode="auto">
            <a:xfrm>
              <a:off x="1306514" y="57277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47339DC-BDBF-B349-BE17-B2FD6157EB26}"/>
                </a:ext>
              </a:extLst>
            </p:cNvPr>
            <p:cNvSpPr>
              <a:spLocks noChangeArrowheads="1"/>
            </p:cNvSpPr>
            <p:nvPr/>
          </p:nvSpPr>
          <p:spPr bwMode="auto">
            <a:xfrm>
              <a:off x="1306514" y="57277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2D6F3257-9611-7B46-AEA4-226896811EE1}"/>
                </a:ext>
              </a:extLst>
            </p:cNvPr>
            <p:cNvSpPr>
              <a:spLocks noChangeArrowheads="1"/>
            </p:cNvSpPr>
            <p:nvPr/>
          </p:nvSpPr>
          <p:spPr bwMode="auto">
            <a:xfrm>
              <a:off x="2276475" y="57800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84C88C38-EEEE-1241-B8DA-14EE27FC7EA6}"/>
                </a:ext>
              </a:extLst>
            </p:cNvPr>
            <p:cNvSpPr>
              <a:spLocks noChangeArrowheads="1"/>
            </p:cNvSpPr>
            <p:nvPr/>
          </p:nvSpPr>
          <p:spPr bwMode="auto">
            <a:xfrm>
              <a:off x="2266951" y="5780087"/>
              <a:ext cx="11114"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39B4D43B-74B2-7D40-83A3-0A896C1FA859}"/>
                </a:ext>
              </a:extLst>
            </p:cNvPr>
            <p:cNvSpPr>
              <a:spLocks noChangeArrowheads="1"/>
            </p:cNvSpPr>
            <p:nvPr/>
          </p:nvSpPr>
          <p:spPr bwMode="auto">
            <a:xfrm>
              <a:off x="946151" y="2447924"/>
              <a:ext cx="2538412"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710B8E81-6725-4843-B953-790130EA34B5}"/>
                </a:ext>
              </a:extLst>
            </p:cNvPr>
            <p:cNvSpPr>
              <a:spLocks noChangeArrowheads="1"/>
            </p:cNvSpPr>
            <p:nvPr/>
          </p:nvSpPr>
          <p:spPr bwMode="auto">
            <a:xfrm>
              <a:off x="3402013" y="31607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EBE20DC9-710A-CE41-B176-01BD33CEBAFB}"/>
                </a:ext>
              </a:extLst>
            </p:cNvPr>
            <p:cNvSpPr>
              <a:spLocks noChangeArrowheads="1"/>
            </p:cNvSpPr>
            <p:nvPr/>
          </p:nvSpPr>
          <p:spPr bwMode="auto">
            <a:xfrm>
              <a:off x="3443289" y="2913063"/>
              <a:ext cx="11111" cy="11111"/>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3C7C7B5-E753-9145-8699-4758E9C275E4}"/>
                </a:ext>
              </a:extLst>
            </p:cNvPr>
            <p:cNvSpPr>
              <a:spLocks noChangeArrowheads="1"/>
            </p:cNvSpPr>
            <p:nvPr/>
          </p:nvSpPr>
          <p:spPr bwMode="auto">
            <a:xfrm>
              <a:off x="3319462" y="2890837"/>
              <a:ext cx="123825" cy="176213"/>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971F9257-01E6-A548-A02D-6CDA53C0DD26}"/>
                </a:ext>
              </a:extLst>
            </p:cNvPr>
            <p:cNvSpPr>
              <a:spLocks noChangeArrowheads="1"/>
            </p:cNvSpPr>
            <p:nvPr/>
          </p:nvSpPr>
          <p:spPr bwMode="auto">
            <a:xfrm>
              <a:off x="3422651" y="3221037"/>
              <a:ext cx="1587" cy="11111"/>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B53B527A-0F9F-8749-995F-7796AF17412B}"/>
                </a:ext>
              </a:extLst>
            </p:cNvPr>
            <p:cNvSpPr>
              <a:spLocks noChangeArrowheads="1"/>
            </p:cNvSpPr>
            <p:nvPr/>
          </p:nvSpPr>
          <p:spPr bwMode="auto">
            <a:xfrm>
              <a:off x="3278188" y="3963987"/>
              <a:ext cx="1587" cy="11111"/>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3B6BBCCA-879B-4A4A-9573-01C4BEA0C759}"/>
                </a:ext>
              </a:extLst>
            </p:cNvPr>
            <p:cNvSpPr>
              <a:spLocks noChangeArrowheads="1"/>
            </p:cNvSpPr>
            <p:nvPr/>
          </p:nvSpPr>
          <p:spPr bwMode="auto">
            <a:xfrm>
              <a:off x="2297113" y="3417888"/>
              <a:ext cx="11111" cy="20638"/>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22B69B92-A294-EC4C-B3CC-646A92EA8010}"/>
                </a:ext>
              </a:extLst>
            </p:cNvPr>
            <p:cNvSpPr>
              <a:spLocks noChangeArrowheads="1"/>
            </p:cNvSpPr>
            <p:nvPr/>
          </p:nvSpPr>
          <p:spPr bwMode="auto">
            <a:xfrm>
              <a:off x="2287589" y="4056062"/>
              <a:ext cx="11111" cy="11111"/>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963E59DA-E04A-4C40-8CC4-4C1AFC83BC5C}"/>
                </a:ext>
              </a:extLst>
            </p:cNvPr>
            <p:cNvSpPr>
              <a:spLocks noChangeArrowheads="1"/>
            </p:cNvSpPr>
            <p:nvPr/>
          </p:nvSpPr>
          <p:spPr bwMode="auto">
            <a:xfrm>
              <a:off x="2060575" y="4367213"/>
              <a:ext cx="11114" cy="11111"/>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7EDA6B66-AC01-DC46-92BB-160CE1EF62C5}"/>
                </a:ext>
              </a:extLst>
            </p:cNvPr>
            <p:cNvSpPr>
              <a:spLocks noChangeArrowheads="1"/>
            </p:cNvSpPr>
            <p:nvPr/>
          </p:nvSpPr>
          <p:spPr bwMode="auto">
            <a:xfrm>
              <a:off x="1182689" y="4014788"/>
              <a:ext cx="1587" cy="11111"/>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95854CD4-DF35-514F-BBF1-84E565C2BBFC}"/>
                </a:ext>
              </a:extLst>
            </p:cNvPr>
            <p:cNvSpPr>
              <a:spLocks noChangeArrowheads="1"/>
            </p:cNvSpPr>
            <p:nvPr/>
          </p:nvSpPr>
          <p:spPr bwMode="auto">
            <a:xfrm>
              <a:off x="1358899" y="2695576"/>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54DB0557-E56C-C048-B334-593CC3E335C9}"/>
                </a:ext>
              </a:extLst>
            </p:cNvPr>
            <p:cNvSpPr>
              <a:spLocks noChangeArrowheads="1"/>
            </p:cNvSpPr>
            <p:nvPr/>
          </p:nvSpPr>
          <p:spPr bwMode="auto">
            <a:xfrm>
              <a:off x="1400176" y="2757488"/>
              <a:ext cx="11114" cy="11111"/>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330556E-BE49-584F-A9BE-EE26AC6B933F}"/>
                </a:ext>
              </a:extLst>
            </p:cNvPr>
            <p:cNvSpPr>
              <a:spLocks noChangeArrowheads="1"/>
            </p:cNvSpPr>
            <p:nvPr/>
          </p:nvSpPr>
          <p:spPr bwMode="auto">
            <a:xfrm>
              <a:off x="1636714" y="3005138"/>
              <a:ext cx="11111" cy="11111"/>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955D7CEC-7073-A14D-B827-F77D463827A7}"/>
                </a:ext>
              </a:extLst>
            </p:cNvPr>
            <p:cNvSpPr>
              <a:spLocks noChangeArrowheads="1"/>
            </p:cNvSpPr>
            <p:nvPr/>
          </p:nvSpPr>
          <p:spPr bwMode="auto">
            <a:xfrm>
              <a:off x="1916112" y="4232275"/>
              <a:ext cx="11111"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D58E5B93-D473-314D-9326-9F0C8320AA58}"/>
                </a:ext>
              </a:extLst>
            </p:cNvPr>
            <p:cNvSpPr>
              <a:spLocks noChangeArrowheads="1"/>
            </p:cNvSpPr>
            <p:nvPr/>
          </p:nvSpPr>
          <p:spPr bwMode="auto">
            <a:xfrm>
              <a:off x="1019175" y="2335214"/>
              <a:ext cx="557213" cy="309561"/>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D0EBC8A7-3FF3-2F4C-908F-3A9B85D23926}"/>
                </a:ext>
              </a:extLst>
            </p:cNvPr>
            <p:cNvSpPr>
              <a:spLocks noChangeArrowheads="1"/>
            </p:cNvSpPr>
            <p:nvPr/>
          </p:nvSpPr>
          <p:spPr bwMode="auto">
            <a:xfrm>
              <a:off x="1512889" y="2376488"/>
              <a:ext cx="11111"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82CFD08B-6E1C-D040-B310-65A7FCEBFEA3}"/>
                </a:ext>
              </a:extLst>
            </p:cNvPr>
            <p:cNvSpPr>
              <a:spLocks noChangeArrowheads="1"/>
            </p:cNvSpPr>
            <p:nvPr/>
          </p:nvSpPr>
          <p:spPr bwMode="auto">
            <a:xfrm>
              <a:off x="1441450" y="2436813"/>
              <a:ext cx="11114"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E82359-325C-FD4A-864C-AB5BD1125F8D}"/>
                </a:ext>
              </a:extLst>
            </p:cNvPr>
            <p:cNvSpPr>
              <a:spLocks noChangeArrowheads="1"/>
            </p:cNvSpPr>
            <p:nvPr/>
          </p:nvSpPr>
          <p:spPr bwMode="auto">
            <a:xfrm>
              <a:off x="1276351" y="23352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44D84E1E-3C02-BD48-BD73-43C997AFBA7D}"/>
                </a:ext>
              </a:extLst>
            </p:cNvPr>
            <p:cNvSpPr>
              <a:spLocks noChangeArrowheads="1"/>
            </p:cNvSpPr>
            <p:nvPr/>
          </p:nvSpPr>
          <p:spPr bwMode="auto">
            <a:xfrm>
              <a:off x="1019175" y="2324100"/>
              <a:ext cx="258763" cy="73026"/>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0633781-B88D-E746-8648-B1FDCB578872}"/>
                </a:ext>
              </a:extLst>
            </p:cNvPr>
            <p:cNvSpPr>
              <a:spLocks noChangeArrowheads="1"/>
            </p:cNvSpPr>
            <p:nvPr/>
          </p:nvSpPr>
          <p:spPr bwMode="auto">
            <a:xfrm>
              <a:off x="976314" y="2386012"/>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C6C8F5CE-D4F3-104D-9C2D-3D5867E3DD39}"/>
                </a:ext>
              </a:extLst>
            </p:cNvPr>
            <p:cNvSpPr>
              <a:spLocks noChangeArrowheads="1"/>
            </p:cNvSpPr>
            <p:nvPr/>
          </p:nvSpPr>
          <p:spPr bwMode="auto">
            <a:xfrm>
              <a:off x="874712" y="2417762"/>
              <a:ext cx="20638" cy="11111"/>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D3C7795-BAA4-7941-BAAB-CBA0817C1D7E}"/>
                </a:ext>
              </a:extLst>
            </p:cNvPr>
            <p:cNvSpPr>
              <a:spLocks noChangeArrowheads="1"/>
            </p:cNvSpPr>
            <p:nvPr/>
          </p:nvSpPr>
          <p:spPr bwMode="auto">
            <a:xfrm>
              <a:off x="430212"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BC29ADE5-3CE2-C94F-924D-0D0591FE4E0A}"/>
                </a:ext>
              </a:extLst>
            </p:cNvPr>
            <p:cNvSpPr>
              <a:spLocks noChangeArrowheads="1"/>
            </p:cNvSpPr>
            <p:nvPr/>
          </p:nvSpPr>
          <p:spPr bwMode="auto">
            <a:xfrm>
              <a:off x="379414" y="284003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B06A408E-5FC6-4A4D-BBDA-753B27DE9143}"/>
                </a:ext>
              </a:extLst>
            </p:cNvPr>
            <p:cNvSpPr>
              <a:spLocks noChangeArrowheads="1"/>
            </p:cNvSpPr>
            <p:nvPr/>
          </p:nvSpPr>
          <p:spPr bwMode="auto">
            <a:xfrm>
              <a:off x="379414" y="284003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413AD3CB-EBC8-F94B-8177-0EBC929D94FB}"/>
                </a:ext>
              </a:extLst>
            </p:cNvPr>
            <p:cNvSpPr>
              <a:spLocks noChangeArrowheads="1"/>
            </p:cNvSpPr>
            <p:nvPr/>
          </p:nvSpPr>
          <p:spPr bwMode="auto">
            <a:xfrm>
              <a:off x="430212" y="2767013"/>
              <a:ext cx="1587" cy="11111"/>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82BE0AC3-1883-F44A-85DD-49224C5D11BD}"/>
                </a:ext>
              </a:extLst>
            </p:cNvPr>
            <p:cNvSpPr>
              <a:spLocks noChangeArrowheads="1"/>
            </p:cNvSpPr>
            <p:nvPr/>
          </p:nvSpPr>
          <p:spPr bwMode="auto">
            <a:xfrm>
              <a:off x="90488" y="2406650"/>
              <a:ext cx="825501" cy="2971801"/>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0309AE4-835B-2F49-9D1D-0359DD6181A1}"/>
                </a:ext>
              </a:extLst>
            </p:cNvPr>
            <p:cNvSpPr>
              <a:spLocks noChangeArrowheads="1"/>
            </p:cNvSpPr>
            <p:nvPr/>
          </p:nvSpPr>
          <p:spPr bwMode="auto">
            <a:xfrm>
              <a:off x="450850" y="27463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8AC73A99-9F5E-834B-A8C8-5CEDF376BCE5}"/>
                </a:ext>
              </a:extLst>
            </p:cNvPr>
            <p:cNvSpPr>
              <a:spLocks noChangeArrowheads="1"/>
            </p:cNvSpPr>
            <p:nvPr/>
          </p:nvSpPr>
          <p:spPr bwMode="auto">
            <a:xfrm>
              <a:off x="450850" y="27463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B953DFD0-B5C4-6142-A40D-AC56A2776471}"/>
                </a:ext>
              </a:extLst>
            </p:cNvPr>
            <p:cNvSpPr>
              <a:spLocks noChangeArrowheads="1"/>
            </p:cNvSpPr>
            <p:nvPr/>
          </p:nvSpPr>
          <p:spPr bwMode="auto">
            <a:xfrm>
              <a:off x="522287" y="26543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94CCE02C-A7B5-3543-B900-C0CBD97B784F}"/>
                </a:ext>
              </a:extLst>
            </p:cNvPr>
            <p:cNvSpPr>
              <a:spLocks noChangeArrowheads="1"/>
            </p:cNvSpPr>
            <p:nvPr/>
          </p:nvSpPr>
          <p:spPr bwMode="auto">
            <a:xfrm>
              <a:off x="522287" y="26543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F6FA47FF-EAB2-6F4D-BACD-86008FB083EB}"/>
                </a:ext>
              </a:extLst>
            </p:cNvPr>
            <p:cNvSpPr>
              <a:spLocks noChangeArrowheads="1"/>
            </p:cNvSpPr>
            <p:nvPr/>
          </p:nvSpPr>
          <p:spPr bwMode="auto">
            <a:xfrm>
              <a:off x="863601" y="2417762"/>
              <a:ext cx="165101"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1358E64C-8318-F545-85F8-A4CE2AF5B8B3}"/>
                </a:ext>
              </a:extLst>
            </p:cNvPr>
            <p:cNvSpPr>
              <a:spLocks noChangeArrowheads="1"/>
            </p:cNvSpPr>
            <p:nvPr/>
          </p:nvSpPr>
          <p:spPr bwMode="auto">
            <a:xfrm>
              <a:off x="1008064" y="2468563"/>
              <a:ext cx="11111" cy="11111"/>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977B639F-C2BC-FA47-A3B0-C19A0A660E3D}"/>
                </a:ext>
              </a:extLst>
            </p:cNvPr>
            <p:cNvSpPr>
              <a:spLocks noChangeArrowheads="1"/>
            </p:cNvSpPr>
            <p:nvPr/>
          </p:nvSpPr>
          <p:spPr bwMode="auto">
            <a:xfrm>
              <a:off x="842962" y="2541589"/>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875BB5B1-D40E-D649-93D9-2B1590CAEF15}"/>
                </a:ext>
              </a:extLst>
            </p:cNvPr>
            <p:cNvSpPr>
              <a:spLocks noChangeArrowheads="1"/>
            </p:cNvSpPr>
            <p:nvPr/>
          </p:nvSpPr>
          <p:spPr bwMode="auto">
            <a:xfrm>
              <a:off x="688975" y="2808287"/>
              <a:ext cx="82551" cy="82551"/>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9A21771A-723D-F04B-8EE5-9EBCD268C177}"/>
                </a:ext>
              </a:extLst>
            </p:cNvPr>
            <p:cNvSpPr>
              <a:spLocks noChangeArrowheads="1"/>
            </p:cNvSpPr>
            <p:nvPr/>
          </p:nvSpPr>
          <p:spPr bwMode="auto">
            <a:xfrm>
              <a:off x="615949" y="2901949"/>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8516439B-4E38-3B4E-8CFB-604347B95957}"/>
                </a:ext>
              </a:extLst>
            </p:cNvPr>
            <p:cNvSpPr>
              <a:spLocks noChangeArrowheads="1"/>
            </p:cNvSpPr>
            <p:nvPr/>
          </p:nvSpPr>
          <p:spPr bwMode="auto">
            <a:xfrm>
              <a:off x="636587" y="2901949"/>
              <a:ext cx="20638"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1A154ED7-E7C2-9D4F-9BB3-7CD1DA104596}"/>
                </a:ext>
              </a:extLst>
            </p:cNvPr>
            <p:cNvSpPr>
              <a:spLocks noChangeArrowheads="1"/>
            </p:cNvSpPr>
            <p:nvPr/>
          </p:nvSpPr>
          <p:spPr bwMode="auto">
            <a:xfrm>
              <a:off x="234951" y="3294063"/>
              <a:ext cx="11114"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4F11A0A3-5C7F-0445-9A4D-6165980FE524}"/>
                </a:ext>
              </a:extLst>
            </p:cNvPr>
            <p:cNvSpPr>
              <a:spLocks noChangeArrowheads="1"/>
            </p:cNvSpPr>
            <p:nvPr/>
          </p:nvSpPr>
          <p:spPr bwMode="auto">
            <a:xfrm>
              <a:off x="822324" y="5326063"/>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3105A18C-AABD-4D48-90E6-4516B4BEF71B}"/>
                </a:ext>
              </a:extLst>
            </p:cNvPr>
            <p:cNvSpPr>
              <a:spLocks noChangeArrowheads="1"/>
            </p:cNvSpPr>
            <p:nvPr/>
          </p:nvSpPr>
          <p:spPr bwMode="auto">
            <a:xfrm>
              <a:off x="750888" y="5273675"/>
              <a:ext cx="11111" cy="1587"/>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1BE925FF-7455-2943-B7ED-76155C7F9D37}"/>
                </a:ext>
              </a:extLst>
            </p:cNvPr>
            <p:cNvSpPr>
              <a:spLocks noChangeArrowheads="1"/>
            </p:cNvSpPr>
            <p:nvPr/>
          </p:nvSpPr>
          <p:spPr bwMode="auto">
            <a:xfrm>
              <a:off x="677864" y="5181600"/>
              <a:ext cx="1587" cy="11114"/>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0C65A594-323A-0C49-A297-CD022E535412}"/>
                </a:ext>
              </a:extLst>
            </p:cNvPr>
            <p:cNvSpPr>
              <a:spLocks noChangeArrowheads="1"/>
            </p:cNvSpPr>
            <p:nvPr/>
          </p:nvSpPr>
          <p:spPr bwMode="auto">
            <a:xfrm>
              <a:off x="668337" y="5181600"/>
              <a:ext cx="11111"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1E39D7B2-74DA-7C46-8AAC-2201000A735E}"/>
                </a:ext>
              </a:extLst>
            </p:cNvPr>
            <p:cNvSpPr>
              <a:spLocks noChangeArrowheads="1"/>
            </p:cNvSpPr>
            <p:nvPr/>
          </p:nvSpPr>
          <p:spPr bwMode="auto">
            <a:xfrm>
              <a:off x="100012" y="3654426"/>
              <a:ext cx="1587" cy="11114"/>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E0061633-2155-F34F-A0BF-1EDDED8534E2}"/>
                </a:ext>
              </a:extLst>
            </p:cNvPr>
            <p:cNvSpPr>
              <a:spLocks noChangeArrowheads="1"/>
            </p:cNvSpPr>
            <p:nvPr/>
          </p:nvSpPr>
          <p:spPr bwMode="auto">
            <a:xfrm>
              <a:off x="471489" y="2913063"/>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9E1C3340-E21C-2544-B779-2308054DC1AD}"/>
                </a:ext>
              </a:extLst>
            </p:cNvPr>
            <p:cNvSpPr>
              <a:spLocks noChangeArrowheads="1"/>
            </p:cNvSpPr>
            <p:nvPr/>
          </p:nvSpPr>
          <p:spPr bwMode="auto">
            <a:xfrm>
              <a:off x="3463925" y="2963864"/>
              <a:ext cx="11114" cy="20638"/>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B75AC2E9-B117-EE4B-83F3-29D6DDE3490F}"/>
                </a:ext>
              </a:extLst>
            </p:cNvPr>
            <p:cNvSpPr>
              <a:spLocks noChangeArrowheads="1"/>
            </p:cNvSpPr>
            <p:nvPr/>
          </p:nvSpPr>
          <p:spPr bwMode="auto">
            <a:xfrm>
              <a:off x="1368426" y="2871789"/>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D96E70E2-1EB3-D045-A102-38569AAA43A3}"/>
                </a:ext>
              </a:extLst>
            </p:cNvPr>
            <p:cNvSpPr>
              <a:spLocks noChangeArrowheads="1"/>
            </p:cNvSpPr>
            <p:nvPr/>
          </p:nvSpPr>
          <p:spPr bwMode="auto">
            <a:xfrm>
              <a:off x="739776" y="2881313"/>
              <a:ext cx="11114"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8A7D2B3-481B-8244-85E8-76798F2152DC}"/>
                </a:ext>
              </a:extLst>
            </p:cNvPr>
            <p:cNvSpPr>
              <a:spLocks noChangeArrowheads="1"/>
            </p:cNvSpPr>
            <p:nvPr/>
          </p:nvSpPr>
          <p:spPr bwMode="auto">
            <a:xfrm>
              <a:off x="3432176" y="31289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028A22A1-CC07-CD46-BCF4-41205CB5B8B4}"/>
                </a:ext>
              </a:extLst>
            </p:cNvPr>
            <p:cNvSpPr>
              <a:spLocks noChangeArrowheads="1"/>
            </p:cNvSpPr>
            <p:nvPr/>
          </p:nvSpPr>
          <p:spPr bwMode="auto">
            <a:xfrm>
              <a:off x="1636714" y="3025776"/>
              <a:ext cx="1587" cy="11114"/>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8CF02F07-DC22-0248-A9FD-ACACB5367F80}"/>
                </a:ext>
              </a:extLst>
            </p:cNvPr>
            <p:cNvSpPr>
              <a:spLocks noChangeArrowheads="1"/>
            </p:cNvSpPr>
            <p:nvPr/>
          </p:nvSpPr>
          <p:spPr bwMode="auto">
            <a:xfrm>
              <a:off x="3505199" y="3179763"/>
              <a:ext cx="73026" cy="196851"/>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8403E17D-4A28-344D-990E-FC824BD10188}"/>
                </a:ext>
              </a:extLst>
            </p:cNvPr>
            <p:cNvSpPr>
              <a:spLocks noChangeArrowheads="1"/>
            </p:cNvSpPr>
            <p:nvPr/>
          </p:nvSpPr>
          <p:spPr bwMode="auto">
            <a:xfrm>
              <a:off x="450850" y="30464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30C0BF5-DEB5-7248-B729-C7C7075C9492}"/>
                </a:ext>
              </a:extLst>
            </p:cNvPr>
            <p:cNvSpPr>
              <a:spLocks noChangeArrowheads="1"/>
            </p:cNvSpPr>
            <p:nvPr/>
          </p:nvSpPr>
          <p:spPr bwMode="auto">
            <a:xfrm>
              <a:off x="1585913" y="3149601"/>
              <a:ext cx="41274" cy="41274"/>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17CD8B96-B827-734F-AAAA-A2E9AF9277AF}"/>
                </a:ext>
              </a:extLst>
            </p:cNvPr>
            <p:cNvSpPr>
              <a:spLocks noChangeArrowheads="1"/>
            </p:cNvSpPr>
            <p:nvPr/>
          </p:nvSpPr>
          <p:spPr bwMode="auto">
            <a:xfrm>
              <a:off x="3535364" y="3273425"/>
              <a:ext cx="1587" cy="11114"/>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2F0E5DDC-9417-E143-952D-6723568A52CF}"/>
                </a:ext>
              </a:extLst>
            </p:cNvPr>
            <p:cNvSpPr>
              <a:spLocks noChangeArrowheads="1"/>
            </p:cNvSpPr>
            <p:nvPr/>
          </p:nvSpPr>
          <p:spPr bwMode="auto">
            <a:xfrm>
              <a:off x="3525837" y="4014788"/>
              <a:ext cx="52388"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85A75593-E20D-6E4C-A0E5-0008D85BB17C}"/>
                </a:ext>
              </a:extLst>
            </p:cNvPr>
            <p:cNvSpPr>
              <a:spLocks noChangeArrowheads="1"/>
            </p:cNvSpPr>
            <p:nvPr/>
          </p:nvSpPr>
          <p:spPr bwMode="auto">
            <a:xfrm>
              <a:off x="1400176" y="4046538"/>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00843936-D6A9-8743-A856-D90F2ED4BC1A}"/>
                </a:ext>
              </a:extLst>
            </p:cNvPr>
            <p:cNvSpPr>
              <a:spLocks noChangeArrowheads="1"/>
            </p:cNvSpPr>
            <p:nvPr/>
          </p:nvSpPr>
          <p:spPr bwMode="auto">
            <a:xfrm>
              <a:off x="3484563" y="4243389"/>
              <a:ext cx="61912" cy="41274"/>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1A8BA369-3A16-A642-9ECA-3FF0CDECB293}"/>
                </a:ext>
              </a:extLst>
            </p:cNvPr>
            <p:cNvSpPr>
              <a:spLocks noChangeArrowheads="1"/>
            </p:cNvSpPr>
            <p:nvPr/>
          </p:nvSpPr>
          <p:spPr bwMode="auto">
            <a:xfrm>
              <a:off x="3484563" y="4418012"/>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A9D18ECC-FFF5-A843-8625-FCE10FED1288}"/>
                </a:ext>
              </a:extLst>
            </p:cNvPr>
            <p:cNvSpPr>
              <a:spLocks noChangeArrowheads="1"/>
            </p:cNvSpPr>
            <p:nvPr/>
          </p:nvSpPr>
          <p:spPr bwMode="auto">
            <a:xfrm>
              <a:off x="3484563" y="4408487"/>
              <a:ext cx="11111" cy="20638"/>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49C69BAF-6222-3B40-8EB2-BE728FA6DEDA}"/>
                </a:ext>
              </a:extLst>
            </p:cNvPr>
            <p:cNvSpPr>
              <a:spLocks noChangeArrowheads="1"/>
            </p:cNvSpPr>
            <p:nvPr/>
          </p:nvSpPr>
          <p:spPr bwMode="auto">
            <a:xfrm>
              <a:off x="3443289" y="4305301"/>
              <a:ext cx="73026" cy="134939"/>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9EBF6EEA-EDED-9B48-807C-5A4EF6B47AC2}"/>
                </a:ext>
              </a:extLst>
            </p:cNvPr>
            <p:cNvSpPr>
              <a:spLocks noChangeArrowheads="1"/>
            </p:cNvSpPr>
            <p:nvPr/>
          </p:nvSpPr>
          <p:spPr bwMode="auto">
            <a:xfrm>
              <a:off x="3473450" y="4427539"/>
              <a:ext cx="11114" cy="11111"/>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8EFE9A01-7E75-624B-B0FA-23593981899F}"/>
                </a:ext>
              </a:extLst>
            </p:cNvPr>
            <p:cNvSpPr>
              <a:spLocks noChangeArrowheads="1"/>
            </p:cNvSpPr>
            <p:nvPr/>
          </p:nvSpPr>
          <p:spPr bwMode="auto">
            <a:xfrm>
              <a:off x="3700463" y="4418012"/>
              <a:ext cx="31750" cy="52388"/>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BAFC292B-41D3-9844-A254-B01CB84BC52A}"/>
                </a:ext>
              </a:extLst>
            </p:cNvPr>
            <p:cNvSpPr>
              <a:spLocks noChangeArrowheads="1"/>
            </p:cNvSpPr>
            <p:nvPr/>
          </p:nvSpPr>
          <p:spPr bwMode="auto">
            <a:xfrm>
              <a:off x="1244599" y="570706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9E8442E1-8B6A-EA4B-B2F3-85C94C4639BE}"/>
                </a:ext>
              </a:extLst>
            </p:cNvPr>
            <p:cNvSpPr>
              <a:spLocks noChangeArrowheads="1"/>
            </p:cNvSpPr>
            <p:nvPr/>
          </p:nvSpPr>
          <p:spPr bwMode="auto">
            <a:xfrm>
              <a:off x="1244599" y="570706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A503109A-B471-EE4C-B520-73C76CEE0500}"/>
                </a:ext>
              </a:extLst>
            </p:cNvPr>
            <p:cNvSpPr>
              <a:spLocks noChangeArrowheads="1"/>
            </p:cNvSpPr>
            <p:nvPr/>
          </p:nvSpPr>
          <p:spPr bwMode="auto">
            <a:xfrm>
              <a:off x="1100139" y="5635625"/>
              <a:ext cx="11111" cy="1587"/>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F8920AF-9751-1148-BFCE-33F0DFD8419F}"/>
                </a:ext>
              </a:extLst>
            </p:cNvPr>
            <p:cNvSpPr>
              <a:spLocks noChangeArrowheads="1"/>
            </p:cNvSpPr>
            <p:nvPr/>
          </p:nvSpPr>
          <p:spPr bwMode="auto">
            <a:xfrm>
              <a:off x="1090614" y="5624513"/>
              <a:ext cx="11111"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4185095C-F9EF-EF43-B0D7-6CE10023261B}"/>
                </a:ext>
              </a:extLst>
            </p:cNvPr>
            <p:cNvSpPr>
              <a:spLocks noChangeArrowheads="1"/>
            </p:cNvSpPr>
            <p:nvPr/>
          </p:nvSpPr>
          <p:spPr bwMode="auto">
            <a:xfrm>
              <a:off x="1111250" y="563562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8744B1CB-5736-CC40-86BB-25916E566196}"/>
                </a:ext>
              </a:extLst>
            </p:cNvPr>
            <p:cNvSpPr>
              <a:spLocks noChangeArrowheads="1"/>
            </p:cNvSpPr>
            <p:nvPr/>
          </p:nvSpPr>
          <p:spPr bwMode="auto">
            <a:xfrm>
              <a:off x="1141413" y="5603875"/>
              <a:ext cx="11111" cy="11114"/>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C689C8E0-4CA0-ED4B-B079-09769BE56444}"/>
                </a:ext>
              </a:extLst>
            </p:cNvPr>
            <p:cNvSpPr>
              <a:spLocks noChangeArrowheads="1"/>
            </p:cNvSpPr>
            <p:nvPr/>
          </p:nvSpPr>
          <p:spPr bwMode="auto">
            <a:xfrm>
              <a:off x="1141413" y="555307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A7E3E057-5EE0-BA4E-98D5-736ECACBC296}"/>
                </a:ext>
              </a:extLst>
            </p:cNvPr>
            <p:cNvSpPr>
              <a:spLocks noChangeArrowheads="1"/>
            </p:cNvSpPr>
            <p:nvPr/>
          </p:nvSpPr>
          <p:spPr bwMode="auto">
            <a:xfrm>
              <a:off x="2524124" y="5676901"/>
              <a:ext cx="31750" cy="11114"/>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5A63F939-3520-BB4F-ADDE-54E85526D42B}"/>
                </a:ext>
              </a:extLst>
            </p:cNvPr>
            <p:cNvSpPr>
              <a:spLocks noChangeArrowheads="1"/>
            </p:cNvSpPr>
            <p:nvPr/>
          </p:nvSpPr>
          <p:spPr bwMode="auto">
            <a:xfrm>
              <a:off x="2482850" y="5727700"/>
              <a:ext cx="11114"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114C2F61-8673-E24E-B803-2E154F6E2CC7}"/>
                </a:ext>
              </a:extLst>
            </p:cNvPr>
            <p:cNvSpPr>
              <a:spLocks noChangeArrowheads="1"/>
            </p:cNvSpPr>
            <p:nvPr/>
          </p:nvSpPr>
          <p:spPr bwMode="auto">
            <a:xfrm>
              <a:off x="2544762" y="5665787"/>
              <a:ext cx="31750" cy="20638"/>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C6BD5250-FFF4-064B-B238-F8006F49F9A9}"/>
                </a:ext>
              </a:extLst>
            </p:cNvPr>
            <p:cNvSpPr>
              <a:spLocks noChangeArrowheads="1"/>
            </p:cNvSpPr>
            <p:nvPr/>
          </p:nvSpPr>
          <p:spPr bwMode="auto">
            <a:xfrm>
              <a:off x="2544762" y="567690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22DC385-1004-D84D-AEE8-83C9F89920E5}"/>
                </a:ext>
              </a:extLst>
            </p:cNvPr>
            <p:cNvSpPr>
              <a:spLocks noChangeArrowheads="1"/>
            </p:cNvSpPr>
            <p:nvPr/>
          </p:nvSpPr>
          <p:spPr bwMode="auto">
            <a:xfrm>
              <a:off x="1152524" y="5665787"/>
              <a:ext cx="11114"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1F3A1D9F-8D39-1849-A765-C84D906D082A}"/>
                </a:ext>
              </a:extLst>
            </p:cNvPr>
            <p:cNvSpPr>
              <a:spLocks noChangeArrowheads="1"/>
            </p:cNvSpPr>
            <p:nvPr/>
          </p:nvSpPr>
          <p:spPr bwMode="auto">
            <a:xfrm>
              <a:off x="1152524" y="56657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C69DFB92-7360-7742-9653-EF7DDA38F6DA}"/>
                </a:ext>
              </a:extLst>
            </p:cNvPr>
            <p:cNvSpPr>
              <a:spLocks noChangeArrowheads="1"/>
            </p:cNvSpPr>
            <p:nvPr/>
          </p:nvSpPr>
          <p:spPr bwMode="auto">
            <a:xfrm>
              <a:off x="1152524" y="56657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CDE4FD04-5025-BF4E-A258-FA966F15A98A}"/>
                </a:ext>
              </a:extLst>
            </p:cNvPr>
            <p:cNvSpPr>
              <a:spLocks noChangeArrowheads="1"/>
            </p:cNvSpPr>
            <p:nvPr/>
          </p:nvSpPr>
          <p:spPr bwMode="auto">
            <a:xfrm>
              <a:off x="1152524" y="5665787"/>
              <a:ext cx="11114"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6F085899-B455-D44F-B1FD-E214309C6973}"/>
                </a:ext>
              </a:extLst>
            </p:cNvPr>
            <p:cNvSpPr>
              <a:spLocks noChangeArrowheads="1"/>
            </p:cNvSpPr>
            <p:nvPr/>
          </p:nvSpPr>
          <p:spPr bwMode="auto">
            <a:xfrm>
              <a:off x="2317749" y="5759449"/>
              <a:ext cx="11114" cy="1587"/>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A2D8B589-EB81-9D45-A35E-C072A527F348}"/>
                </a:ext>
              </a:extLst>
            </p:cNvPr>
            <p:cNvSpPr>
              <a:spLocks noChangeArrowheads="1"/>
            </p:cNvSpPr>
            <p:nvPr/>
          </p:nvSpPr>
          <p:spPr bwMode="auto">
            <a:xfrm>
              <a:off x="3556000" y="4592637"/>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0D1FA64B-8111-DC4F-9498-C0AD9FD18BFD}"/>
                </a:ext>
              </a:extLst>
            </p:cNvPr>
            <p:cNvSpPr>
              <a:spLocks noChangeArrowheads="1"/>
            </p:cNvSpPr>
            <p:nvPr/>
          </p:nvSpPr>
          <p:spPr bwMode="auto">
            <a:xfrm>
              <a:off x="2090738" y="4541839"/>
              <a:ext cx="176213"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9CAECEF-9886-0B4A-AF29-35969198C4F4}"/>
                </a:ext>
              </a:extLst>
            </p:cNvPr>
            <p:cNvSpPr>
              <a:spLocks noChangeArrowheads="1"/>
            </p:cNvSpPr>
            <p:nvPr/>
          </p:nvSpPr>
          <p:spPr bwMode="auto">
            <a:xfrm>
              <a:off x="255589" y="4491038"/>
              <a:ext cx="1587" cy="11111"/>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1FA5844C-60CD-5643-9DE0-99C93CE003C0}"/>
                </a:ext>
              </a:extLst>
            </p:cNvPr>
            <p:cNvSpPr>
              <a:spLocks noChangeArrowheads="1"/>
            </p:cNvSpPr>
            <p:nvPr/>
          </p:nvSpPr>
          <p:spPr bwMode="auto">
            <a:xfrm>
              <a:off x="3546476" y="48196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80EF503C-AE45-A24E-9B44-5BDB5AD73077}"/>
                </a:ext>
              </a:extLst>
            </p:cNvPr>
            <p:cNvSpPr>
              <a:spLocks noChangeArrowheads="1"/>
            </p:cNvSpPr>
            <p:nvPr/>
          </p:nvSpPr>
          <p:spPr bwMode="auto">
            <a:xfrm>
              <a:off x="3298827" y="5170489"/>
              <a:ext cx="93662"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E0BFFE01-88C5-D440-B99B-BF34FC9B0B33}"/>
                </a:ext>
              </a:extLst>
            </p:cNvPr>
            <p:cNvSpPr>
              <a:spLocks noChangeArrowheads="1"/>
            </p:cNvSpPr>
            <p:nvPr/>
          </p:nvSpPr>
          <p:spPr bwMode="auto">
            <a:xfrm>
              <a:off x="3174999" y="5253037"/>
              <a:ext cx="134939" cy="103186"/>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AE54A992-57D7-E54F-B6F8-FB77AAD66F22}"/>
                </a:ext>
              </a:extLst>
            </p:cNvPr>
            <p:cNvSpPr>
              <a:spLocks noChangeArrowheads="1"/>
            </p:cNvSpPr>
            <p:nvPr/>
          </p:nvSpPr>
          <p:spPr bwMode="auto">
            <a:xfrm>
              <a:off x="895350" y="5314949"/>
              <a:ext cx="1587" cy="11114"/>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58F1079-9D8C-EB47-8A96-50C018410D6B}"/>
                </a:ext>
              </a:extLst>
            </p:cNvPr>
            <p:cNvSpPr>
              <a:spLocks noChangeArrowheads="1"/>
            </p:cNvSpPr>
            <p:nvPr/>
          </p:nvSpPr>
          <p:spPr bwMode="auto">
            <a:xfrm>
              <a:off x="895350" y="5314949"/>
              <a:ext cx="11114"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91EF9E8F-1A15-FE48-A5E6-7E9056EEE1F2}"/>
                </a:ext>
              </a:extLst>
            </p:cNvPr>
            <p:cNvSpPr>
              <a:spLocks noChangeArrowheads="1"/>
            </p:cNvSpPr>
            <p:nvPr/>
          </p:nvSpPr>
          <p:spPr bwMode="auto">
            <a:xfrm>
              <a:off x="1131888" y="5553074"/>
              <a:ext cx="11111" cy="1587"/>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678B79B9-C62D-3548-BB84-576F5862E07C}"/>
                </a:ext>
              </a:extLst>
            </p:cNvPr>
            <p:cNvSpPr>
              <a:spLocks noChangeArrowheads="1"/>
            </p:cNvSpPr>
            <p:nvPr/>
          </p:nvSpPr>
          <p:spPr bwMode="auto">
            <a:xfrm>
              <a:off x="1090614" y="5624513"/>
              <a:ext cx="11111"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B4F3A6CC-1319-184E-A5A9-DE0F0046058D}"/>
                </a:ext>
              </a:extLst>
            </p:cNvPr>
            <p:cNvSpPr>
              <a:spLocks noChangeArrowheads="1"/>
            </p:cNvSpPr>
            <p:nvPr/>
          </p:nvSpPr>
          <p:spPr bwMode="auto">
            <a:xfrm>
              <a:off x="3525837" y="3355976"/>
              <a:ext cx="20638"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4C5E685C-C588-EE42-A9BE-75B4F94DCF98}"/>
                </a:ext>
              </a:extLst>
            </p:cNvPr>
            <p:cNvSpPr>
              <a:spLocks noChangeArrowheads="1"/>
            </p:cNvSpPr>
            <p:nvPr/>
          </p:nvSpPr>
          <p:spPr bwMode="auto">
            <a:xfrm>
              <a:off x="3452814" y="3417888"/>
              <a:ext cx="11111" cy="11111"/>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0E4EEA8E-F7C3-F045-97E5-BF3B40FBB39B}"/>
                </a:ext>
              </a:extLst>
            </p:cNvPr>
            <p:cNvSpPr>
              <a:spLocks noChangeArrowheads="1"/>
            </p:cNvSpPr>
            <p:nvPr/>
          </p:nvSpPr>
          <p:spPr bwMode="auto">
            <a:xfrm>
              <a:off x="3402013" y="3686175"/>
              <a:ext cx="11111" cy="11114"/>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0FA112FA-EE3A-3C46-8AE2-4DA5901BA7D3}"/>
                </a:ext>
              </a:extLst>
            </p:cNvPr>
            <p:cNvSpPr>
              <a:spLocks noChangeArrowheads="1"/>
            </p:cNvSpPr>
            <p:nvPr/>
          </p:nvSpPr>
          <p:spPr bwMode="auto">
            <a:xfrm>
              <a:off x="317499" y="3819524"/>
              <a:ext cx="1587"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22725762-F438-6D42-BFF3-9EF1A2971C2F}"/>
                </a:ext>
              </a:extLst>
            </p:cNvPr>
            <p:cNvSpPr>
              <a:spLocks noChangeArrowheads="1"/>
            </p:cNvSpPr>
            <p:nvPr/>
          </p:nvSpPr>
          <p:spPr bwMode="auto">
            <a:xfrm>
              <a:off x="3370263" y="4211639"/>
              <a:ext cx="1587" cy="11111"/>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2A589E91-4830-BA49-B067-0BD75F9DDC9F}"/>
                </a:ext>
              </a:extLst>
            </p:cNvPr>
            <p:cNvSpPr>
              <a:spLocks noChangeArrowheads="1"/>
            </p:cNvSpPr>
            <p:nvPr/>
          </p:nvSpPr>
          <p:spPr bwMode="auto">
            <a:xfrm>
              <a:off x="3360739"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BE49C9A3-2D59-1845-86D9-D71D827A8530}"/>
                </a:ext>
              </a:extLst>
            </p:cNvPr>
            <p:cNvSpPr>
              <a:spLocks noChangeArrowheads="1"/>
            </p:cNvSpPr>
            <p:nvPr/>
          </p:nvSpPr>
          <p:spPr bwMode="auto">
            <a:xfrm>
              <a:off x="3340101" y="4087812"/>
              <a:ext cx="155574"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698612E-FE01-964E-8624-DF310D59F4AF}"/>
                </a:ext>
              </a:extLst>
            </p:cNvPr>
            <p:cNvSpPr>
              <a:spLocks noChangeArrowheads="1"/>
            </p:cNvSpPr>
            <p:nvPr/>
          </p:nvSpPr>
          <p:spPr bwMode="auto">
            <a:xfrm>
              <a:off x="3597274" y="4294187"/>
              <a:ext cx="93662" cy="288926"/>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4EBB430D-F8D2-AF4C-AD79-301EFC56BFD6}"/>
                </a:ext>
              </a:extLst>
            </p:cNvPr>
            <p:cNvSpPr>
              <a:spLocks noChangeArrowheads="1"/>
            </p:cNvSpPr>
            <p:nvPr/>
          </p:nvSpPr>
          <p:spPr bwMode="auto">
            <a:xfrm>
              <a:off x="3721101" y="4448174"/>
              <a:ext cx="20638" cy="41274"/>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A384D4B1-C359-934F-A919-DF65219A0184}"/>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21CCBB26-B8CF-0241-B310-4E637199E66B}"/>
                </a:ext>
              </a:extLst>
            </p:cNvPr>
            <p:cNvSpPr>
              <a:spLocks noChangeArrowheads="1"/>
            </p:cNvSpPr>
            <p:nvPr/>
          </p:nvSpPr>
          <p:spPr bwMode="auto">
            <a:xfrm>
              <a:off x="3216276" y="5140326"/>
              <a:ext cx="11114" cy="11114"/>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85F95666-5B83-234E-848F-C088DB2F4E2E}"/>
                </a:ext>
              </a:extLst>
            </p:cNvPr>
            <p:cNvSpPr>
              <a:spLocks noChangeArrowheads="1"/>
            </p:cNvSpPr>
            <p:nvPr/>
          </p:nvSpPr>
          <p:spPr bwMode="auto">
            <a:xfrm>
              <a:off x="627063" y="5129212"/>
              <a:ext cx="20638"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A24D0EBD-0A6A-5146-A4B2-90205F331C16}"/>
                </a:ext>
              </a:extLst>
            </p:cNvPr>
            <p:cNvSpPr>
              <a:spLocks noChangeArrowheads="1"/>
            </p:cNvSpPr>
            <p:nvPr/>
          </p:nvSpPr>
          <p:spPr bwMode="auto">
            <a:xfrm>
              <a:off x="1152524" y="56657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1D6FA2D0-4182-A749-A2ED-8E3101C27D0A}"/>
                </a:ext>
              </a:extLst>
            </p:cNvPr>
            <p:cNvSpPr>
              <a:spLocks noChangeArrowheads="1"/>
            </p:cNvSpPr>
            <p:nvPr/>
          </p:nvSpPr>
          <p:spPr bwMode="auto">
            <a:xfrm>
              <a:off x="1122364"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5FA2CB1B-0955-B646-B14F-B24D8F262FC7}"/>
                </a:ext>
              </a:extLst>
            </p:cNvPr>
            <p:cNvSpPr>
              <a:spLocks noChangeArrowheads="1"/>
            </p:cNvSpPr>
            <p:nvPr/>
          </p:nvSpPr>
          <p:spPr bwMode="auto">
            <a:xfrm>
              <a:off x="4505326" y="2727326"/>
              <a:ext cx="639764" cy="908049"/>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50E10927-43A5-F54A-A642-FB504EE0A1BD}"/>
                </a:ext>
              </a:extLst>
            </p:cNvPr>
            <p:cNvSpPr>
              <a:spLocks noChangeArrowheads="1"/>
            </p:cNvSpPr>
            <p:nvPr/>
          </p:nvSpPr>
          <p:spPr bwMode="auto">
            <a:xfrm>
              <a:off x="5226050" y="2727326"/>
              <a:ext cx="588963" cy="908049"/>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E306C3B4-286E-3D46-AE81-EA5655B124D2}"/>
                </a:ext>
              </a:extLst>
            </p:cNvPr>
            <p:cNvSpPr>
              <a:spLocks noChangeArrowheads="1"/>
            </p:cNvSpPr>
            <p:nvPr/>
          </p:nvSpPr>
          <p:spPr bwMode="auto">
            <a:xfrm>
              <a:off x="5908675" y="2716212"/>
              <a:ext cx="630237" cy="917576"/>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A52C4A05-0510-294B-8B08-C7F1D76A8BA1}"/>
                </a:ext>
              </a:extLst>
            </p:cNvPr>
            <p:cNvSpPr>
              <a:spLocks noChangeArrowheads="1"/>
            </p:cNvSpPr>
            <p:nvPr/>
          </p:nvSpPr>
          <p:spPr bwMode="auto">
            <a:xfrm>
              <a:off x="6681788" y="2727326"/>
              <a:ext cx="568325" cy="908049"/>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13623F97-8928-0743-B08F-A979D1E74B82}"/>
                </a:ext>
              </a:extLst>
            </p:cNvPr>
            <p:cNvSpPr>
              <a:spLocks noChangeArrowheads="1"/>
            </p:cNvSpPr>
            <p:nvPr/>
          </p:nvSpPr>
          <p:spPr bwMode="auto">
            <a:xfrm>
              <a:off x="7372350" y="2716212"/>
              <a:ext cx="134939" cy="917576"/>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EFB3BEBB-4951-AC46-9FF7-6EE9FFD6FD55}"/>
                </a:ext>
              </a:extLst>
            </p:cNvPr>
            <p:cNvSpPr>
              <a:spLocks noChangeArrowheads="1"/>
            </p:cNvSpPr>
            <p:nvPr/>
          </p:nvSpPr>
          <p:spPr bwMode="auto">
            <a:xfrm>
              <a:off x="7661276" y="2716212"/>
              <a:ext cx="547689" cy="917576"/>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81ACD3FB-E160-DE42-AFDB-6A0C4D4A9347}"/>
                </a:ext>
              </a:extLst>
            </p:cNvPr>
            <p:cNvSpPr>
              <a:spLocks noChangeArrowheads="1"/>
            </p:cNvSpPr>
            <p:nvPr/>
          </p:nvSpPr>
          <p:spPr bwMode="auto">
            <a:xfrm>
              <a:off x="8259764" y="2716212"/>
              <a:ext cx="712788" cy="917576"/>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F530CF0-177F-6E48-80A6-2FD5AAD3952C}"/>
                </a:ext>
              </a:extLst>
            </p:cNvPr>
            <p:cNvSpPr>
              <a:spLocks noChangeArrowheads="1"/>
            </p:cNvSpPr>
            <p:nvPr/>
          </p:nvSpPr>
          <p:spPr bwMode="auto">
            <a:xfrm>
              <a:off x="9074150" y="2716212"/>
              <a:ext cx="527051" cy="908049"/>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94BC15A3-431F-6B47-94A5-1D84C5B245AD}"/>
                </a:ext>
              </a:extLst>
            </p:cNvPr>
            <p:cNvSpPr>
              <a:spLocks noChangeArrowheads="1"/>
            </p:cNvSpPr>
            <p:nvPr/>
          </p:nvSpPr>
          <p:spPr bwMode="auto">
            <a:xfrm>
              <a:off x="4762502" y="3922713"/>
              <a:ext cx="598487"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E0F56DA1-9DEE-B040-9FC3-59A0336D37AC}"/>
                </a:ext>
              </a:extLst>
            </p:cNvPr>
            <p:cNvSpPr>
              <a:spLocks noChangeArrowheads="1"/>
            </p:cNvSpPr>
            <p:nvPr/>
          </p:nvSpPr>
          <p:spPr bwMode="auto">
            <a:xfrm>
              <a:off x="5526087" y="3943349"/>
              <a:ext cx="527051"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964544FB-0620-8B45-AA83-9C4A1CFA9F98}"/>
                </a:ext>
              </a:extLst>
            </p:cNvPr>
            <p:cNvSpPr>
              <a:spLocks noChangeArrowheads="1"/>
            </p:cNvSpPr>
            <p:nvPr/>
          </p:nvSpPr>
          <p:spPr bwMode="auto">
            <a:xfrm>
              <a:off x="6113463" y="3922713"/>
              <a:ext cx="701676"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DE992EE-056E-9A44-BDA8-15233993AA7B}"/>
                </a:ext>
              </a:extLst>
            </p:cNvPr>
            <p:cNvSpPr>
              <a:spLocks noChangeArrowheads="1"/>
            </p:cNvSpPr>
            <p:nvPr/>
          </p:nvSpPr>
          <p:spPr bwMode="auto">
            <a:xfrm>
              <a:off x="6929440" y="3922713"/>
              <a:ext cx="515937" cy="908049"/>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672A9AD6-25C3-B64F-969C-DE529023C4EB}"/>
                </a:ext>
              </a:extLst>
            </p:cNvPr>
            <p:cNvSpPr>
              <a:spLocks noChangeArrowheads="1"/>
            </p:cNvSpPr>
            <p:nvPr/>
          </p:nvSpPr>
          <p:spPr bwMode="auto">
            <a:xfrm>
              <a:off x="7321552" y="3943349"/>
              <a:ext cx="639764" cy="908049"/>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259D66F2-9EAE-2B41-B89D-F6AC374247F6}"/>
                </a:ext>
              </a:extLst>
            </p:cNvPr>
            <p:cNvSpPr>
              <a:spLocks noChangeArrowheads="1"/>
            </p:cNvSpPr>
            <p:nvPr/>
          </p:nvSpPr>
          <p:spPr bwMode="auto">
            <a:xfrm>
              <a:off x="8043864"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AEE09052-A8CB-164B-8F6B-0ED0A727AE86}"/>
                </a:ext>
              </a:extLst>
            </p:cNvPr>
            <p:cNvSpPr>
              <a:spLocks noChangeArrowheads="1"/>
            </p:cNvSpPr>
            <p:nvPr/>
          </p:nvSpPr>
          <p:spPr bwMode="auto">
            <a:xfrm>
              <a:off x="2317749" y="3489325"/>
              <a:ext cx="11114" cy="11114"/>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5BFBEB58-BDE3-3740-AB47-DB7F4362664B}"/>
                </a:ext>
              </a:extLst>
            </p:cNvPr>
            <p:cNvSpPr>
              <a:spLocks noChangeArrowheads="1"/>
            </p:cNvSpPr>
            <p:nvPr/>
          </p:nvSpPr>
          <p:spPr bwMode="auto">
            <a:xfrm>
              <a:off x="1019175" y="3438524"/>
              <a:ext cx="11114" cy="11114"/>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BAFC5604-0C3F-3646-B2D3-C8A8A979ADD6}"/>
                </a:ext>
              </a:extLst>
            </p:cNvPr>
            <p:cNvSpPr>
              <a:spLocks noChangeArrowheads="1"/>
            </p:cNvSpPr>
            <p:nvPr/>
          </p:nvSpPr>
          <p:spPr bwMode="auto">
            <a:xfrm>
              <a:off x="2379664" y="3530601"/>
              <a:ext cx="11111" cy="11114"/>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F096E4B5-E662-E14D-A71A-8EDA665A1D38}"/>
                </a:ext>
              </a:extLst>
            </p:cNvPr>
            <p:cNvSpPr>
              <a:spLocks noChangeArrowheads="1"/>
            </p:cNvSpPr>
            <p:nvPr/>
          </p:nvSpPr>
          <p:spPr bwMode="auto">
            <a:xfrm>
              <a:off x="1019175" y="3468689"/>
              <a:ext cx="11114" cy="11111"/>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6490C81E-76E3-C642-A9B8-5B1E4EE07018}"/>
                </a:ext>
              </a:extLst>
            </p:cNvPr>
            <p:cNvSpPr>
              <a:spLocks noChangeArrowheads="1"/>
            </p:cNvSpPr>
            <p:nvPr/>
          </p:nvSpPr>
          <p:spPr bwMode="auto">
            <a:xfrm>
              <a:off x="3390901" y="3675064"/>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E11618A8-C8DE-B945-86C2-225D62A6D448}"/>
                </a:ext>
              </a:extLst>
            </p:cNvPr>
            <p:cNvSpPr>
              <a:spLocks noChangeArrowheads="1"/>
            </p:cNvSpPr>
            <p:nvPr/>
          </p:nvSpPr>
          <p:spPr bwMode="auto">
            <a:xfrm>
              <a:off x="3411537" y="3695700"/>
              <a:ext cx="11111"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99B3927C-EA7B-7E4F-8653-218B78710D89}"/>
                </a:ext>
              </a:extLst>
            </p:cNvPr>
            <p:cNvSpPr>
              <a:spLocks noChangeArrowheads="1"/>
            </p:cNvSpPr>
            <p:nvPr/>
          </p:nvSpPr>
          <p:spPr bwMode="auto">
            <a:xfrm>
              <a:off x="3370263" y="3706814"/>
              <a:ext cx="11111" cy="11111"/>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E3E30E5A-3D2A-2842-8817-D5C75247C8B3}"/>
                </a:ext>
              </a:extLst>
            </p:cNvPr>
            <p:cNvSpPr>
              <a:spLocks noChangeArrowheads="1"/>
            </p:cNvSpPr>
            <p:nvPr/>
          </p:nvSpPr>
          <p:spPr bwMode="auto">
            <a:xfrm>
              <a:off x="3319462" y="3706814"/>
              <a:ext cx="11111" cy="11111"/>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D6832560-6F8B-8D4F-99A9-F6F4F9716BE0}"/>
                </a:ext>
              </a:extLst>
            </p:cNvPr>
            <p:cNvSpPr>
              <a:spLocks noChangeArrowheads="1"/>
            </p:cNvSpPr>
            <p:nvPr/>
          </p:nvSpPr>
          <p:spPr bwMode="auto">
            <a:xfrm>
              <a:off x="3349625" y="3716338"/>
              <a:ext cx="31750" cy="52388"/>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83325D80-93C5-D04C-9696-F7D8214D1AF5}"/>
                </a:ext>
              </a:extLst>
            </p:cNvPr>
            <p:cNvSpPr>
              <a:spLocks noChangeArrowheads="1"/>
            </p:cNvSpPr>
            <p:nvPr/>
          </p:nvSpPr>
          <p:spPr bwMode="auto">
            <a:xfrm>
              <a:off x="3381374" y="3748088"/>
              <a:ext cx="11114" cy="11111"/>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F21038B-398D-9F4D-A8A9-A47D17E64356}"/>
                </a:ext>
              </a:extLst>
            </p:cNvPr>
            <p:cNvSpPr>
              <a:spLocks noChangeArrowheads="1"/>
            </p:cNvSpPr>
            <p:nvPr/>
          </p:nvSpPr>
          <p:spPr bwMode="auto">
            <a:xfrm>
              <a:off x="3319462" y="3748088"/>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134923C-F6D2-3E41-B8A7-BF3D6BFFE7C9}"/>
                </a:ext>
              </a:extLst>
            </p:cNvPr>
            <p:cNvSpPr>
              <a:spLocks noChangeArrowheads="1"/>
            </p:cNvSpPr>
            <p:nvPr/>
          </p:nvSpPr>
          <p:spPr bwMode="auto">
            <a:xfrm>
              <a:off x="2101849" y="3757612"/>
              <a:ext cx="11114" cy="11111"/>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8887D79A-0AC7-1B42-9008-97AFE4B7BB70}"/>
                </a:ext>
              </a:extLst>
            </p:cNvPr>
            <p:cNvSpPr>
              <a:spLocks noChangeArrowheads="1"/>
            </p:cNvSpPr>
            <p:nvPr/>
          </p:nvSpPr>
          <p:spPr bwMode="auto">
            <a:xfrm>
              <a:off x="3184526" y="38195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E0813FCD-51E3-EB47-B0A4-0FDA37417E4A}"/>
                </a:ext>
              </a:extLst>
            </p:cNvPr>
            <p:cNvSpPr>
              <a:spLocks noChangeArrowheads="1"/>
            </p:cNvSpPr>
            <p:nvPr/>
          </p:nvSpPr>
          <p:spPr bwMode="auto">
            <a:xfrm>
              <a:off x="3195638" y="38195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F4A07DFB-2CF5-B646-82C2-8B113C34DFE3}"/>
                </a:ext>
              </a:extLst>
            </p:cNvPr>
            <p:cNvSpPr>
              <a:spLocks noChangeArrowheads="1"/>
            </p:cNvSpPr>
            <p:nvPr/>
          </p:nvSpPr>
          <p:spPr bwMode="auto">
            <a:xfrm>
              <a:off x="2152650" y="3789362"/>
              <a:ext cx="11114" cy="11111"/>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D7846E-2D9F-9B40-83D3-D30BACCF359E}"/>
                </a:ext>
              </a:extLst>
            </p:cNvPr>
            <p:cNvSpPr>
              <a:spLocks noChangeArrowheads="1"/>
            </p:cNvSpPr>
            <p:nvPr/>
          </p:nvSpPr>
          <p:spPr bwMode="auto">
            <a:xfrm>
              <a:off x="2143126" y="3789362"/>
              <a:ext cx="11114" cy="11111"/>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674A877E-7590-6440-BFAE-63975C087908}"/>
                </a:ext>
              </a:extLst>
            </p:cNvPr>
            <p:cNvSpPr>
              <a:spLocks noChangeArrowheads="1"/>
            </p:cNvSpPr>
            <p:nvPr/>
          </p:nvSpPr>
          <p:spPr bwMode="auto">
            <a:xfrm>
              <a:off x="2132012" y="3789362"/>
              <a:ext cx="11111" cy="11111"/>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CA2EF945-EF47-0340-AA48-99FFED50D5A1}"/>
                </a:ext>
              </a:extLst>
            </p:cNvPr>
            <p:cNvSpPr>
              <a:spLocks noChangeArrowheads="1"/>
            </p:cNvSpPr>
            <p:nvPr/>
          </p:nvSpPr>
          <p:spPr bwMode="auto">
            <a:xfrm>
              <a:off x="842962" y="3727449"/>
              <a:ext cx="11111"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C4542C52-3F62-F748-A927-109BCF609C6E}"/>
                </a:ext>
              </a:extLst>
            </p:cNvPr>
            <p:cNvSpPr>
              <a:spLocks noChangeArrowheads="1"/>
            </p:cNvSpPr>
            <p:nvPr/>
          </p:nvSpPr>
          <p:spPr bwMode="auto">
            <a:xfrm>
              <a:off x="3370263" y="3860801"/>
              <a:ext cx="11111"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CA6DBB50-7CF2-564D-8A3F-8DDC47BE44B4}"/>
                </a:ext>
              </a:extLst>
            </p:cNvPr>
            <p:cNvSpPr>
              <a:spLocks noChangeArrowheads="1"/>
            </p:cNvSpPr>
            <p:nvPr/>
          </p:nvSpPr>
          <p:spPr bwMode="auto">
            <a:xfrm>
              <a:off x="946151" y="3789362"/>
              <a:ext cx="1587" cy="11111"/>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1207315-737A-8549-ACC0-9606102A1890}"/>
                </a:ext>
              </a:extLst>
            </p:cNvPr>
            <p:cNvSpPr>
              <a:spLocks noChangeArrowheads="1"/>
            </p:cNvSpPr>
            <p:nvPr/>
          </p:nvSpPr>
          <p:spPr bwMode="auto">
            <a:xfrm>
              <a:off x="3216276" y="3943349"/>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9850E22C-7AA9-AE48-A1F9-9105CB6D204D}"/>
                </a:ext>
              </a:extLst>
            </p:cNvPr>
            <p:cNvSpPr>
              <a:spLocks noChangeArrowheads="1"/>
            </p:cNvSpPr>
            <p:nvPr/>
          </p:nvSpPr>
          <p:spPr bwMode="auto">
            <a:xfrm>
              <a:off x="3246439" y="3954463"/>
              <a:ext cx="1587" cy="11111"/>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118358C-0907-114A-9EDD-08505F4617FB}"/>
                </a:ext>
              </a:extLst>
            </p:cNvPr>
            <p:cNvSpPr>
              <a:spLocks noChangeArrowheads="1"/>
            </p:cNvSpPr>
            <p:nvPr/>
          </p:nvSpPr>
          <p:spPr bwMode="auto">
            <a:xfrm>
              <a:off x="3267074" y="3963987"/>
              <a:ext cx="11114" cy="11111"/>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7357A2BC-FB14-3F46-8C49-CFCE8CF8CB53}"/>
                </a:ext>
              </a:extLst>
            </p:cNvPr>
            <p:cNvSpPr>
              <a:spLocks noChangeArrowheads="1"/>
            </p:cNvSpPr>
            <p:nvPr/>
          </p:nvSpPr>
          <p:spPr bwMode="auto">
            <a:xfrm>
              <a:off x="3257550" y="3963987"/>
              <a:ext cx="11114" cy="11111"/>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03786C33-37E3-E24A-A4BB-282EE397DA39}"/>
                </a:ext>
              </a:extLst>
            </p:cNvPr>
            <p:cNvSpPr>
              <a:spLocks noChangeArrowheads="1"/>
            </p:cNvSpPr>
            <p:nvPr/>
          </p:nvSpPr>
          <p:spPr bwMode="auto">
            <a:xfrm>
              <a:off x="946151" y="3840163"/>
              <a:ext cx="20638" cy="11111"/>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B0CB3EB0-D69E-B343-B904-262FE73E3466}"/>
                </a:ext>
              </a:extLst>
            </p:cNvPr>
            <p:cNvSpPr>
              <a:spLocks noChangeArrowheads="1"/>
            </p:cNvSpPr>
            <p:nvPr/>
          </p:nvSpPr>
          <p:spPr bwMode="auto">
            <a:xfrm>
              <a:off x="976314" y="3881437"/>
              <a:ext cx="11111" cy="11111"/>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20C27C8F-42AA-7644-95FF-825FFB1E4014}"/>
                </a:ext>
              </a:extLst>
            </p:cNvPr>
            <p:cNvSpPr>
              <a:spLocks noChangeArrowheads="1"/>
            </p:cNvSpPr>
            <p:nvPr/>
          </p:nvSpPr>
          <p:spPr bwMode="auto">
            <a:xfrm>
              <a:off x="2895600" y="3984626"/>
              <a:ext cx="41274" cy="103189"/>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D766464B-DCD2-6F47-9175-FBB0BC82467D}"/>
                </a:ext>
              </a:extLst>
            </p:cNvPr>
            <p:cNvSpPr>
              <a:spLocks noChangeArrowheads="1"/>
            </p:cNvSpPr>
            <p:nvPr/>
          </p:nvSpPr>
          <p:spPr bwMode="auto">
            <a:xfrm>
              <a:off x="3340100" y="4014788"/>
              <a:ext cx="1587" cy="11111"/>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61E2401A-FB96-C840-BFA0-1AE19C1DF405}"/>
                </a:ext>
              </a:extLst>
            </p:cNvPr>
            <p:cNvSpPr>
              <a:spLocks noChangeArrowheads="1"/>
            </p:cNvSpPr>
            <p:nvPr/>
          </p:nvSpPr>
          <p:spPr bwMode="auto">
            <a:xfrm>
              <a:off x="976314" y="3902075"/>
              <a:ext cx="11111" cy="11114"/>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B16F74A8-8110-D743-BB89-B7671C473AA3}"/>
                </a:ext>
              </a:extLst>
            </p:cNvPr>
            <p:cNvSpPr>
              <a:spLocks noChangeArrowheads="1"/>
            </p:cNvSpPr>
            <p:nvPr/>
          </p:nvSpPr>
          <p:spPr bwMode="auto">
            <a:xfrm>
              <a:off x="998539"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53B93282-4CC2-1846-B007-8F1E9D61D58F}"/>
                </a:ext>
              </a:extLst>
            </p:cNvPr>
            <p:cNvSpPr>
              <a:spLocks noChangeArrowheads="1"/>
            </p:cNvSpPr>
            <p:nvPr/>
          </p:nvSpPr>
          <p:spPr bwMode="auto">
            <a:xfrm>
              <a:off x="1008064" y="3954463"/>
              <a:ext cx="11111" cy="11111"/>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561EA915-1D75-7C41-A0C1-0B5259A85993}"/>
                </a:ext>
              </a:extLst>
            </p:cNvPr>
            <p:cNvSpPr>
              <a:spLocks noChangeArrowheads="1"/>
            </p:cNvSpPr>
            <p:nvPr/>
          </p:nvSpPr>
          <p:spPr bwMode="auto">
            <a:xfrm>
              <a:off x="1358899" y="4014788"/>
              <a:ext cx="1587" cy="11111"/>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F66195E2-2C2D-7F46-BBB2-897FF9735212}"/>
                </a:ext>
              </a:extLst>
            </p:cNvPr>
            <p:cNvSpPr>
              <a:spLocks noChangeArrowheads="1"/>
            </p:cNvSpPr>
            <p:nvPr/>
          </p:nvSpPr>
          <p:spPr bwMode="auto">
            <a:xfrm>
              <a:off x="1368426" y="4056062"/>
              <a:ext cx="11114" cy="11111"/>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CC90D219-D779-B84B-8E8F-618512F5718C}"/>
                </a:ext>
              </a:extLst>
            </p:cNvPr>
            <p:cNvSpPr>
              <a:spLocks noChangeArrowheads="1"/>
            </p:cNvSpPr>
            <p:nvPr/>
          </p:nvSpPr>
          <p:spPr bwMode="auto">
            <a:xfrm>
              <a:off x="1379537" y="4067176"/>
              <a:ext cx="11111" cy="11114"/>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44904E05-B9F2-534B-A3BB-391F7EB69AE0}"/>
                </a:ext>
              </a:extLst>
            </p:cNvPr>
            <p:cNvSpPr>
              <a:spLocks noChangeArrowheads="1"/>
            </p:cNvSpPr>
            <p:nvPr/>
          </p:nvSpPr>
          <p:spPr bwMode="auto">
            <a:xfrm>
              <a:off x="1420814" y="4067176"/>
              <a:ext cx="11111" cy="11114"/>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34AA8A49-6D62-BE40-9C3F-7244CD043E6B}"/>
                </a:ext>
              </a:extLst>
            </p:cNvPr>
            <p:cNvSpPr>
              <a:spLocks noChangeArrowheads="1"/>
            </p:cNvSpPr>
            <p:nvPr/>
          </p:nvSpPr>
          <p:spPr bwMode="auto">
            <a:xfrm>
              <a:off x="3278188" y="4252913"/>
              <a:ext cx="11111" cy="11111"/>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61CF5188-0E71-384A-9C71-232DE2B4CD1D}"/>
                </a:ext>
              </a:extLst>
            </p:cNvPr>
            <p:cNvSpPr>
              <a:spLocks noChangeArrowheads="1"/>
            </p:cNvSpPr>
            <p:nvPr/>
          </p:nvSpPr>
          <p:spPr bwMode="auto">
            <a:xfrm>
              <a:off x="3514726" y="4324350"/>
              <a:ext cx="1587" cy="11114"/>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E57352F0-D8F8-CC4F-8416-9CF676EC23E9}"/>
                </a:ext>
              </a:extLst>
            </p:cNvPr>
            <p:cNvSpPr>
              <a:spLocks noChangeArrowheads="1"/>
            </p:cNvSpPr>
            <p:nvPr/>
          </p:nvSpPr>
          <p:spPr bwMode="auto">
            <a:xfrm>
              <a:off x="2111376" y="4262438"/>
              <a:ext cx="11114" cy="20638"/>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259568B8-1461-7B4B-B4BB-8E8F242589A3}"/>
                </a:ext>
              </a:extLst>
            </p:cNvPr>
            <p:cNvSpPr>
              <a:spLocks noChangeArrowheads="1"/>
            </p:cNvSpPr>
            <p:nvPr/>
          </p:nvSpPr>
          <p:spPr bwMode="auto">
            <a:xfrm>
              <a:off x="3432175" y="4376738"/>
              <a:ext cx="11114"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FB0330D0-EECE-DB40-8DCA-AC5B959880F9}"/>
                </a:ext>
              </a:extLst>
            </p:cNvPr>
            <p:cNvSpPr>
              <a:spLocks noChangeArrowheads="1"/>
            </p:cNvSpPr>
            <p:nvPr/>
          </p:nvSpPr>
          <p:spPr bwMode="auto">
            <a:xfrm>
              <a:off x="3381374" y="4376738"/>
              <a:ext cx="11114" cy="20638"/>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2BB0F30A-82E2-704E-880D-166974DB2398}"/>
                </a:ext>
              </a:extLst>
            </p:cNvPr>
            <p:cNvSpPr>
              <a:spLocks noChangeArrowheads="1"/>
            </p:cNvSpPr>
            <p:nvPr/>
          </p:nvSpPr>
          <p:spPr bwMode="auto">
            <a:xfrm>
              <a:off x="3422651" y="4376738"/>
              <a:ext cx="11114" cy="11111"/>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DA88829F-2706-224A-9B0B-894A1F4B7B9E}"/>
                </a:ext>
              </a:extLst>
            </p:cNvPr>
            <p:cNvSpPr>
              <a:spLocks noChangeArrowheads="1"/>
            </p:cNvSpPr>
            <p:nvPr/>
          </p:nvSpPr>
          <p:spPr bwMode="auto">
            <a:xfrm>
              <a:off x="3422651" y="4386262"/>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CD42E42E-E600-334B-AF89-F4AD07579E7C}"/>
                </a:ext>
              </a:extLst>
            </p:cNvPr>
            <p:cNvSpPr>
              <a:spLocks noChangeArrowheads="1"/>
            </p:cNvSpPr>
            <p:nvPr/>
          </p:nvSpPr>
          <p:spPr bwMode="auto">
            <a:xfrm>
              <a:off x="3494088" y="4386262"/>
              <a:ext cx="11111"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A50A3759-E7FA-6540-8A1F-5F6E64C818A6}"/>
                </a:ext>
              </a:extLst>
            </p:cNvPr>
            <p:cNvSpPr>
              <a:spLocks noChangeArrowheads="1"/>
            </p:cNvSpPr>
            <p:nvPr/>
          </p:nvSpPr>
          <p:spPr bwMode="auto">
            <a:xfrm>
              <a:off x="3257550" y="4427539"/>
              <a:ext cx="112713" cy="82551"/>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A75EBD4E-B23F-EF4B-80F9-DBD734708AFA}"/>
                </a:ext>
              </a:extLst>
            </p:cNvPr>
            <p:cNvSpPr>
              <a:spLocks noChangeArrowheads="1"/>
            </p:cNvSpPr>
            <p:nvPr/>
          </p:nvSpPr>
          <p:spPr bwMode="auto">
            <a:xfrm>
              <a:off x="3349625" y="4459288"/>
              <a:ext cx="20638" cy="20638"/>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1FAF9F8F-E936-FB46-80E9-0194D91A73F1}"/>
                </a:ext>
              </a:extLst>
            </p:cNvPr>
            <p:cNvSpPr>
              <a:spLocks noChangeArrowheads="1"/>
            </p:cNvSpPr>
            <p:nvPr/>
          </p:nvSpPr>
          <p:spPr bwMode="auto">
            <a:xfrm>
              <a:off x="3370263" y="4491038"/>
              <a:ext cx="11111" cy="20638"/>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EB36CB6C-F6C1-B342-88A2-7359045686D1}"/>
                </a:ext>
              </a:extLst>
            </p:cNvPr>
            <p:cNvSpPr>
              <a:spLocks noChangeArrowheads="1"/>
            </p:cNvSpPr>
            <p:nvPr/>
          </p:nvSpPr>
          <p:spPr bwMode="auto">
            <a:xfrm>
              <a:off x="3525837" y="4583113"/>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0519CF29-0DC6-A14D-BC6A-A59BB95CF92F}"/>
                </a:ext>
              </a:extLst>
            </p:cNvPr>
            <p:cNvSpPr>
              <a:spLocks noChangeArrowheads="1"/>
            </p:cNvSpPr>
            <p:nvPr/>
          </p:nvSpPr>
          <p:spPr bwMode="auto">
            <a:xfrm>
              <a:off x="2225674" y="4541839"/>
              <a:ext cx="11114" cy="11111"/>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0F8CAF77-D46C-9245-8CD1-E51060CBE230}"/>
                </a:ext>
              </a:extLst>
            </p:cNvPr>
            <p:cNvSpPr>
              <a:spLocks noChangeArrowheads="1"/>
            </p:cNvSpPr>
            <p:nvPr/>
          </p:nvSpPr>
          <p:spPr bwMode="auto">
            <a:xfrm>
              <a:off x="3411537" y="464502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17F677D4-DF45-CC43-9052-A5C6D4E8EBEA}"/>
                </a:ext>
              </a:extLst>
            </p:cNvPr>
            <p:cNvSpPr>
              <a:spLocks noChangeArrowheads="1"/>
            </p:cNvSpPr>
            <p:nvPr/>
          </p:nvSpPr>
          <p:spPr bwMode="auto">
            <a:xfrm>
              <a:off x="3525837" y="4665664"/>
              <a:ext cx="11111" cy="11111"/>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525EDBC-346D-A74A-BE0F-EF13C7FC051F}"/>
                </a:ext>
              </a:extLst>
            </p:cNvPr>
            <p:cNvSpPr>
              <a:spLocks noChangeArrowheads="1"/>
            </p:cNvSpPr>
            <p:nvPr/>
          </p:nvSpPr>
          <p:spPr bwMode="auto">
            <a:xfrm>
              <a:off x="1946275" y="4768850"/>
              <a:ext cx="11114" cy="11114"/>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5CCC7666-BBED-4340-BDDA-685903531097}"/>
                </a:ext>
              </a:extLst>
            </p:cNvPr>
            <p:cNvSpPr>
              <a:spLocks noChangeArrowheads="1"/>
            </p:cNvSpPr>
            <p:nvPr/>
          </p:nvSpPr>
          <p:spPr bwMode="auto">
            <a:xfrm>
              <a:off x="1946275" y="4799012"/>
              <a:ext cx="11114" cy="11111"/>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DB007AA-825B-C740-8C8C-FA5D6C62A0A7}"/>
                </a:ext>
              </a:extLst>
            </p:cNvPr>
            <p:cNvSpPr>
              <a:spLocks noChangeArrowheads="1"/>
            </p:cNvSpPr>
            <p:nvPr/>
          </p:nvSpPr>
          <p:spPr bwMode="auto">
            <a:xfrm>
              <a:off x="3278188" y="3963987"/>
              <a:ext cx="11111" cy="11111"/>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A9345299-C957-894F-B70D-BCEB9AC8B512}"/>
                </a:ext>
              </a:extLst>
            </p:cNvPr>
            <p:cNvSpPr>
              <a:spLocks noChangeArrowheads="1"/>
            </p:cNvSpPr>
            <p:nvPr/>
          </p:nvSpPr>
          <p:spPr bwMode="auto">
            <a:xfrm>
              <a:off x="2297113" y="3417888"/>
              <a:ext cx="11111" cy="20638"/>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1E78306B-EF06-2E48-B587-E70D823F4C06}"/>
                </a:ext>
              </a:extLst>
            </p:cNvPr>
            <p:cNvSpPr>
              <a:spLocks noChangeArrowheads="1"/>
            </p:cNvSpPr>
            <p:nvPr/>
          </p:nvSpPr>
          <p:spPr bwMode="auto">
            <a:xfrm>
              <a:off x="2297113" y="4056062"/>
              <a:ext cx="1587" cy="11111"/>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DDF360A7-37C6-4E47-A155-2C97F6BD6997}"/>
                </a:ext>
              </a:extLst>
            </p:cNvPr>
            <p:cNvSpPr>
              <a:spLocks noChangeArrowheads="1"/>
            </p:cNvSpPr>
            <p:nvPr/>
          </p:nvSpPr>
          <p:spPr bwMode="auto">
            <a:xfrm>
              <a:off x="2060575" y="4367213"/>
              <a:ext cx="11114" cy="20638"/>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41CB8C45-EC95-A644-A2B3-D54FDF53C027}"/>
                </a:ext>
              </a:extLst>
            </p:cNvPr>
            <p:cNvSpPr>
              <a:spLocks noChangeArrowheads="1"/>
            </p:cNvSpPr>
            <p:nvPr/>
          </p:nvSpPr>
          <p:spPr bwMode="auto">
            <a:xfrm>
              <a:off x="1182689" y="4014788"/>
              <a:ext cx="1587" cy="11111"/>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6156EBE6-C9FF-2D4A-98E7-DB5393DBFDE9}"/>
                </a:ext>
              </a:extLst>
            </p:cNvPr>
            <p:cNvSpPr>
              <a:spLocks noChangeArrowheads="1"/>
            </p:cNvSpPr>
            <p:nvPr/>
          </p:nvSpPr>
          <p:spPr bwMode="auto">
            <a:xfrm>
              <a:off x="1916112" y="4243389"/>
              <a:ext cx="11111" cy="11111"/>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7D8CD3E2-03D4-F544-B409-19DFCFA2C32C}"/>
                </a:ext>
              </a:extLst>
            </p:cNvPr>
            <p:cNvSpPr>
              <a:spLocks noChangeArrowheads="1"/>
            </p:cNvSpPr>
            <p:nvPr/>
          </p:nvSpPr>
          <p:spPr bwMode="auto">
            <a:xfrm>
              <a:off x="1400176" y="4046538"/>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09E8E42A-1F50-714E-8E24-0CFB64D73419}"/>
                </a:ext>
              </a:extLst>
            </p:cNvPr>
            <p:cNvSpPr>
              <a:spLocks noChangeArrowheads="1"/>
            </p:cNvSpPr>
            <p:nvPr/>
          </p:nvSpPr>
          <p:spPr bwMode="auto">
            <a:xfrm>
              <a:off x="3484563" y="4418012"/>
              <a:ext cx="11111" cy="20638"/>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8A46637-017F-3A47-8234-8975C09E5BC2}"/>
                </a:ext>
              </a:extLst>
            </p:cNvPr>
            <p:cNvSpPr>
              <a:spLocks noChangeArrowheads="1"/>
            </p:cNvSpPr>
            <p:nvPr/>
          </p:nvSpPr>
          <p:spPr bwMode="auto">
            <a:xfrm>
              <a:off x="3484563" y="4408487"/>
              <a:ext cx="11111" cy="20638"/>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7DDB16B7-599E-F741-BBEC-95C2E6F17061}"/>
                </a:ext>
              </a:extLst>
            </p:cNvPr>
            <p:cNvSpPr>
              <a:spLocks noChangeArrowheads="1"/>
            </p:cNvSpPr>
            <p:nvPr/>
          </p:nvSpPr>
          <p:spPr bwMode="auto">
            <a:xfrm>
              <a:off x="3484563" y="4427539"/>
              <a:ext cx="1587" cy="11111"/>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EBBCC199-8D7A-3345-AD04-6DE9493FD0F9}"/>
                </a:ext>
              </a:extLst>
            </p:cNvPr>
            <p:cNvSpPr>
              <a:spLocks noChangeArrowheads="1"/>
            </p:cNvSpPr>
            <p:nvPr/>
          </p:nvSpPr>
          <p:spPr bwMode="auto">
            <a:xfrm>
              <a:off x="2090738" y="4541839"/>
              <a:ext cx="176213"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22D255A1-7C15-E046-ABE7-C71B02EFC3E3}"/>
                </a:ext>
              </a:extLst>
            </p:cNvPr>
            <p:cNvSpPr>
              <a:spLocks noChangeArrowheads="1"/>
            </p:cNvSpPr>
            <p:nvPr/>
          </p:nvSpPr>
          <p:spPr bwMode="auto">
            <a:xfrm>
              <a:off x="3402013" y="3686175"/>
              <a:ext cx="11111" cy="11114"/>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C0215C78-D0D9-664D-A901-2007D5A56AF6}"/>
                </a:ext>
              </a:extLst>
            </p:cNvPr>
            <p:cNvSpPr>
              <a:spLocks noChangeArrowheads="1"/>
            </p:cNvSpPr>
            <p:nvPr/>
          </p:nvSpPr>
          <p:spPr bwMode="auto">
            <a:xfrm>
              <a:off x="3370263" y="4211639"/>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F61BE806-778A-C542-AA5D-FD3FFB3353EC}"/>
                </a:ext>
              </a:extLst>
            </p:cNvPr>
            <p:cNvSpPr>
              <a:spLocks noChangeArrowheads="1"/>
            </p:cNvSpPr>
            <p:nvPr/>
          </p:nvSpPr>
          <p:spPr bwMode="auto">
            <a:xfrm>
              <a:off x="3360739" y="4211639"/>
              <a:ext cx="1587" cy="11111"/>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EA4B746B-3BF5-F544-B744-9BF8E9DCA8EC}"/>
                </a:ext>
              </a:extLst>
            </p:cNvPr>
            <p:cNvSpPr>
              <a:spLocks noChangeArrowheads="1"/>
            </p:cNvSpPr>
            <p:nvPr/>
          </p:nvSpPr>
          <p:spPr bwMode="auto">
            <a:xfrm>
              <a:off x="3370263" y="47371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83F3850-7404-3F45-B5FD-6557B7F143DF}"/>
                </a:ext>
              </a:extLst>
            </p:cNvPr>
            <p:cNvSpPr>
              <a:spLocks noChangeArrowheads="1"/>
            </p:cNvSpPr>
            <p:nvPr/>
          </p:nvSpPr>
          <p:spPr bwMode="auto">
            <a:xfrm>
              <a:off x="2668587" y="3232151"/>
              <a:ext cx="712788" cy="1020762"/>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96CC5ECA-3617-5E49-87B6-5A25BCE15AB3}"/>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7BDA5FDE-EC49-5D42-9A79-5762ED446ECD}"/>
                </a:ext>
              </a:extLst>
            </p:cNvPr>
            <p:cNvSpPr>
              <a:spLocks noChangeArrowheads="1"/>
            </p:cNvSpPr>
            <p:nvPr/>
          </p:nvSpPr>
          <p:spPr bwMode="auto">
            <a:xfrm>
              <a:off x="2535238" y="3541713"/>
              <a:ext cx="11111"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5D0804EA-E65B-9540-A1D7-FB277BCAAB27}"/>
                </a:ext>
              </a:extLst>
            </p:cNvPr>
            <p:cNvSpPr>
              <a:spLocks noChangeArrowheads="1"/>
            </p:cNvSpPr>
            <p:nvPr/>
          </p:nvSpPr>
          <p:spPr bwMode="auto">
            <a:xfrm>
              <a:off x="2462214" y="3509963"/>
              <a:ext cx="73026"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1D79E269-396F-AE4F-942F-AA42947AC7DF}"/>
                </a:ext>
              </a:extLst>
            </p:cNvPr>
            <p:cNvSpPr>
              <a:spLocks noChangeArrowheads="1"/>
            </p:cNvSpPr>
            <p:nvPr/>
          </p:nvSpPr>
          <p:spPr bwMode="auto">
            <a:xfrm>
              <a:off x="946151" y="3479800"/>
              <a:ext cx="1557337"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8650C8E-1154-644E-A7A4-AC7EB92B5F22}"/>
                </a:ext>
              </a:extLst>
            </p:cNvPr>
            <p:cNvSpPr>
              <a:spLocks noChangeArrowheads="1"/>
            </p:cNvSpPr>
            <p:nvPr/>
          </p:nvSpPr>
          <p:spPr bwMode="auto">
            <a:xfrm>
              <a:off x="38100" y="1993900"/>
              <a:ext cx="4013201"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18095885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secHead" preserve="1">
  <p:cSld name="1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06CBB8E-77CA-A74E-8732-18744EA637CF}"/>
              </a:ext>
            </a:extLst>
          </p:cNvPr>
          <p:cNvPicPr>
            <a:picLocks noChangeAspect="1"/>
          </p:cNvPicPr>
          <p:nvPr userDrawn="1"/>
        </p:nvPicPr>
        <p:blipFill rotWithShape="1">
          <a:blip r:embed="rId2" cstate="hqprint">
            <a:alphaModFix amt="30000"/>
            <a:extLst>
              <a:ext uri="{28A0092B-C50C-407E-A947-70E740481C1C}">
                <a14:useLocalDpi xmlns:a14="http://schemas.microsoft.com/office/drawing/2010/main"/>
              </a:ext>
            </a:extLst>
          </a:blip>
          <a:srcRect/>
          <a:stretch/>
        </p:blipFill>
        <p:spPr>
          <a:xfrm>
            <a:off x="5102916" y="-1"/>
            <a:ext cx="7089084"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86524062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3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06CBB8E-77CA-A74E-8732-18744EA637CF}"/>
              </a:ext>
            </a:extLst>
          </p:cNvPr>
          <p:cNvPicPr>
            <a:picLocks noChangeAspect="1"/>
          </p:cNvPicPr>
          <p:nvPr userDrawn="1"/>
        </p:nvPicPr>
        <p:blipFill rotWithShape="1">
          <a:blip r:embed="rId2" cstate="hqprint">
            <a:alphaModFix amt="30000"/>
            <a:extLst>
              <a:ext uri="{28A0092B-C50C-407E-A947-70E740481C1C}">
                <a14:useLocalDpi xmlns:a14="http://schemas.microsoft.com/office/drawing/2010/main"/>
              </a:ext>
            </a:extLst>
          </a:blip>
          <a:srcRect/>
          <a:stretch/>
        </p:blipFill>
        <p:spPr>
          <a:xfrm>
            <a:off x="5102916" y="-1"/>
            <a:ext cx="7089084"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63736176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secHead" preserve="1">
  <p:cSld name="4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06CBB8E-77CA-A74E-8732-18744EA637CF}"/>
              </a:ext>
            </a:extLst>
          </p:cNvPr>
          <p:cNvPicPr>
            <a:picLocks noChangeAspect="1"/>
          </p:cNvPicPr>
          <p:nvPr userDrawn="1"/>
        </p:nvPicPr>
        <p:blipFill rotWithShape="1">
          <a:blip r:embed="rId2" cstate="hqprint">
            <a:alphaModFix amt="42000"/>
            <a:extLst>
              <a:ext uri="{28A0092B-C50C-407E-A947-70E740481C1C}">
                <a14:useLocalDpi xmlns:a14="http://schemas.microsoft.com/office/drawing/2010/main"/>
              </a:ext>
            </a:extLst>
          </a:blip>
          <a:srcRect/>
          <a:stretch/>
        </p:blipFill>
        <p:spPr>
          <a:xfrm>
            <a:off x="5102916" y="-1"/>
            <a:ext cx="7089084"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8055431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2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pic>
        <p:nvPicPr>
          <p:cNvPr id="5" name="Picture 4">
            <a:extLst>
              <a:ext uri="{FF2B5EF4-FFF2-40B4-BE49-F238E27FC236}">
                <a16:creationId xmlns:a16="http://schemas.microsoft.com/office/drawing/2014/main" id="{5690451C-FD55-5E46-A8B6-7FE3F0061DD3}"/>
              </a:ext>
            </a:extLst>
          </p:cNvPr>
          <p:cNvPicPr>
            <a:picLocks noChangeAspect="1"/>
          </p:cNvPicPr>
          <p:nvPr userDrawn="1"/>
        </p:nvPicPr>
        <p:blipFill rotWithShape="1">
          <a:blip r:embed="rId2" cstate="hqprint">
            <a:alphaModFix amt="21000"/>
            <a:extLst>
              <a:ext uri="{28A0092B-C50C-407E-A947-70E740481C1C}">
                <a14:useLocalDpi xmlns:a14="http://schemas.microsoft.com/office/drawing/2010/main"/>
              </a:ext>
            </a:extLst>
          </a:blip>
          <a:srcRect l="1945" r="6057" b="33458"/>
          <a:stretch/>
        </p:blipFill>
        <p:spPr>
          <a:xfrm>
            <a:off x="0" y="3575305"/>
            <a:ext cx="12192000" cy="3282695"/>
          </a:xfrm>
          <a:prstGeom prst="rect">
            <a:avLst/>
          </a:prstGeom>
        </p:spPr>
      </p:pic>
    </p:spTree>
    <p:extLst>
      <p:ext uri="{BB962C8B-B14F-4D97-AF65-F5344CB8AC3E}">
        <p14:creationId xmlns:p14="http://schemas.microsoft.com/office/powerpoint/2010/main" val="49943879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5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pic>
        <p:nvPicPr>
          <p:cNvPr id="5" name="Picture 4">
            <a:extLst>
              <a:ext uri="{FF2B5EF4-FFF2-40B4-BE49-F238E27FC236}">
                <a16:creationId xmlns:a16="http://schemas.microsoft.com/office/drawing/2014/main" id="{5690451C-FD55-5E46-A8B6-7FE3F0061DD3}"/>
              </a:ext>
            </a:extLst>
          </p:cNvPr>
          <p:cNvPicPr>
            <a:picLocks noChangeAspect="1"/>
          </p:cNvPicPr>
          <p:nvPr userDrawn="1"/>
        </p:nvPicPr>
        <p:blipFill rotWithShape="1">
          <a:blip r:embed="rId2" cstate="hqprint">
            <a:alphaModFix amt="21000"/>
            <a:extLst>
              <a:ext uri="{28A0092B-C50C-407E-A947-70E740481C1C}">
                <a14:useLocalDpi xmlns:a14="http://schemas.microsoft.com/office/drawing/2010/main"/>
              </a:ext>
            </a:extLst>
          </a:blip>
          <a:srcRect l="1945" r="6057" b="33458"/>
          <a:stretch/>
        </p:blipFill>
        <p:spPr>
          <a:xfrm>
            <a:off x="0" y="3575305"/>
            <a:ext cx="12192000" cy="3282695"/>
          </a:xfrm>
          <a:prstGeom prst="rect">
            <a:avLst/>
          </a:prstGeom>
        </p:spPr>
      </p:pic>
    </p:spTree>
    <p:extLst>
      <p:ext uri="{BB962C8B-B14F-4D97-AF65-F5344CB8AC3E}">
        <p14:creationId xmlns:p14="http://schemas.microsoft.com/office/powerpoint/2010/main" val="5808322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6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pic>
        <p:nvPicPr>
          <p:cNvPr id="5" name="Picture 4">
            <a:extLst>
              <a:ext uri="{FF2B5EF4-FFF2-40B4-BE49-F238E27FC236}">
                <a16:creationId xmlns:a16="http://schemas.microsoft.com/office/drawing/2014/main" id="{5690451C-FD55-5E46-A8B6-7FE3F0061DD3}"/>
              </a:ext>
            </a:extLst>
          </p:cNvPr>
          <p:cNvPicPr>
            <a:picLocks noChangeAspect="1"/>
          </p:cNvPicPr>
          <p:nvPr userDrawn="1"/>
        </p:nvPicPr>
        <p:blipFill rotWithShape="1">
          <a:blip r:embed="rId2" cstate="hqprint">
            <a:alphaModFix amt="21000"/>
            <a:extLst>
              <a:ext uri="{28A0092B-C50C-407E-A947-70E740481C1C}">
                <a14:useLocalDpi xmlns:a14="http://schemas.microsoft.com/office/drawing/2010/main"/>
              </a:ext>
            </a:extLst>
          </a:blip>
          <a:srcRect l="1945" r="6057" b="33458"/>
          <a:stretch/>
        </p:blipFill>
        <p:spPr>
          <a:xfrm>
            <a:off x="0" y="3575305"/>
            <a:ext cx="12192000" cy="3282695"/>
          </a:xfrm>
          <a:prstGeom prst="rect">
            <a:avLst/>
          </a:prstGeom>
        </p:spPr>
      </p:pic>
    </p:spTree>
    <p:extLst>
      <p:ext uri="{BB962C8B-B14F-4D97-AF65-F5344CB8AC3E}">
        <p14:creationId xmlns:p14="http://schemas.microsoft.com/office/powerpoint/2010/main" val="353331597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w/Bulle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747480895"/>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609446209"/>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w/ Two Colum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a:xfrm>
            <a:off x="152400" y="1371600"/>
            <a:ext cx="5716386" cy="4805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3" name="Content Placeholder 532">
            <a:extLst>
              <a:ext uri="{FF2B5EF4-FFF2-40B4-BE49-F238E27FC236}">
                <a16:creationId xmlns:a16="http://schemas.microsoft.com/office/drawing/2014/main" id="{BBCD5D7A-4C8F-5043-B2CF-FCA10CA53AEF}"/>
              </a:ext>
            </a:extLst>
          </p:cNvPr>
          <p:cNvSpPr>
            <a:spLocks noGrp="1"/>
          </p:cNvSpPr>
          <p:nvPr>
            <p:ph sz="quarter" idx="13"/>
          </p:nvPr>
        </p:nvSpPr>
        <p:spPr>
          <a:xfrm>
            <a:off x="6323216" y="1371599"/>
            <a:ext cx="5716384" cy="4805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534" name="Straight Connector 533">
            <a:extLst>
              <a:ext uri="{FF2B5EF4-FFF2-40B4-BE49-F238E27FC236}">
                <a16:creationId xmlns:a16="http://schemas.microsoft.com/office/drawing/2014/main" id="{EF7105E5-8B8A-F04E-B9DB-928E3349463F}"/>
              </a:ext>
            </a:extLst>
          </p:cNvPr>
          <p:cNvCxnSpPr>
            <a:cxnSpLocks/>
          </p:cNvCxnSpPr>
          <p:nvPr userDrawn="1"/>
        </p:nvCxnSpPr>
        <p:spPr>
          <a:xfrm flipV="1">
            <a:off x="6099175" y="1371600"/>
            <a:ext cx="0" cy="4805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2106828"/>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Left Panel w/Content 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lvl1pPr>
              <a:defRPr>
                <a:solidFill>
                  <a:schemeClr val="bg1"/>
                </a:solidFill>
              </a:defRPr>
            </a:lvl1pPr>
          </a:lstStyle>
          <a:p>
            <a:endParaRPr lang="en-US"/>
          </a:p>
        </p:txBody>
      </p:sp>
      <p:sp>
        <p:nvSpPr>
          <p:cNvPr id="538" name="Text Placeholder 537">
            <a:extLst>
              <a:ext uri="{FF2B5EF4-FFF2-40B4-BE49-F238E27FC236}">
                <a16:creationId xmlns:a16="http://schemas.microsoft.com/office/drawing/2014/main" id="{FBDFA171-BF28-044B-8B54-F80E33DBB353}"/>
              </a:ext>
            </a:extLst>
          </p:cNvPr>
          <p:cNvSpPr>
            <a:spLocks noGrp="1"/>
          </p:cNvSpPr>
          <p:nvPr>
            <p:ph type="body" sz="quarter" idx="14"/>
          </p:nvPr>
        </p:nvSpPr>
        <p:spPr>
          <a:xfrm>
            <a:off x="4367213" y="863880"/>
            <a:ext cx="7672387" cy="480974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34" name="Text Placeholder 533">
            <a:extLst>
              <a:ext uri="{FF2B5EF4-FFF2-40B4-BE49-F238E27FC236}">
                <a16:creationId xmlns:a16="http://schemas.microsoft.com/office/drawing/2014/main" id="{06871B11-737C-7047-8A0F-4BC55095EA66}"/>
              </a:ext>
            </a:extLst>
          </p:cNvPr>
          <p:cNvSpPr>
            <a:spLocks noGrp="1"/>
          </p:cNvSpPr>
          <p:nvPr>
            <p:ph type="body" sz="quarter" idx="15"/>
          </p:nvPr>
        </p:nvSpPr>
        <p:spPr>
          <a:xfrm>
            <a:off x="446088" y="3429000"/>
            <a:ext cx="3167481" cy="693738"/>
          </a:xfrm>
        </p:spPr>
        <p:txBody>
          <a:bodyPr>
            <a:noAutofit/>
          </a:bodyPr>
          <a:lstStyle>
            <a:lvl1pPr marL="0" indent="0" algn="ctr">
              <a:buNone/>
              <a:defRPr lang="en-US" sz="2000" b="0" kern="1200" dirty="0" smtClean="0">
                <a:solidFill>
                  <a:schemeClr val="bg1"/>
                </a:solidFill>
                <a:latin typeface="+mj-lt"/>
                <a:ea typeface="+mj-ea"/>
                <a:cs typeface="+mj-cs"/>
              </a:defRPr>
            </a:lvl1pPr>
            <a:lvl2pPr>
              <a:defRPr lang="en-US" sz="2000" b="0" kern="1200" dirty="0" smtClean="0">
                <a:solidFill>
                  <a:schemeClr val="bg1"/>
                </a:solidFill>
                <a:latin typeface="+mj-lt"/>
                <a:ea typeface="+mj-ea"/>
                <a:cs typeface="+mj-cs"/>
              </a:defRPr>
            </a:lvl2pPr>
            <a:lvl3pPr>
              <a:defRPr lang="en-US" sz="2000" b="0" kern="1200" dirty="0" smtClean="0">
                <a:solidFill>
                  <a:schemeClr val="bg1"/>
                </a:solidFill>
                <a:latin typeface="+mj-lt"/>
                <a:ea typeface="+mj-ea"/>
                <a:cs typeface="+mj-cs"/>
              </a:defRPr>
            </a:lvl3pPr>
            <a:lvl4pPr>
              <a:defRPr lang="en-US" sz="2000" b="0" kern="1200" dirty="0" smtClean="0">
                <a:solidFill>
                  <a:schemeClr val="bg1"/>
                </a:solidFill>
                <a:latin typeface="+mj-lt"/>
                <a:ea typeface="+mj-ea"/>
                <a:cs typeface="+mj-cs"/>
              </a:defRPr>
            </a:lvl4pPr>
            <a:lvl5pPr>
              <a:defRPr lang="en-US" sz="2000" b="0" kern="1200" dirty="0">
                <a:solidFill>
                  <a:schemeClr val="bg1"/>
                </a:solidFill>
                <a:latin typeface="+mj-lt"/>
                <a:ea typeface="+mj-ea"/>
                <a:cs typeface="+mj-cs"/>
              </a:defRPr>
            </a:lvl5pPr>
          </a:lstStyle>
          <a:p>
            <a:pPr lvl="0"/>
            <a:r>
              <a:rPr lang="en-US"/>
              <a:t>Click to edit Master text styles</a:t>
            </a:r>
          </a:p>
        </p:txBody>
      </p:sp>
    </p:spTree>
    <p:extLst>
      <p:ext uri="{BB962C8B-B14F-4D97-AF65-F5344CB8AC3E}">
        <p14:creationId xmlns:p14="http://schemas.microsoft.com/office/powerpoint/2010/main" val="438191841"/>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Slide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A9AB84C2-DB02-5F49-B81F-230680267884}"/>
              </a:ext>
            </a:extLst>
          </p:cNvPr>
          <p:cNvSpPr/>
          <p:nvPr userDrawn="1"/>
        </p:nvSpPr>
        <p:spPr>
          <a:xfrm>
            <a:off x="0" y="0"/>
            <a:ext cx="1220056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6" name="Group 5">
            <a:extLst>
              <a:ext uri="{FF2B5EF4-FFF2-40B4-BE49-F238E27FC236}">
                <a16:creationId xmlns:a16="http://schemas.microsoft.com/office/drawing/2014/main" id="{68489DB1-A9A4-594E-AEC1-8822B5443896}"/>
              </a:ext>
            </a:extLst>
          </p:cNvPr>
          <p:cNvGrpSpPr>
            <a:grpSpLocks noChangeAspect="1"/>
          </p:cNvGrpSpPr>
          <p:nvPr userDrawn="1"/>
        </p:nvGrpSpPr>
        <p:grpSpPr>
          <a:xfrm>
            <a:off x="450003" y="388307"/>
            <a:ext cx="3675888" cy="1522467"/>
            <a:chOff x="38100" y="1993900"/>
            <a:chExt cx="9563100" cy="3960813"/>
          </a:xfrm>
          <a:solidFill>
            <a:schemeClr val="bg1"/>
          </a:solidFill>
        </p:grpSpPr>
        <p:sp>
          <p:nvSpPr>
            <p:cNvPr id="7" name="Freeform 1">
              <a:extLst>
                <a:ext uri="{FF2B5EF4-FFF2-40B4-BE49-F238E27FC236}">
                  <a16:creationId xmlns:a16="http://schemas.microsoft.com/office/drawing/2014/main" id="{C3168BE7-6581-AD45-92C9-16C3CBA48942}"/>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 name="Freeform 2">
              <a:extLst>
                <a:ext uri="{FF2B5EF4-FFF2-40B4-BE49-F238E27FC236}">
                  <a16:creationId xmlns:a16="http://schemas.microsoft.com/office/drawing/2014/main" id="{F2704F7B-FAAD-7340-BA80-E4C5AAF9BE02}"/>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B84473C0-6C5E-714B-BD6F-07031E2E9F56}"/>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A2B34C2B-0F45-1648-A456-F675A463E6E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EBA73769-48D1-3F4F-9FBA-2678F265A148}"/>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018B2F61-2312-4F44-8BEC-E2944E56A7C8}"/>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8B5E0F7A-976B-214D-9E0A-070052A61F8B}"/>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E224B2CD-FC60-1B41-877C-D9692A52C9F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3ADD3903-5F08-1E49-9DD7-E61B55234591}"/>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AE7648E3-0018-CE4F-81B0-8EFACCB47064}"/>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0FFED2D7-9080-0948-AF05-D061A139C3F9}"/>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0093772A-CE34-BC42-AC23-77AFC1CC147A}"/>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ADFD402A-4C6A-994E-8FD5-BE93C0C81E30}"/>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B76C52B8-3C60-4046-A40C-2B11167EDCA5}"/>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C28CDC30-4633-2E42-A154-7A825E2FD74F}"/>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9DAE8223-BCED-2749-B211-20F6A75A94BD}"/>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F916C822-B0BB-8E42-8F2C-AC0AB1A3B6D5}"/>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1B89CF45-CD2E-4049-8384-AA8E6B647E58}"/>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B14FA851-AC1D-2D4A-BD09-CCADFF8CE4E2}"/>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25566F56-725F-D145-8C82-A29C3D99CC72}"/>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08C12D3F-ACCE-E348-85B6-71BDDD0D6A7B}"/>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14D5E08E-56C4-D14E-9792-FB093D1198D3}"/>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150D39FB-5718-3646-A628-46444E8BADEF}"/>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D143A43-597D-724F-92B3-50E8B3F6E984}"/>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07B169BB-F53D-CB4B-83C5-9EAF78F7218B}"/>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B9B0046F-28FA-4D4D-A9FA-70BE2D144773}"/>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74D23E0A-4E24-8740-8E95-E5989A4B683F}"/>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DEF2AD5F-E797-594D-975B-A82A733D98EF}"/>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4BA2E101-53FF-5C42-B1C0-FFF47E9353B9}"/>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D8D30E68-4FD6-9E4C-90FD-E2CF1161F8F6}"/>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8C3A220D-2E2A-3E49-A6FA-16178BE6116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C975FEBC-8ADB-BA4E-BBD0-F5C2540B5178}"/>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DB4290B7-E8BC-984C-B410-51A8386962F3}"/>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8777B16B-EC94-EC4E-B6F8-F6420654887A}"/>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2F372891-1F0A-5243-A315-27086A0B9E80}"/>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09DF89E3-F6F0-4D4F-835C-F312265C4A11}"/>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D31436DB-26EC-7246-B620-AFB3DD1768E5}"/>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B4CFBF46-D168-0545-89E1-8E3F6CF1A1AE}"/>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B7BE54F8-64BC-8842-B483-4BEEE3C2A894}"/>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43802BA-CD43-C34B-99D9-03F876F4A60A}"/>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37860DE6-263F-FC4C-BEFD-705A7D98B23C}"/>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250FC909-0353-6D43-ACA2-2E37A96DA53F}"/>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8CB2CCC1-2FA5-DD47-BE5F-9F1928F6B6A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7F6722C7-5077-9F4B-A0B5-DB0056F5C464}"/>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E121FFF4-D957-1341-A7B3-A047A4E9B548}"/>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420E9B55-8F90-2D4F-B7E2-78900DBF729B}"/>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DADF888C-99FD-9F4F-BFE0-49CCFA1D8862}"/>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B912899E-C3C2-A947-BB36-5E2BB19B1E54}"/>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0CC27F1B-11BA-B44D-9071-A30F9B1D70E8}"/>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02824016-C571-2B47-B000-F4ADDA5B74C8}"/>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0976131D-8CFE-E24C-96CB-994E2304E2D4}"/>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9CC4B662-6376-B54E-B59E-338DAB0B766D}"/>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B6CFDE3A-594C-ED42-8760-6A68A2BBD52B}"/>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EDC2B2AF-78B9-B544-B28A-CB04C7AA3373}"/>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AC4FB814-FA23-DB41-B658-51F5CE159882}"/>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349992A0-DE2F-FE44-9C0F-6E702A26A777}"/>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83EF34D3-C28F-9845-95B4-A533AC4A5B50}"/>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82C5E4CA-A033-EE44-89C2-DA73988C5F52}"/>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3F54F97A-D97D-124A-A04B-D6A6E3A7A84E}"/>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BDF5E096-D87B-0441-96D3-11CE1823DD3A}"/>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BF08C5EB-B71F-064F-B807-63E5839FFE59}"/>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EFEE2524-6741-1F49-B84A-4626819036A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EDA3316-7FB2-0043-B695-FB68B5F4E5D6}"/>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5E21334-3DE3-2349-990D-958336BDC08A}"/>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AD7103E6-54A3-3144-886F-7CCEF5E6DA2A}"/>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F3C469DC-1520-0A44-916A-BBD55BEC9CE2}"/>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53466333-DF51-8147-B6C4-E24B62CFB51C}"/>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7F1D4D64-3FEB-8E48-9946-223BAE70072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A659DE6E-68EA-E64F-BC67-04555292EBF5}"/>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362A89A0-A1D7-5746-8D49-CEA38D70027D}"/>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628D0F7D-F0E0-BF48-BFD5-7E05F3DB26CE}"/>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13B62316-62FE-844F-92E0-5885C630DC6E}"/>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C3BEB2D9-5A7F-BD44-884D-B4F62545C5D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AC8042DE-FE47-7A45-9176-22154F55FFE3}"/>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882E0FBA-4873-5141-83D6-215BD4E9AE67}"/>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FA7009C5-13A9-1340-AAC8-5E66ADF2A608}"/>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CD369E5A-42D2-C041-8C08-FFEE4B9A3B91}"/>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DCD81F1D-5350-AF44-BE39-23D0B5CCD2FB}"/>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D29B8AC5-4E38-4E41-84E6-D8EA89226DC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0C8BB897-4138-2C47-A1B7-DD5A66C5BF2D}"/>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737B7D47-A052-4B4E-9E48-A7AB9E48A428}"/>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AFD1908F-2D5E-134B-BE0D-6E3D70C1762D}"/>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3898EF7A-DD8C-AC4C-BFE8-7BA363140E03}"/>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05DBB0FD-7A29-2140-95D0-12584F2BBB09}"/>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E1B6FCF1-5507-8444-A23F-6E0267F9CF57}"/>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DF97B5F8-0844-B44D-A006-93AB936D9D80}"/>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1F3849E0-2E71-4C4F-ACB0-C55EDDB78120}"/>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1811066-ECF3-4D44-B8B4-D21447445D1B}"/>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0A8AA4E4-D6BB-9240-8D70-732EEBF15392}"/>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1CE2BEB-3C21-A44E-BB5A-4E7BC5B1A3A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F381FEFB-E5CF-EE4A-AF2E-E8131247D5BE}"/>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75E882AB-2F95-C14F-AAAD-062F7F018C23}"/>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91021A92-7B74-D14A-A0B8-A62A3EFA85B4}"/>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F0070A59-73AD-1540-8E75-F9BF6BD0569A}"/>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0A4F6F8-D43D-F344-9035-50D9752C4E0F}"/>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837AE0FA-B3BC-8441-905A-F27DCABB5E9C}"/>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2919749-68AD-6848-8A45-88FC0FC2A1BB}"/>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84752889-E50F-8046-9AD5-98DEC0C9EBB0}"/>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C09581F5-1A4A-1149-8F3A-646782443E5C}"/>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3074BDC4-0767-6145-A46F-4AEE48E5ED09}"/>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B83539AD-9D0A-F14A-AF52-E9739F09D86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0343339C-E118-9D43-9B88-9FB4F7347E3D}"/>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FD677A3A-A93E-014C-9741-1DB423E5B764}"/>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F3C55E4C-74D5-FE42-A705-97978E4B67C1}"/>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76FDBB04-AC2E-4C42-9C97-187C7C62BCA5}"/>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55A6E5AE-4C08-E24B-B79B-491F627373DB}"/>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E8646DBE-E47F-994F-B2B4-C01781F84CB8}"/>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95768079-6E7A-184E-B602-06145ECF5731}"/>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ECF58203-5809-A040-B2DD-A57A81A7B061}"/>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16BDFEF9-28DC-BB4D-8F31-1A186E2D2EEA}"/>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B2383BEE-5904-834D-8EDB-4606DA07C40B}"/>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C2450795-0A52-694D-8289-682C2E8CAA3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00C64472-CA4F-ED4E-8515-4FBA114BE1DA}"/>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9CAED0DF-6FA9-EB43-98B3-EEB89FF7FD26}"/>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050C56A5-5AA5-A74D-BCBC-D82ABA341821}"/>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FF25FA60-FB18-0B4C-82EB-0BBBE0D9F30E}"/>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6FCAC823-2046-2D43-BE28-4BCBBD4B2A6C}"/>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F2925B0-923E-E549-B7D0-2A4EEFB786C5}"/>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AD899490-586B-D04D-B38A-45E2747B5F6D}"/>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BB5DA7E8-1456-CF4F-AB8B-D9D57EA9EF4A}"/>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790BDB5F-4E25-1742-9723-61A9FF18445B}"/>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A9518DCA-4168-AC47-9D4A-E6688F3AF3CF}"/>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E3354D7C-3371-7A4C-82A8-F4A99BF30AF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AED6F5C9-20E1-F54C-98F8-7355D6586416}"/>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7351CF3-4CA1-6741-A9C5-F7F1404D8077}"/>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2DC007D9-6D1D-A244-8A3B-B4309AA8CF7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40A5DF83-37C8-8445-B5E3-7E434ABFFE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23641F24-EE47-F641-BEFD-B6A229FA2A5F}"/>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86381D12-0325-E242-A4BC-46F4D0A34AB7}"/>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7ECF1249-E037-5F48-90AB-807D6978DAF2}"/>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868BB47-E013-F744-9817-5E2A287B79B8}"/>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1CE321F0-AFC0-654A-B790-7A8EEBEADEB2}"/>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71C9831C-D9A5-6942-A138-55C26E040175}"/>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95D42A4-B071-7845-A27E-5FC05588C1E7}"/>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CF9B45ED-719E-D143-A023-A0FCD936A6AD}"/>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C453EE2F-95AC-9741-9D67-674D183CD7C3}"/>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630EA979-CDEE-784D-8222-69C80D181A74}"/>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DFCA408-6203-9A46-AA9E-B979A9BCBFBA}"/>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5112308C-ED3C-D241-B5BC-63AD4E10AC34}"/>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DD729842-0A9D-A343-82B1-32AA7ED62AD9}"/>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2EEB09C7-82D5-BB48-BDE8-7F9952CA5AF4}"/>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70A6B6F4-4C57-B34B-ABC9-9CB85002861C}"/>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86CB089A-364F-D944-8712-942747BEB8F9}"/>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65D8B6CA-0307-FD42-B274-F1066CC2EE81}"/>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DBB17C9C-5E87-3446-97B9-6FD5F254DFB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F8F956E4-CEC7-8349-B542-8FCE42CFBF70}"/>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CB50660-8230-4742-B41E-3BC379CBD670}"/>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F784FBA0-E63B-EF48-A232-AADFE31B5576}"/>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2C12C071-F5C7-3940-97EC-41E2566A9EF2}"/>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3D76E647-644F-9E44-BE70-88BAADD61B43}"/>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F0371764-3DBC-8A43-A677-558DB90D853E}"/>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7A64F910-D513-6649-BA0F-F6A9353C71C2}"/>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08491CC3-03AC-3747-A348-A857B136C21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A22AE69B-F21E-8047-924C-D0EA8F1834E2}"/>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5FC1B579-915A-1049-A976-E8D23FFE17A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BB5A320D-05C7-BA45-BDB0-E8D9FF21BA51}"/>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4D06E379-93EA-C446-B3A9-0489720FFBF4}"/>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31DECDF3-E01A-E84A-B311-C468C6D2825F}"/>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82B4D837-178F-1A46-9307-79DDC05C4972}"/>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7AADD1CA-4775-2F45-B494-CDD2E7A96C7A}"/>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14D1DBD-CEAF-5847-9522-B46EC3D8DCAD}"/>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64924372-60E1-5244-8F9F-E77046100437}"/>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B5EB7CCD-D09A-E04E-BD56-5DAD4EB9EC03}"/>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26631021-8DCE-F543-B042-2FEC870694CA}"/>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10456D3B-5D00-4C48-ABE1-3AE4D8AD4E6C}"/>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4592AAD6-DEC7-C942-9697-91D65C3AD999}"/>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922C8E61-C030-5F4A-ACA0-79E548F7CCA7}"/>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E94E2A1-533D-2542-99C5-3E272858278E}"/>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87FA2184-8862-DA4D-867E-FDD326FDD858}"/>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09EF4AAB-288A-B145-9EB0-B72FB395F60F}"/>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E80B56E8-4C6C-F247-8D7A-ABCA2645F62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E4EBCA98-E74B-0A49-A9BB-6548B2C6A221}"/>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CD60FEF6-CD29-8149-82D4-1256FEC871B8}"/>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B558C1C-6A4C-0444-9C43-C632B3CCE6AF}"/>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A2A0FC76-CBB6-E74E-BF20-7F021448C5C4}"/>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E366B40-E72F-F545-B4FC-908199830010}"/>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B70351D9-0227-0A48-98D2-54F3C9E2BA04}"/>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C85E7982-3F9D-1443-9694-96B43A4AB921}"/>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6EFDF9FD-EB5C-7444-AFBB-57BD5A4AF452}"/>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D0F112FB-6EFF-6C47-9434-60115B4A585E}"/>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1F86AE6-8C78-BE48-A760-49D3E68380B1}"/>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15A414EA-A0FA-2446-9147-88E24918706A}"/>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37588C34-F50F-184E-92BC-301330F8F096}"/>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857794D1-CFFA-7E44-ADA1-32C92828F117}"/>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D8E2624B-11B9-FE4B-9714-23D45E108644}"/>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EBC2F460-5D6A-5D4C-B0C2-504425D0CF86}"/>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28D7D76A-76B4-D94F-B27F-359A92F11E98}"/>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1D2F3498-5342-7445-8B42-DCF54A2FE280}"/>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B200B804-A483-9E42-8C4B-61BA32A136A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8E9F8597-B3FD-BE44-8865-DC64F682E3FE}"/>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461DD5F5-BD62-924B-9C1E-50BB5DAECE39}"/>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56D0E05A-F5BC-834C-9292-4F9689E685CD}"/>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3C1B3B4E-C4E3-E940-81D8-900B2A9DEB8C}"/>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6467FCF-55EE-8044-9AAE-560A521B85B8}"/>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9D7353AD-9730-1E44-8374-BC3D11B6F7CF}"/>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1DBA75CD-72DF-CE4F-B593-97985E5EEB13}"/>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B21B4A2F-121B-4A42-AD66-FA65A3C7232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A15E8F79-3C90-734F-9A4A-1418C98996A6}"/>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36407B7A-AD56-4E48-9396-A98E015208C9}"/>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F81C73F5-0A5C-9B47-855F-F3306AEAAFA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6A4098CC-FF79-394A-AF6E-D13791435A70}"/>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4BA66B85-94D2-E34A-99CF-43BF9EF31FC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5465BDAB-24C6-704E-9DA7-FC41D700F32E}"/>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F456A2F2-C03C-8A4A-864A-87A3B8B0C6CB}"/>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82769DF3-AD20-FF49-9726-58E1FDAF318A}"/>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E39539BC-62A8-A547-BE24-A93BCB2D5B4C}"/>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9787DB80-561D-BB46-A371-91840C6571FA}"/>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8BDF599E-5E8E-0D49-A707-14B9ECD9EFEB}"/>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C2AC2DE2-EEE8-3344-9EE1-17B303063150}"/>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32C6172C-1FA1-F34C-A55F-C0D6F10BA26B}"/>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CD4A6DDA-2276-DC46-B4CB-CB701849CB7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143D3A24-BF5C-8846-B1C6-A99F4B1B5CD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DA5E7A61-81D7-1548-8CB8-74370DB8BA6A}"/>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F8DE2F18-A8B3-204B-B4F6-FFDF3885C55C}"/>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307E1882-9EB4-FB45-99C5-5AD266B58E45}"/>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296A2497-55FB-F244-A60B-B32D951F187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A16B990B-66E8-D741-9DA1-856F551F2C8D}"/>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FF8DC577-6C5E-B848-ABFE-8D0658761E3B}"/>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87D0E652-1BA3-334D-8F1A-96887CFFF88E}"/>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0570ADC7-3FDE-E44A-BAA7-5D91560024D7}"/>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43D0F24F-271E-D640-9AB7-62A2745920B4}"/>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7751188B-5A60-0D43-AFB8-887C5950FA15}"/>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C76AEF21-2312-5042-A27C-3E10FA569E34}"/>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9AC20E2A-6668-EA44-A9F9-D59B0D534876}"/>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AAE3A878-5C79-0F46-959A-F0078EFF4B2F}"/>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789C7E54-6397-9D44-85DD-2A09451F2A6A}"/>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332A0A1-5B3D-7B40-9DC9-164806AA137E}"/>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223E6AF-B177-FC4E-A9BF-75F3345F9CEC}"/>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BC7F8C95-9AB4-7B4F-B5CA-407FE57C99CA}"/>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BD3B0AE0-F01F-3543-8283-2FB520BE6E2D}"/>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26555996-0842-7F48-8212-B2F915EC872E}"/>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98863FB-FBC2-874C-8FC1-51129B085E85}"/>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54640D7-A39F-9841-92AC-AF8BF22E8876}"/>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73D939AB-9D45-A54C-97F1-C6FFA64E30C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E25202B3-C50E-2B44-848E-9A196DF1CD8D}"/>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04716B52-9ABD-0446-A8F5-EB1C36E7467E}"/>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1D5EAA07-C6CE-F642-9233-595ECA71155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BA2FB416-25B6-E44C-B6F8-38D8BDCD8E53}"/>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11DFF9CC-40AE-6643-AF8A-8403CF8D41F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C6C9BE16-F176-6246-A86F-418029EC137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64FF7CAA-7646-7743-84F3-D9FCE969CF1B}"/>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289EE004-6A73-4C48-902B-93DECF296405}"/>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B8E4FA32-7665-7841-84AB-67EBB43CEC69}"/>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BD3B507-3F4A-F345-B7C3-CB45E87688DD}"/>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DD863EC7-3765-D846-8A3D-0FBD6767DF5B}"/>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CB26C4A-34CE-1140-B08F-213D479328A2}"/>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BF55D1A9-3E71-F947-AC01-10C961CF1F5A}"/>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D385CC2-C2B1-5148-96BD-6871018A7BF3}"/>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8C889D03-DAAF-9E4F-A2E0-824F81DBE0A0}"/>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B74B810E-C660-714D-AD6E-5D0F61CAED0A}"/>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7DDEA0C4-0C76-9943-9691-730ABB70A578}"/>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C7D6A7E4-654A-9B4E-8E51-735E87AADCC2}"/>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6BDD7CFB-37ED-F14B-8115-260E3DE9F18E}"/>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B81319C-8AFD-4C40-9BA0-F04263007557}"/>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B548D633-0921-6040-870B-D9DB8D582BD6}"/>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696CFCDE-AA29-4443-BC4C-32A30C86AC64}"/>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EE0DAF87-BF8D-6F45-A9D2-8FC1DDBE14DC}"/>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8AC2EBB8-C123-4240-ABE4-918950CEE107}"/>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0A78260B-A1B9-4A42-B203-3F993777A4B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39DC52C8-36EA-1648-B81D-4D1E34FC3F0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61C54F17-B2F1-8D4E-9C0C-FA35CDC8F4B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A4DC4A03-AAC9-4743-A3E7-BC717453FBE6}"/>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0028EAF1-28F7-EC49-BBED-1E61254E3803}"/>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8FE1E662-8808-1342-B226-A0A0170DE123}"/>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719C7492-4262-9649-8A7B-AEF6FB8F7AD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7DDE43BD-4941-A84B-A65C-32529B440D42}"/>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2DFBC50F-8E26-D942-99B8-9593FBA2D1BC}"/>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9E4D377D-8992-0D44-AC00-81625D761BCB}"/>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40C5E75B-4491-0449-9402-394BC33E08D5}"/>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79A0635E-9FAA-7941-92BC-8EDD2C42E3E4}"/>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A24E29EC-58C3-7F4B-B656-21D342AE7465}"/>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5AA369B6-A654-3F44-BA51-CA0A5E9EE938}"/>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F308DDB4-593F-EA48-B512-53E78E72904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AA63083-C424-1644-BFA1-60CA41A2C92B}"/>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C19DCD81-0EC4-5947-A86E-761095B166F3}"/>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73F5ADE2-B00A-5E4A-9232-97AB41F30BBB}"/>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EA014946-C34C-DE4E-B151-ECA88B151EFE}"/>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B32F968D-A271-F647-AFF0-F4ACAC19F318}"/>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DFFCFB42-49B7-274D-86FE-9075EEB559E1}"/>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5AB3C972-A73E-5842-93B0-CF1E12BD7097}"/>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590E62DD-4B57-C543-9315-1EDF72391106}"/>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A2DAC43-36C6-C44D-B5A8-3F061687C3C8}"/>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821FB37B-5214-FF44-8541-170EB31F104D}"/>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7EF65FDA-48BD-6143-AA6A-87DE344F60E0}"/>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9CA09CDF-9738-BB45-BB8C-3307F1EDA7D2}"/>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EB63F151-B865-1743-B549-05630CFBEAA1}"/>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3924F402-5F52-D448-8634-A6F667210479}"/>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13FA8791-7A96-984D-B5DF-1D7AC02BD7B8}"/>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1C6DF38-767F-8340-905E-6C1025293223}"/>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6AFC1784-ADC4-ED40-B78F-5AF5C9CC69A3}"/>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675A1991-0FDB-3A4A-8457-00E531B4181A}"/>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9B2E4E5A-6892-D242-9A3D-4A9505C70AB1}"/>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DBEFDF1-6327-CB41-86AD-AC8D2D0B8C72}"/>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CDE90C0A-E2A3-B840-9033-695218FB47CF}"/>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7A0E7944-5B88-2F4D-82B3-1ABE9BA36678}"/>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E673376D-4922-0741-92BD-69F9B85740CD}"/>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7FF1C9DD-680C-B540-8CE0-A4CB70CA8B6B}"/>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2464C595-0673-554C-900A-558CC1EE5A3B}"/>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F8AE081C-4F8F-3844-B71E-833E5D5B8026}"/>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413A5A71-80A1-2A4C-B272-F31EB1F544A3}"/>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7E02024F-4639-DD44-A6BB-05E7E52F3417}"/>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095DBA2A-32E1-364E-8577-B94B1EE58DE2}"/>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CFA1BDE0-1D15-7F43-9AC9-85AE8DC41F26}"/>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EE96C528-8C04-AF4D-A3CA-6D03B59A72A1}"/>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C269BDE1-8195-314F-A1E1-A07C31C0EFC5}"/>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04D59DD0-2464-114C-BFCB-E78E5F3C6996}"/>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222158F6-D782-4749-86FE-3B45A22CB1B9}"/>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598F38D2-C5D1-C64E-B7C4-411623E2A0F6}"/>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BFC1FD14-562F-3541-95D0-59F6312417E1}"/>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07A9FED8-EF3E-1E4E-A511-5A91DDF94E3D}"/>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B870EB67-BEB8-BD45-8D3C-E9A60E625D39}"/>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CEC53D4D-8603-3146-BE5F-70D028F479E7}"/>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1367AAC-8F52-6A47-A000-E21FDA99B750}"/>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C130214D-A2FD-214F-ACD7-EB6E6C4824C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C0C2FDA9-70C1-4B4D-95BD-0BDA31DE5D0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C3550ECE-A699-1C40-8AB9-58F3CEE26FB4}"/>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F5081F16-2BAE-7E4E-877B-04DD2DE6A278}"/>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3CCFEAB8-E082-3A4D-AA21-2B47F7DD13D6}"/>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83D1CFC-78A7-0949-8637-6EABDBCCB4E7}"/>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D82EF62D-EBEC-2144-819B-BBE9BAE197E9}"/>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DF48748F-4F2E-B54C-A4A7-013FC04E90C2}"/>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0B6E01BF-F267-C849-8241-49B6187B5724}"/>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D7BF67D3-5713-894B-830F-858F9A924CA8}"/>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57A16EF-F013-7A4E-9830-764ECCA530F9}"/>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049C80C4-70DB-E843-ACEE-6C0B301A9F38}"/>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6DF5CB30-A96B-D14A-BC09-2AF66340379E}"/>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1A21A1BD-2E0C-1F40-AEC2-760FF39792E8}"/>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D4805008-F8A4-A548-946E-DCA2351B9BB5}"/>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69AB2591-1441-5D47-BDE6-5D92F81221CD}"/>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E4AFA5E0-C65E-CF42-B26C-0C2A78034D15}"/>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39395176-BE04-A941-9A25-D449670465D1}"/>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6FEC85BC-FB5C-394C-90CE-993956B65E09}"/>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2FA8A42E-44D9-C642-AD1C-6C8BEB2DB4E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FA34BE3B-48F4-8647-9216-FE91A30CB0E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AC358A32-2EE6-664F-A07B-2D2CDD686B46}"/>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7542ECD3-E7DB-8443-9171-5FB99B9CF42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37CBD076-A91A-4645-AD27-146A63932107}"/>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E29908DD-075A-B84A-B157-30EB56AF155B}"/>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6C4C3F17-C946-7144-AF64-CC04721B9DE3}"/>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53B3486C-C791-144D-BA82-2FCAC9F51BEC}"/>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B839C725-98B0-1E4E-A5D7-791697A8812D}"/>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B37D1FE8-E7C0-0346-B34E-D88ABE2E8978}"/>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FB872795-1F92-F648-A5F8-E91E68E0057A}"/>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4AEFA8F7-34C5-A041-B602-72E470F2ACE8}"/>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17DC1DD2-18FA-BD4B-9605-A8433CA671FF}"/>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AC300C7E-8849-5845-BBA6-780FD4A20935}"/>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95C3A53D-0DE4-EE4E-84AF-0904EDD171C0}"/>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62BD4AF0-6A3F-2247-B865-ED779CF6C4A9}"/>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8B53DDEA-7F30-A54E-9404-59485DE34C6B}"/>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E420D3B3-2BBC-9045-AC23-D25E425F3F4D}"/>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B7E8CB2F-17EA-5940-8C79-D05EF4BC8EB9}"/>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2EB6B4DC-D54A-804B-A716-A6031FF5E711}"/>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28468932-BDA8-D446-A044-FE88D587CC80}"/>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0219B0B5-2141-8F49-AA8C-AF538A8B16B0}"/>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C1AE2C23-3322-7C4F-B77A-F262DA81AF79}"/>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C07F04DA-EA11-7B45-B744-C7505545373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ECE014A8-0643-004B-9A2F-A1069D3E5DEC}"/>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2A0C840A-0D7D-6242-8EC2-54D9C65A4848}"/>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1A72127B-BF38-0744-A151-F983B3F56808}"/>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4C0ECB41-68CF-ED45-A176-DBEC12F2D14F}"/>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8079A8C8-8656-0D4E-BFE6-E59280EC154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A96A50C9-0020-6044-874B-522E3DF6D4C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25CE2D0-62EA-5249-8538-0B0AC2CD064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34AF31D-4FCC-C749-9E55-B35DB4BA0553}"/>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A9A9F883-DB0F-EB49-A839-5F30E1763B41}"/>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19757958-76C6-2442-A2CD-4D091BF75077}"/>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E302701A-6C32-4F44-BE18-A5E6D298CB53}"/>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5C46F1A6-BB5F-2F45-8DF6-56F5B4A919E4}"/>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436CAE79-6315-5746-996A-E94DEE121533}"/>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CB14782F-117A-D443-98DB-C4FC367F5563}"/>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A5FC84F2-BDFD-DB42-834C-A125540F4555}"/>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A03C961F-4DAB-8944-929D-27CEBE36E2E8}"/>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E4BF040D-A761-5D42-8652-2E5E2B00A2A2}"/>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AB35D69-3897-DA40-AED5-5E8314215EDE}"/>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603580C5-C418-C34E-8B1D-8C75210590F3}"/>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C571E0C5-C6B3-B841-8615-9FB87831C50E}"/>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BBCFF92-D607-D94B-A41C-FB754415A07C}"/>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256F57CC-C3C7-5D47-AB65-AD88E4E63491}"/>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0E07F0BE-A757-0B41-A6A3-D3F8BB858909}"/>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6E37E744-C29B-9045-B109-ACA669703859}"/>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EA88966E-FDA9-444E-97EB-AC9E796A4FF9}"/>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FB98F2CA-AC6E-0346-9464-4BC973F832A6}"/>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F385DCF5-2AEE-3C46-8353-79A6875296E7}"/>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31E864A6-E452-B44D-82A4-DAA971EA645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42A70139-846B-864A-9C52-16357A473B31}"/>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96BD457D-CEE5-304B-844A-652F5D8B053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20E48FBA-6D5C-D347-89DC-353630D7D8A2}"/>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0D7B7775-5888-B340-B84E-3A4EDFBE7563}"/>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45526F27-20D3-9C4C-B47D-EE76CCD81484}"/>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3AC68D24-DB5E-FC41-A83C-402F4830F759}"/>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BA73ED11-3A81-3C49-BE9E-AFB98E202AD3}"/>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9AF7498F-E436-5A45-B33C-77464C6DDCD9}"/>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F7D38FA1-A1D1-8B41-815E-CF747F0145C5}"/>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694EC79E-53E4-ED4A-940F-D5790DCB4C7C}"/>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57B538BB-ACE1-2041-8EC4-C6EF4F6447F7}"/>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BA556474-F15F-994F-BBD5-87F82CFEF3E4}"/>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6A0200-C348-7E40-BDDD-70CA0485D360}"/>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AAB97A66-EF06-D841-AD0E-0576AA940F5B}"/>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D4884FFA-A99E-E142-BFB6-E58B2A2F510E}"/>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A1854547-2DE0-214D-86BF-8477C3582513}"/>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CEE0C615-7E8A-F846-BB5D-1B22996650DF}"/>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EAE0CE64-0DF4-0644-8261-EED66F64D739}"/>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58B6606E-ED94-1044-AC4C-21C91D4EF118}"/>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D37CEBE5-1D08-BD49-8A28-94B1BBCCFF39}"/>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C9777422-B969-D844-A1A3-9975ACF43177}"/>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F99882B3-51DA-A64E-998C-3396CEFDC6AE}"/>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22529A13-13A1-8A47-A1AD-24CCE5410D3F}"/>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A89024CA-0013-E448-B14C-8E4AA3769173}"/>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B30C400B-468A-8F4C-A1F7-516B8BAB654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5ECE8B1A-CC60-EB41-8455-CCA8939EE25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BBA9E4CE-7AE5-0445-BA6D-F23BF75BA46C}"/>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FC4E374-3394-2A40-89CB-63DCE485C25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71B71203-1661-7341-8A2F-4206B0F20BC0}"/>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E09F87B6-D49F-EF4F-BB37-E609ECDC928E}"/>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7BDE2899-D536-D847-A2E9-B0C319515FC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19AB695C-275B-0940-AD91-389DF05CB07B}"/>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F509FF84-F702-6C40-A509-8FECC5D756D1}"/>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680EBC1F-D094-9B42-A18F-0B2C72F2D2E2}"/>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A7A07D8C-12B7-3A44-BAF5-1F2404BCF85D}"/>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1CE95AFB-3138-4947-9658-8185DE632A6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5A92E33A-72DE-0A4C-9751-AB42656D1A13}"/>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4E8C4BF6-DDDE-3547-99FB-B73A9A62B5AD}"/>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483266C9-6D04-A646-A5EA-D9D6EC9CC447}"/>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3EB54527-8B69-B347-8453-91BD993FA10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0CF89644-9CF6-734B-9DD6-13A1A23E09E4}"/>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BCC6A95E-EA44-3243-BEB9-5C07E7ACCEEA}"/>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D46DD721-6B09-5646-9C2D-744324AA0A8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D12209A9-EAC3-F74E-871C-07B3F7F5F2A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6B585F76-E580-3044-A74B-26CFFCBA74A2}"/>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F0BC9666-FD08-4B44-85BD-22D62B817B1F}"/>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7C92D6D3-E056-274D-858A-466F0BE3F0D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07CB22CC-E85F-E347-94B1-25295693C55F}"/>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8E9CD66-293E-9A43-BCFC-802766B7EB69}"/>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6F61D49C-4B92-EB4B-BE47-DD7C1A284471}"/>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E8F5DF1C-6FDA-B847-92A4-9B421549B699}"/>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BEE7E1FF-0B50-A649-88B0-5F2FD4DADA5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41263393-C9DA-E545-BD1E-BA9AAABB1253}"/>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9C8CCCB-DE1A-3945-BF39-54BA5F5B13E2}"/>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FEB83B87-8E56-4443-9A5A-A91610AB0886}"/>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81BF807F-9EA8-FD42-9239-50384B21AD3A}"/>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FCCAB834-F53E-9E46-9F98-C796498738CF}"/>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64F03CD8-5D93-534F-8B24-2580DC49E631}"/>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03DFEDDA-46A9-7342-B0DD-3CB2501F8E1F}"/>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F4288DA5-E37C-F545-AE43-E49BAC789B29}"/>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F123C8BE-A568-8742-A8A9-AAF4B1D91011}"/>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F7E8BAA2-B412-8D4D-9A87-4D13F55AB6B9}"/>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759F5D16-D09D-934B-96A9-34F00F5E3B1F}"/>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67F0A05F-8DDD-9846-90CF-4B787E30B027}"/>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FDC2FEB6-E049-0743-B61D-62D5C6E8701F}"/>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22B4AF08-59EC-D946-82A8-D5CF8A211997}"/>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18E66CD3-1209-6847-B9D0-BBC1BCC5EAEE}"/>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5853BEFD-3476-074D-951C-4D3EE738720B}"/>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F0C21CB8-3A9E-874A-870D-727F1CC61E10}"/>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92C43F90-CBCF-A642-8E2F-3592C2AB4B91}"/>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14B36B4-3AC6-D040-842B-CA316CC5FB3C}"/>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4A920A22-A53C-AA44-ADE2-4CA8E056BBC5}"/>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3E37C606-796D-464F-A903-77681D8290BA}"/>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D5A7452-4BD3-4549-BDDC-3EA42C21B9CC}"/>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DE95A10B-384A-0441-B33D-34879D51BF1F}"/>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4C312921-FD89-E540-BE3D-56009923F001}"/>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CD057C0B-1170-8442-B87F-E64271A96D80}"/>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725276F6-F958-B346-BCCE-5CF7F16BF84A}"/>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5B73005C-EE71-114A-93B3-06F0C01EEDC5}"/>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60574FC-D922-4F4D-90FF-6DDD0180D6BA}"/>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8FF34B78-D6F3-0D48-951C-8E3B57B7EA6F}"/>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F5CAED82-F926-634A-82BC-71B697E6D749}"/>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5B7AD8D-62BC-0C43-8BAF-9F29305F98F9}"/>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E15463A1-C6D7-3A42-BCD1-9FE3A1B3E50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D48433BA-AD38-DA41-9B07-024EDCFB47C9}"/>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979D03EB-1E02-1E4A-8ED5-5C6F3118BA8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6E3865A7-CB6B-0C43-9817-205C06C743BD}"/>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29FC635-8780-3947-BD2D-19469B0578B4}"/>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A0B1C7C4-78FA-0E4A-ADB4-43BA0CBA18E5}"/>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9E64AEB5-AB77-ED4D-A457-A6091E921F50}"/>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4C6CD27-FA20-484B-9028-4E053DFC6DF9}"/>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B5CE1EA3-C8BC-0D4C-9783-73B2D1B3A62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176F1957-9471-1F4C-A70A-76E4FF103900}"/>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994C722D-5697-2D44-A488-3CAEBC07B53E}"/>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29EE3A9E-D243-EC43-B4D5-6799EFB03F79}"/>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348E8040-6A79-AC41-B3C4-E855F4755F3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52CE7698-3618-394E-A6EE-6BE6753A9F47}"/>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D2B9A33E-E7AC-8349-BADB-FA75444F6ECA}"/>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089B75D-7B79-6249-89FC-A5578C64B1B8}"/>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E0420E7C-39DB-8A41-A018-177AECC7350D}"/>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7368D2C-3929-F54B-A277-5E2B0C6B679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BED452A5-FCA6-F942-AFF4-DFB4AF8F943E}"/>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4882BB49-A065-204B-84E9-94EEA789275E}"/>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1A80DBFF-1F2C-5140-92CB-F5D0161D2B06}"/>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9C12BCAE-86E3-C84F-9C57-2F913C9A20E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61A6EABE-CCFA-9849-8B2E-972B6103D3A0}"/>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FC39AC00-D121-2B4F-BD55-011D4E7A62AA}"/>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1CE2F94C-3DA2-894D-99D4-E3AF924CAC9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1F8D524C-4DEC-114D-BF42-347C11F31B1A}"/>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06664910-25A9-D442-ACBA-6E09C822BD4E}"/>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48151A55-ECF5-4844-9AD8-A455C4C318E7}"/>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70CDB9CF-1BF4-4141-8723-C8135A3D433A}"/>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2B70F6DB-3066-0943-8D8E-E5CDDA805D2E}"/>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F8671A3D-0FDE-9249-8B6B-2FC1D43F05B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6042DCEE-51B6-834E-B1AB-6B0D36F0003A}"/>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27009538-FCEF-1D49-AD18-4C3E714B31A1}"/>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2F51126F-F6B7-1B49-B102-E492526AEE0A}"/>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09AE8EF-B3BC-A54E-AF6A-66791CFE679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27ED1C43-0EBE-9242-ADBA-FC832266CC42}"/>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894AFC3B-2350-9847-AD9F-18775021D5D8}"/>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E8CAC1A3-0F90-074D-81E1-EACB10422C60}"/>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6CBAC2F5-4044-184B-A830-C3B58D87C5B1}"/>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D96E209-4621-FC4A-A661-51FE02A19C2F}"/>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04E6D420-87AA-254C-B069-3A8FF73C23B7}"/>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865A1AAE-9153-2E4C-B4ED-C8B12BCF58FB}"/>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7F816E2F-0439-3549-9A6C-D382DD0FFA64}"/>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EA13B1F-294B-3A4D-AFE8-EA339AA0BA40}"/>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2288B872-1BEF-E64E-944D-1C2F33E85626}"/>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AC934461-1393-6A40-BCA6-1B4932EE6824}"/>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1F4C98F6-520F-E047-9DED-F035C152B135}"/>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F4CDBDA4-1685-4C41-AD5B-4A233BF7E4AE}"/>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6414DC6E-76BC-BA44-897F-530D4B2C6A56}"/>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EDD5EE7C-3992-1A4D-AC90-39F3BABC265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C569DDDB-6EB5-F24D-8918-0B952BE6345A}"/>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0124F1EB-29C9-8D40-B7FC-C2F3B862F62C}"/>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3CF59AF-6484-6646-A2D4-BEDFE046170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1588EAD3-5462-1342-9957-833453C1E464}"/>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5A13673F-6A0C-A24E-AD15-761B861A0D7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FE568B5B-6DEB-9E4C-845D-8F5B352FBCA8}"/>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E5ED9A0-B50E-6E4E-B36A-78F3A7015CAD}"/>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4987915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Left Panel w/Content 2">
    <p:bg>
      <p:bgPr>
        <a:solidFill>
          <a:schemeClr val="tx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lvl1pPr>
              <a:defRPr>
                <a:solidFill>
                  <a:schemeClr val="bg1"/>
                </a:solidFill>
              </a:defRPr>
            </a:lvl1pPr>
          </a:lstStyle>
          <a:p>
            <a:endParaRPr lang="en-US"/>
          </a:p>
        </p:txBody>
      </p:sp>
      <p:sp>
        <p:nvSpPr>
          <p:cNvPr id="538" name="Text Placeholder 537">
            <a:extLst>
              <a:ext uri="{FF2B5EF4-FFF2-40B4-BE49-F238E27FC236}">
                <a16:creationId xmlns:a16="http://schemas.microsoft.com/office/drawing/2014/main" id="{FBDFA171-BF28-044B-8B54-F80E33DBB353}"/>
              </a:ext>
            </a:extLst>
          </p:cNvPr>
          <p:cNvSpPr>
            <a:spLocks noGrp="1"/>
          </p:cNvSpPr>
          <p:nvPr>
            <p:ph type="body" sz="quarter" idx="14"/>
          </p:nvPr>
        </p:nvSpPr>
        <p:spPr>
          <a:xfrm>
            <a:off x="4367213" y="863880"/>
            <a:ext cx="7672387" cy="480974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34" name="Text Placeholder 533">
            <a:extLst>
              <a:ext uri="{FF2B5EF4-FFF2-40B4-BE49-F238E27FC236}">
                <a16:creationId xmlns:a16="http://schemas.microsoft.com/office/drawing/2014/main" id="{B44FE1A7-C180-A742-8C4D-BD6582014D0C}"/>
              </a:ext>
            </a:extLst>
          </p:cNvPr>
          <p:cNvSpPr>
            <a:spLocks noGrp="1"/>
          </p:cNvSpPr>
          <p:nvPr>
            <p:ph type="body" sz="quarter" idx="15"/>
          </p:nvPr>
        </p:nvSpPr>
        <p:spPr>
          <a:xfrm>
            <a:off x="446088" y="3429000"/>
            <a:ext cx="3163824" cy="694944"/>
          </a:xfrm>
        </p:spPr>
        <p:txBody>
          <a:bodyPr>
            <a:normAutofit/>
          </a:bodyPr>
          <a:lstStyle>
            <a:lvl1pPr marL="0" indent="0" algn="ctr">
              <a:buNone/>
              <a:defRPr sz="2000">
                <a:solidFill>
                  <a:schemeClr val="bg1"/>
                </a:solidFill>
              </a:defRPr>
            </a:lvl1pPr>
            <a:lvl2pPr marL="457200" indent="0" algn="ctr">
              <a:buNone/>
              <a:defRPr>
                <a:solidFill>
                  <a:schemeClr val="bg1"/>
                </a:solidFill>
              </a:defRPr>
            </a:lvl2pPr>
            <a:lvl3pPr marL="914400" indent="0" algn="ctr">
              <a:buNone/>
              <a:defRPr>
                <a:solidFill>
                  <a:schemeClr val="bg1"/>
                </a:solidFill>
              </a:defRPr>
            </a:lvl3pPr>
            <a:lvl4pPr marL="1371600" indent="0" algn="ctr">
              <a:buNone/>
              <a:defRPr>
                <a:solidFill>
                  <a:schemeClr val="bg1"/>
                </a:solidFill>
              </a:defRPr>
            </a:lvl4pPr>
            <a:lvl5pPr marL="1828800" indent="0" algn="ctr">
              <a:buNone/>
              <a:defRPr>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2086364109"/>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Left Panel w/Conten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lvl1pPr>
              <a:defRPr>
                <a:solidFill>
                  <a:schemeClr val="bg1"/>
                </a:solidFill>
              </a:defRPr>
            </a:lvl1pPr>
          </a:lstStyle>
          <a:p>
            <a:endParaRPr lang="en-US"/>
          </a:p>
        </p:txBody>
      </p:sp>
      <p:sp>
        <p:nvSpPr>
          <p:cNvPr id="538" name="Text Placeholder 537">
            <a:extLst>
              <a:ext uri="{FF2B5EF4-FFF2-40B4-BE49-F238E27FC236}">
                <a16:creationId xmlns:a16="http://schemas.microsoft.com/office/drawing/2014/main" id="{FBDFA171-BF28-044B-8B54-F80E33DBB353}"/>
              </a:ext>
            </a:extLst>
          </p:cNvPr>
          <p:cNvSpPr>
            <a:spLocks noGrp="1"/>
          </p:cNvSpPr>
          <p:nvPr>
            <p:ph type="body" sz="quarter" idx="14"/>
          </p:nvPr>
        </p:nvSpPr>
        <p:spPr>
          <a:xfrm>
            <a:off x="4367213" y="863880"/>
            <a:ext cx="7672387" cy="480974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34" name="Text Placeholder 533">
            <a:extLst>
              <a:ext uri="{FF2B5EF4-FFF2-40B4-BE49-F238E27FC236}">
                <a16:creationId xmlns:a16="http://schemas.microsoft.com/office/drawing/2014/main" id="{CD7C1393-B72E-5B42-802C-3B9122C3048F}"/>
              </a:ext>
            </a:extLst>
          </p:cNvPr>
          <p:cNvSpPr>
            <a:spLocks noGrp="1"/>
          </p:cNvSpPr>
          <p:nvPr>
            <p:ph type="body" sz="quarter" idx="15"/>
          </p:nvPr>
        </p:nvSpPr>
        <p:spPr>
          <a:xfrm>
            <a:off x="446088" y="3429000"/>
            <a:ext cx="3167062" cy="694944"/>
          </a:xfrm>
        </p:spPr>
        <p:txBody>
          <a:bodyPr>
            <a:normAutofit/>
          </a:bodyPr>
          <a:lstStyle>
            <a:lvl1pPr marL="0" indent="0" algn="ctr">
              <a:buFontTx/>
              <a:buNone/>
              <a:defRPr sz="2000">
                <a:solidFill>
                  <a:schemeClr val="bg1"/>
                </a:solidFill>
              </a:defRPr>
            </a:lvl1pPr>
            <a:lvl2pPr marL="457200" indent="0" algn="ctr">
              <a:buFontTx/>
              <a:buNone/>
              <a:defRPr>
                <a:solidFill>
                  <a:schemeClr val="bg1"/>
                </a:solidFill>
              </a:defRPr>
            </a:lvl2pPr>
            <a:lvl3pPr marL="914400" indent="0" algn="ctr">
              <a:buFontTx/>
              <a:buNone/>
              <a:defRPr>
                <a:solidFill>
                  <a:schemeClr val="bg1"/>
                </a:solidFill>
              </a:defRPr>
            </a:lvl3pPr>
            <a:lvl4pPr marL="1371600" indent="0" algn="ctr">
              <a:buFontTx/>
              <a:buNone/>
              <a:defRPr>
                <a:solidFill>
                  <a:schemeClr val="bg1"/>
                </a:solidFill>
              </a:defRPr>
            </a:lvl4pPr>
            <a:lvl5pPr marL="1828800" indent="0" algn="ctr">
              <a:buFontTx/>
              <a:buNone/>
              <a:defRPr>
                <a:solidFill>
                  <a:schemeClr val="bg1"/>
                </a:solidFill>
              </a:defRPr>
            </a:lvl5pPr>
          </a:lstStyle>
          <a:p>
            <a:pPr lvl="0"/>
            <a:r>
              <a:rPr lang="en-US"/>
              <a:t>Click to edit Master text styles</a:t>
            </a:r>
          </a:p>
        </p:txBody>
      </p:sp>
    </p:spTree>
    <p:extLst>
      <p:ext uri="{BB962C8B-B14F-4D97-AF65-F5344CB8AC3E}">
        <p14:creationId xmlns:p14="http://schemas.microsoft.com/office/powerpoint/2010/main" val="2898108124"/>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Left Panel w/No Content 1">
    <p:bg>
      <p:bgPr>
        <a:solidFill>
          <a:schemeClr val="accent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p>
        </p:txBody>
      </p:sp>
    </p:spTree>
    <p:extLst>
      <p:ext uri="{BB962C8B-B14F-4D97-AF65-F5344CB8AC3E}">
        <p14:creationId xmlns:p14="http://schemas.microsoft.com/office/powerpoint/2010/main" val="2835937269"/>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Left Panel w/No Conten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p>
        </p:txBody>
      </p:sp>
    </p:spTree>
    <p:extLst>
      <p:ext uri="{BB962C8B-B14F-4D97-AF65-F5344CB8AC3E}">
        <p14:creationId xmlns:p14="http://schemas.microsoft.com/office/powerpoint/2010/main" val="2303594045"/>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Left Panel w/No Conten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p>
        </p:txBody>
      </p:sp>
    </p:spTree>
    <p:extLst>
      <p:ext uri="{BB962C8B-B14F-4D97-AF65-F5344CB8AC3E}">
        <p14:creationId xmlns:p14="http://schemas.microsoft.com/office/powerpoint/2010/main" val="1057344926"/>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Blank w/Footer">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4E46E80-D028-7940-98BD-A5179C1DDD17}"/>
              </a:ext>
            </a:extLst>
          </p:cNvPr>
          <p:cNvSpPr>
            <a:spLocks noGrp="1"/>
          </p:cNvSpPr>
          <p:nvPr>
            <p:ph type="dt" sz="half" idx="10"/>
          </p:nvPr>
        </p:nvSpPr>
        <p:spPr/>
        <p:txBody>
          <a:bodyPr/>
          <a:lstStyle/>
          <a:p>
            <a:r>
              <a:rPr lang="en-US"/>
              <a:t>©2022 Tropical Health</a:t>
            </a:r>
          </a:p>
        </p:txBody>
      </p:sp>
      <p:sp>
        <p:nvSpPr>
          <p:cNvPr id="3" name="Footer Placeholder 2">
            <a:extLst>
              <a:ext uri="{FF2B5EF4-FFF2-40B4-BE49-F238E27FC236}">
                <a16:creationId xmlns:a16="http://schemas.microsoft.com/office/drawing/2014/main" id="{B51C2AC4-6A26-2B43-9D1C-0CD8E2056889}"/>
              </a:ext>
            </a:extLst>
          </p:cNvPr>
          <p:cNvSpPr>
            <a:spLocks noGrp="1"/>
          </p:cNvSpPr>
          <p:nvPr>
            <p:ph type="ftr" sz="quarter" idx="11"/>
          </p:nvPr>
        </p:nvSpPr>
        <p:spPr/>
        <p:txBody>
          <a:bodyPr/>
          <a:lstStyle/>
          <a:p>
            <a:r>
              <a:rPr lang="en-US"/>
              <a:t>Proprietary and Confidential</a:t>
            </a:r>
          </a:p>
        </p:txBody>
      </p:sp>
      <p:sp>
        <p:nvSpPr>
          <p:cNvPr id="4" name="Slide Number Placeholder 3">
            <a:extLst>
              <a:ext uri="{FF2B5EF4-FFF2-40B4-BE49-F238E27FC236}">
                <a16:creationId xmlns:a16="http://schemas.microsoft.com/office/drawing/2014/main" id="{32B494D8-473F-BE4F-86F8-901EB8CEF50D}"/>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5" name="Group 4">
            <a:extLst>
              <a:ext uri="{FF2B5EF4-FFF2-40B4-BE49-F238E27FC236}">
                <a16:creationId xmlns:a16="http://schemas.microsoft.com/office/drawing/2014/main" id="{C6AFA076-9BD5-524F-9AD0-E61ED52CFB26}"/>
              </a:ext>
            </a:extLst>
          </p:cNvPr>
          <p:cNvGrpSpPr>
            <a:grpSpLocks noChangeAspect="1"/>
          </p:cNvGrpSpPr>
          <p:nvPr userDrawn="1"/>
        </p:nvGrpSpPr>
        <p:grpSpPr>
          <a:xfrm>
            <a:off x="11143486" y="225425"/>
            <a:ext cx="896112" cy="371149"/>
            <a:chOff x="38100" y="1993900"/>
            <a:chExt cx="9563100" cy="3960813"/>
          </a:xfrm>
        </p:grpSpPr>
        <p:sp>
          <p:nvSpPr>
            <p:cNvPr id="6" name="Freeform 1">
              <a:extLst>
                <a:ext uri="{FF2B5EF4-FFF2-40B4-BE49-F238E27FC236}">
                  <a16:creationId xmlns:a16="http://schemas.microsoft.com/office/drawing/2014/main" id="{6CD01E6A-F5AA-3B4E-B743-DCEB78A716D4}"/>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 name="Freeform 2">
              <a:extLst>
                <a:ext uri="{FF2B5EF4-FFF2-40B4-BE49-F238E27FC236}">
                  <a16:creationId xmlns:a16="http://schemas.microsoft.com/office/drawing/2014/main" id="{E87017D2-72F3-2247-9F74-A090B5D7DB19}"/>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 name="Freeform 3">
              <a:extLst>
                <a:ext uri="{FF2B5EF4-FFF2-40B4-BE49-F238E27FC236}">
                  <a16:creationId xmlns:a16="http://schemas.microsoft.com/office/drawing/2014/main" id="{FEA084BC-8BDF-C44E-9791-930CF6160B2E}"/>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 name="Freeform 4">
              <a:extLst>
                <a:ext uri="{FF2B5EF4-FFF2-40B4-BE49-F238E27FC236}">
                  <a16:creationId xmlns:a16="http://schemas.microsoft.com/office/drawing/2014/main" id="{7E94C839-0531-7C4A-88DB-56A07A52AA93}"/>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5">
              <a:extLst>
                <a:ext uri="{FF2B5EF4-FFF2-40B4-BE49-F238E27FC236}">
                  <a16:creationId xmlns:a16="http://schemas.microsoft.com/office/drawing/2014/main" id="{CFAD11F6-2FE1-674C-B655-9CBD3A1D4A60}"/>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6">
              <a:extLst>
                <a:ext uri="{FF2B5EF4-FFF2-40B4-BE49-F238E27FC236}">
                  <a16:creationId xmlns:a16="http://schemas.microsoft.com/office/drawing/2014/main" id="{17D9488D-C8B9-3F46-AE2F-ED7D101ED1EB}"/>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7">
              <a:extLst>
                <a:ext uri="{FF2B5EF4-FFF2-40B4-BE49-F238E27FC236}">
                  <a16:creationId xmlns:a16="http://schemas.microsoft.com/office/drawing/2014/main" id="{B15B6821-7693-9D4C-9C6F-922C1F0BF0E9}"/>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8">
              <a:extLst>
                <a:ext uri="{FF2B5EF4-FFF2-40B4-BE49-F238E27FC236}">
                  <a16:creationId xmlns:a16="http://schemas.microsoft.com/office/drawing/2014/main" id="{A67C4F21-0EFA-8A4F-8221-C7D555D03F5D}"/>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9">
              <a:extLst>
                <a:ext uri="{FF2B5EF4-FFF2-40B4-BE49-F238E27FC236}">
                  <a16:creationId xmlns:a16="http://schemas.microsoft.com/office/drawing/2014/main" id="{3F1D7814-1D92-3E40-95A2-646E4989CE0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10">
              <a:extLst>
                <a:ext uri="{FF2B5EF4-FFF2-40B4-BE49-F238E27FC236}">
                  <a16:creationId xmlns:a16="http://schemas.microsoft.com/office/drawing/2014/main" id="{CE96D382-B9D8-C848-BC7E-D2E94EF6CF0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11">
              <a:extLst>
                <a:ext uri="{FF2B5EF4-FFF2-40B4-BE49-F238E27FC236}">
                  <a16:creationId xmlns:a16="http://schemas.microsoft.com/office/drawing/2014/main" id="{396AA659-01A7-A242-87A8-FCCF136CF4B2}"/>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12">
              <a:extLst>
                <a:ext uri="{FF2B5EF4-FFF2-40B4-BE49-F238E27FC236}">
                  <a16:creationId xmlns:a16="http://schemas.microsoft.com/office/drawing/2014/main" id="{13633C96-00C0-584B-8347-0147A19F60B4}"/>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3">
              <a:extLst>
                <a:ext uri="{FF2B5EF4-FFF2-40B4-BE49-F238E27FC236}">
                  <a16:creationId xmlns:a16="http://schemas.microsoft.com/office/drawing/2014/main" id="{274A904A-9F56-3641-A668-AFF4CC1D9C2E}"/>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4">
              <a:extLst>
                <a:ext uri="{FF2B5EF4-FFF2-40B4-BE49-F238E27FC236}">
                  <a16:creationId xmlns:a16="http://schemas.microsoft.com/office/drawing/2014/main" id="{72A3FA9E-82E8-5A43-9C1A-8C818BE60ABC}"/>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5">
              <a:extLst>
                <a:ext uri="{FF2B5EF4-FFF2-40B4-BE49-F238E27FC236}">
                  <a16:creationId xmlns:a16="http://schemas.microsoft.com/office/drawing/2014/main" id="{BEF8EE4D-8D54-6247-A65D-E6B9839A266C}"/>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6">
              <a:extLst>
                <a:ext uri="{FF2B5EF4-FFF2-40B4-BE49-F238E27FC236}">
                  <a16:creationId xmlns:a16="http://schemas.microsoft.com/office/drawing/2014/main" id="{57188C9D-852F-E343-B48D-0497EC7C544C}"/>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7">
              <a:extLst>
                <a:ext uri="{FF2B5EF4-FFF2-40B4-BE49-F238E27FC236}">
                  <a16:creationId xmlns:a16="http://schemas.microsoft.com/office/drawing/2014/main" id="{6F3A1DB7-6312-8A42-A2B4-F7B46B83DD1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8">
              <a:extLst>
                <a:ext uri="{FF2B5EF4-FFF2-40B4-BE49-F238E27FC236}">
                  <a16:creationId xmlns:a16="http://schemas.microsoft.com/office/drawing/2014/main" id="{C33EACED-1749-2F4C-808A-89A694BBA0A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9">
              <a:extLst>
                <a:ext uri="{FF2B5EF4-FFF2-40B4-BE49-F238E27FC236}">
                  <a16:creationId xmlns:a16="http://schemas.microsoft.com/office/drawing/2014/main" id="{CC64C1D9-4CA2-8142-A6B7-6BEF54C04C2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20">
              <a:extLst>
                <a:ext uri="{FF2B5EF4-FFF2-40B4-BE49-F238E27FC236}">
                  <a16:creationId xmlns:a16="http://schemas.microsoft.com/office/drawing/2014/main" id="{0DFB8533-686B-DB4E-A451-153BAF0369FE}"/>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21">
              <a:extLst>
                <a:ext uri="{FF2B5EF4-FFF2-40B4-BE49-F238E27FC236}">
                  <a16:creationId xmlns:a16="http://schemas.microsoft.com/office/drawing/2014/main" id="{0399058B-0855-7F46-8E8B-4F94C5F4F487}"/>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22">
              <a:extLst>
                <a:ext uri="{FF2B5EF4-FFF2-40B4-BE49-F238E27FC236}">
                  <a16:creationId xmlns:a16="http://schemas.microsoft.com/office/drawing/2014/main" id="{6B294963-443E-2544-866B-709679480146}"/>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3">
              <a:extLst>
                <a:ext uri="{FF2B5EF4-FFF2-40B4-BE49-F238E27FC236}">
                  <a16:creationId xmlns:a16="http://schemas.microsoft.com/office/drawing/2014/main" id="{5030924D-E428-B84A-9BE5-4145F0C54762}"/>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4">
              <a:extLst>
                <a:ext uri="{FF2B5EF4-FFF2-40B4-BE49-F238E27FC236}">
                  <a16:creationId xmlns:a16="http://schemas.microsoft.com/office/drawing/2014/main" id="{2240BAE3-A877-9540-ABA1-403391398627}"/>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5">
              <a:extLst>
                <a:ext uri="{FF2B5EF4-FFF2-40B4-BE49-F238E27FC236}">
                  <a16:creationId xmlns:a16="http://schemas.microsoft.com/office/drawing/2014/main" id="{453B7A96-3FF0-2A4F-B36B-AB93F74FFFC9}"/>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6">
              <a:extLst>
                <a:ext uri="{FF2B5EF4-FFF2-40B4-BE49-F238E27FC236}">
                  <a16:creationId xmlns:a16="http://schemas.microsoft.com/office/drawing/2014/main" id="{8D5A9C61-F92D-6D4E-9247-75C360852164}"/>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7">
              <a:extLst>
                <a:ext uri="{FF2B5EF4-FFF2-40B4-BE49-F238E27FC236}">
                  <a16:creationId xmlns:a16="http://schemas.microsoft.com/office/drawing/2014/main" id="{1524F8F9-EEE2-8740-97A3-B2E978B751A7}"/>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8">
              <a:extLst>
                <a:ext uri="{FF2B5EF4-FFF2-40B4-BE49-F238E27FC236}">
                  <a16:creationId xmlns:a16="http://schemas.microsoft.com/office/drawing/2014/main" id="{511A093F-A5DA-9146-8262-8A61291857AC}"/>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9">
              <a:extLst>
                <a:ext uri="{FF2B5EF4-FFF2-40B4-BE49-F238E27FC236}">
                  <a16:creationId xmlns:a16="http://schemas.microsoft.com/office/drawing/2014/main" id="{29349951-61BA-D74B-94BE-6926F689F9E6}"/>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30">
              <a:extLst>
                <a:ext uri="{FF2B5EF4-FFF2-40B4-BE49-F238E27FC236}">
                  <a16:creationId xmlns:a16="http://schemas.microsoft.com/office/drawing/2014/main" id="{35A9AA2A-1F6A-9A48-82E0-E99C92A7630A}"/>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31">
              <a:extLst>
                <a:ext uri="{FF2B5EF4-FFF2-40B4-BE49-F238E27FC236}">
                  <a16:creationId xmlns:a16="http://schemas.microsoft.com/office/drawing/2014/main" id="{5CC25E4D-AED1-274C-A2FE-F66DFD503392}"/>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32">
              <a:extLst>
                <a:ext uri="{FF2B5EF4-FFF2-40B4-BE49-F238E27FC236}">
                  <a16:creationId xmlns:a16="http://schemas.microsoft.com/office/drawing/2014/main" id="{4A786FB3-056A-EC48-A0C1-07EF0168F6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3">
              <a:extLst>
                <a:ext uri="{FF2B5EF4-FFF2-40B4-BE49-F238E27FC236}">
                  <a16:creationId xmlns:a16="http://schemas.microsoft.com/office/drawing/2014/main" id="{835DE3EF-0460-B842-92FE-F1C265BE11F6}"/>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4">
              <a:extLst>
                <a:ext uri="{FF2B5EF4-FFF2-40B4-BE49-F238E27FC236}">
                  <a16:creationId xmlns:a16="http://schemas.microsoft.com/office/drawing/2014/main" id="{32FA45E9-2E64-3F49-8510-AED17F1731F2}"/>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5">
              <a:extLst>
                <a:ext uri="{FF2B5EF4-FFF2-40B4-BE49-F238E27FC236}">
                  <a16:creationId xmlns:a16="http://schemas.microsoft.com/office/drawing/2014/main" id="{58388AEC-B79C-E04F-A292-B7FB336B8979}"/>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6">
              <a:extLst>
                <a:ext uri="{FF2B5EF4-FFF2-40B4-BE49-F238E27FC236}">
                  <a16:creationId xmlns:a16="http://schemas.microsoft.com/office/drawing/2014/main" id="{8C568C29-04B9-8247-8CB0-E313E6BD76FE}"/>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7">
              <a:extLst>
                <a:ext uri="{FF2B5EF4-FFF2-40B4-BE49-F238E27FC236}">
                  <a16:creationId xmlns:a16="http://schemas.microsoft.com/office/drawing/2014/main" id="{E53FF6B4-33D7-284C-8CAA-8A57883A8818}"/>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8">
              <a:extLst>
                <a:ext uri="{FF2B5EF4-FFF2-40B4-BE49-F238E27FC236}">
                  <a16:creationId xmlns:a16="http://schemas.microsoft.com/office/drawing/2014/main" id="{B01A86E9-175E-D841-B1D3-661EA85438C5}"/>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9">
              <a:extLst>
                <a:ext uri="{FF2B5EF4-FFF2-40B4-BE49-F238E27FC236}">
                  <a16:creationId xmlns:a16="http://schemas.microsoft.com/office/drawing/2014/main" id="{5629272F-D6C1-5546-A868-EBEC76BC842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40">
              <a:extLst>
                <a:ext uri="{FF2B5EF4-FFF2-40B4-BE49-F238E27FC236}">
                  <a16:creationId xmlns:a16="http://schemas.microsoft.com/office/drawing/2014/main" id="{23D76F22-4728-7240-8124-0C8B2BC16775}"/>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41">
              <a:extLst>
                <a:ext uri="{FF2B5EF4-FFF2-40B4-BE49-F238E27FC236}">
                  <a16:creationId xmlns:a16="http://schemas.microsoft.com/office/drawing/2014/main" id="{E29AF92B-364B-464E-943D-CD0FD3EE7A2D}"/>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42">
              <a:extLst>
                <a:ext uri="{FF2B5EF4-FFF2-40B4-BE49-F238E27FC236}">
                  <a16:creationId xmlns:a16="http://schemas.microsoft.com/office/drawing/2014/main" id="{1E2F8D6D-60F6-E044-A654-CE06383260E0}"/>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3">
              <a:extLst>
                <a:ext uri="{FF2B5EF4-FFF2-40B4-BE49-F238E27FC236}">
                  <a16:creationId xmlns:a16="http://schemas.microsoft.com/office/drawing/2014/main" id="{5D80C7DB-995F-5F43-A8C9-315CC5780165}"/>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4">
              <a:extLst>
                <a:ext uri="{FF2B5EF4-FFF2-40B4-BE49-F238E27FC236}">
                  <a16:creationId xmlns:a16="http://schemas.microsoft.com/office/drawing/2014/main" id="{CA81C810-E862-4F47-8C88-68F65EEDC378}"/>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5">
              <a:extLst>
                <a:ext uri="{FF2B5EF4-FFF2-40B4-BE49-F238E27FC236}">
                  <a16:creationId xmlns:a16="http://schemas.microsoft.com/office/drawing/2014/main" id="{991C16E3-C2C1-724E-989B-C7A941FE9931}"/>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6">
              <a:extLst>
                <a:ext uri="{FF2B5EF4-FFF2-40B4-BE49-F238E27FC236}">
                  <a16:creationId xmlns:a16="http://schemas.microsoft.com/office/drawing/2014/main" id="{0E804551-9082-7E41-87D9-C926F6619B36}"/>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7">
              <a:extLst>
                <a:ext uri="{FF2B5EF4-FFF2-40B4-BE49-F238E27FC236}">
                  <a16:creationId xmlns:a16="http://schemas.microsoft.com/office/drawing/2014/main" id="{33D2D95F-394C-DA44-9AD9-4FB9887A0004}"/>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8">
              <a:extLst>
                <a:ext uri="{FF2B5EF4-FFF2-40B4-BE49-F238E27FC236}">
                  <a16:creationId xmlns:a16="http://schemas.microsoft.com/office/drawing/2014/main" id="{8221A4CD-A80F-394E-96F6-FA7E062765A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9">
              <a:extLst>
                <a:ext uri="{FF2B5EF4-FFF2-40B4-BE49-F238E27FC236}">
                  <a16:creationId xmlns:a16="http://schemas.microsoft.com/office/drawing/2014/main" id="{5BB13854-A309-1A4D-A5AE-70C7439F9A14}"/>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50">
              <a:extLst>
                <a:ext uri="{FF2B5EF4-FFF2-40B4-BE49-F238E27FC236}">
                  <a16:creationId xmlns:a16="http://schemas.microsoft.com/office/drawing/2014/main" id="{64523EF7-91A4-344A-89FB-F5A5A6F39B89}"/>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51">
              <a:extLst>
                <a:ext uri="{FF2B5EF4-FFF2-40B4-BE49-F238E27FC236}">
                  <a16:creationId xmlns:a16="http://schemas.microsoft.com/office/drawing/2014/main" id="{5FA42256-9AE8-D247-AD43-2D67E0245C1A}"/>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52">
              <a:extLst>
                <a:ext uri="{FF2B5EF4-FFF2-40B4-BE49-F238E27FC236}">
                  <a16:creationId xmlns:a16="http://schemas.microsoft.com/office/drawing/2014/main" id="{5AB9F06B-127D-C544-B56C-CD85E7B2D19A}"/>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3">
              <a:extLst>
                <a:ext uri="{FF2B5EF4-FFF2-40B4-BE49-F238E27FC236}">
                  <a16:creationId xmlns:a16="http://schemas.microsoft.com/office/drawing/2014/main" id="{D42456EE-2F25-814A-9FB8-D6E3E439615F}"/>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4">
              <a:extLst>
                <a:ext uri="{FF2B5EF4-FFF2-40B4-BE49-F238E27FC236}">
                  <a16:creationId xmlns:a16="http://schemas.microsoft.com/office/drawing/2014/main" id="{2D4394F0-A5CA-F24F-9356-A1AD2FC8F8E0}"/>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5">
              <a:extLst>
                <a:ext uri="{FF2B5EF4-FFF2-40B4-BE49-F238E27FC236}">
                  <a16:creationId xmlns:a16="http://schemas.microsoft.com/office/drawing/2014/main" id="{47D832EA-FEF6-694D-BD77-D887135E0D1C}"/>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6">
              <a:extLst>
                <a:ext uri="{FF2B5EF4-FFF2-40B4-BE49-F238E27FC236}">
                  <a16:creationId xmlns:a16="http://schemas.microsoft.com/office/drawing/2014/main" id="{3CDD2D57-19F6-4241-9E9D-5D470ED90EF6}"/>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7">
              <a:extLst>
                <a:ext uri="{FF2B5EF4-FFF2-40B4-BE49-F238E27FC236}">
                  <a16:creationId xmlns:a16="http://schemas.microsoft.com/office/drawing/2014/main" id="{ADE78BF5-D43E-9647-A0C7-B6A74B3084E9}"/>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8">
              <a:extLst>
                <a:ext uri="{FF2B5EF4-FFF2-40B4-BE49-F238E27FC236}">
                  <a16:creationId xmlns:a16="http://schemas.microsoft.com/office/drawing/2014/main" id="{A9E07B6E-5C64-3F47-B075-6C5809AB621B}"/>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9">
              <a:extLst>
                <a:ext uri="{FF2B5EF4-FFF2-40B4-BE49-F238E27FC236}">
                  <a16:creationId xmlns:a16="http://schemas.microsoft.com/office/drawing/2014/main" id="{981964D3-E61B-A848-AFA4-D3D70E833447}"/>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60">
              <a:extLst>
                <a:ext uri="{FF2B5EF4-FFF2-40B4-BE49-F238E27FC236}">
                  <a16:creationId xmlns:a16="http://schemas.microsoft.com/office/drawing/2014/main" id="{286CFAB5-8B1C-D64A-966C-EE94FFD6860A}"/>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61">
              <a:extLst>
                <a:ext uri="{FF2B5EF4-FFF2-40B4-BE49-F238E27FC236}">
                  <a16:creationId xmlns:a16="http://schemas.microsoft.com/office/drawing/2014/main" id="{42D8DC4D-38DD-A649-9C11-43BA3FB0530B}"/>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62">
              <a:extLst>
                <a:ext uri="{FF2B5EF4-FFF2-40B4-BE49-F238E27FC236}">
                  <a16:creationId xmlns:a16="http://schemas.microsoft.com/office/drawing/2014/main" id="{FC9C0FF1-9D83-454B-84B4-3B57D7946F73}"/>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3">
              <a:extLst>
                <a:ext uri="{FF2B5EF4-FFF2-40B4-BE49-F238E27FC236}">
                  <a16:creationId xmlns:a16="http://schemas.microsoft.com/office/drawing/2014/main" id="{BB76502D-028F-FE4C-8460-7E49C99DF78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4">
              <a:extLst>
                <a:ext uri="{FF2B5EF4-FFF2-40B4-BE49-F238E27FC236}">
                  <a16:creationId xmlns:a16="http://schemas.microsoft.com/office/drawing/2014/main" id="{4AC80943-E1EF-D449-B3EC-CCC8EE196E7B}"/>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5">
              <a:extLst>
                <a:ext uri="{FF2B5EF4-FFF2-40B4-BE49-F238E27FC236}">
                  <a16:creationId xmlns:a16="http://schemas.microsoft.com/office/drawing/2014/main" id="{A5BC923E-D653-F24D-88AD-CA03D567B20F}"/>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6">
              <a:extLst>
                <a:ext uri="{FF2B5EF4-FFF2-40B4-BE49-F238E27FC236}">
                  <a16:creationId xmlns:a16="http://schemas.microsoft.com/office/drawing/2014/main" id="{2B546FEE-DDCB-6349-97C8-55E7503269DB}"/>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7">
              <a:extLst>
                <a:ext uri="{FF2B5EF4-FFF2-40B4-BE49-F238E27FC236}">
                  <a16:creationId xmlns:a16="http://schemas.microsoft.com/office/drawing/2014/main" id="{93621891-5E25-444D-94C6-8981A821623D}"/>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8">
              <a:extLst>
                <a:ext uri="{FF2B5EF4-FFF2-40B4-BE49-F238E27FC236}">
                  <a16:creationId xmlns:a16="http://schemas.microsoft.com/office/drawing/2014/main" id="{DF4549FD-23ED-3F4B-BE2F-D9B4E92270E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9">
              <a:extLst>
                <a:ext uri="{FF2B5EF4-FFF2-40B4-BE49-F238E27FC236}">
                  <a16:creationId xmlns:a16="http://schemas.microsoft.com/office/drawing/2014/main" id="{0C00A436-D5B1-2741-8F4B-C3F9BED508C3}"/>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70">
              <a:extLst>
                <a:ext uri="{FF2B5EF4-FFF2-40B4-BE49-F238E27FC236}">
                  <a16:creationId xmlns:a16="http://schemas.microsoft.com/office/drawing/2014/main" id="{FF4ECBA5-B240-2849-B826-BB32CCA07687}"/>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71">
              <a:extLst>
                <a:ext uri="{FF2B5EF4-FFF2-40B4-BE49-F238E27FC236}">
                  <a16:creationId xmlns:a16="http://schemas.microsoft.com/office/drawing/2014/main" id="{15B2573F-F7F0-2347-A08E-35B85CA2B93E}"/>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72">
              <a:extLst>
                <a:ext uri="{FF2B5EF4-FFF2-40B4-BE49-F238E27FC236}">
                  <a16:creationId xmlns:a16="http://schemas.microsoft.com/office/drawing/2014/main" id="{BFCFED75-CA58-F448-8D7B-EA176B686E88}"/>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3">
              <a:extLst>
                <a:ext uri="{FF2B5EF4-FFF2-40B4-BE49-F238E27FC236}">
                  <a16:creationId xmlns:a16="http://schemas.microsoft.com/office/drawing/2014/main" id="{32F0C125-7210-724F-B293-072F358C8148}"/>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4">
              <a:extLst>
                <a:ext uri="{FF2B5EF4-FFF2-40B4-BE49-F238E27FC236}">
                  <a16:creationId xmlns:a16="http://schemas.microsoft.com/office/drawing/2014/main" id="{80E9F3A3-71BE-AD47-9D4E-A13DED0401E1}"/>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5">
              <a:extLst>
                <a:ext uri="{FF2B5EF4-FFF2-40B4-BE49-F238E27FC236}">
                  <a16:creationId xmlns:a16="http://schemas.microsoft.com/office/drawing/2014/main" id="{930BB1CB-0714-0B4F-BEC5-DFCC3F562C01}"/>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6">
              <a:extLst>
                <a:ext uri="{FF2B5EF4-FFF2-40B4-BE49-F238E27FC236}">
                  <a16:creationId xmlns:a16="http://schemas.microsoft.com/office/drawing/2014/main" id="{7DB080B4-674C-3E41-B25B-E55FD4DC81E4}"/>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7">
              <a:extLst>
                <a:ext uri="{FF2B5EF4-FFF2-40B4-BE49-F238E27FC236}">
                  <a16:creationId xmlns:a16="http://schemas.microsoft.com/office/drawing/2014/main" id="{521E6721-B052-5D49-8D4A-D54C6427D935}"/>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8">
              <a:extLst>
                <a:ext uri="{FF2B5EF4-FFF2-40B4-BE49-F238E27FC236}">
                  <a16:creationId xmlns:a16="http://schemas.microsoft.com/office/drawing/2014/main" id="{BBDA4323-D3A8-F643-934A-725042D4926C}"/>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9">
              <a:extLst>
                <a:ext uri="{FF2B5EF4-FFF2-40B4-BE49-F238E27FC236}">
                  <a16:creationId xmlns:a16="http://schemas.microsoft.com/office/drawing/2014/main" id="{B13FAB54-8C57-DE43-B9CF-72A572E51CD5}"/>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80">
              <a:extLst>
                <a:ext uri="{FF2B5EF4-FFF2-40B4-BE49-F238E27FC236}">
                  <a16:creationId xmlns:a16="http://schemas.microsoft.com/office/drawing/2014/main" id="{514EF19D-D32A-C64D-BDCE-27B960AFE2FA}"/>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81">
              <a:extLst>
                <a:ext uri="{FF2B5EF4-FFF2-40B4-BE49-F238E27FC236}">
                  <a16:creationId xmlns:a16="http://schemas.microsoft.com/office/drawing/2014/main" id="{ED707194-CE49-F440-979E-86B06F44A7CE}"/>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82">
              <a:extLst>
                <a:ext uri="{FF2B5EF4-FFF2-40B4-BE49-F238E27FC236}">
                  <a16:creationId xmlns:a16="http://schemas.microsoft.com/office/drawing/2014/main" id="{4E0B0CBE-A526-AC45-A1AB-A2FF1ED1239D}"/>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3">
              <a:extLst>
                <a:ext uri="{FF2B5EF4-FFF2-40B4-BE49-F238E27FC236}">
                  <a16:creationId xmlns:a16="http://schemas.microsoft.com/office/drawing/2014/main" id="{BB3C5F8C-2C2D-AB46-B084-85A200B158FC}"/>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4">
              <a:extLst>
                <a:ext uri="{FF2B5EF4-FFF2-40B4-BE49-F238E27FC236}">
                  <a16:creationId xmlns:a16="http://schemas.microsoft.com/office/drawing/2014/main" id="{022C76C4-3AC7-0E47-9088-046C52838F3F}"/>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5">
              <a:extLst>
                <a:ext uri="{FF2B5EF4-FFF2-40B4-BE49-F238E27FC236}">
                  <a16:creationId xmlns:a16="http://schemas.microsoft.com/office/drawing/2014/main" id="{1711042B-3D76-3946-9DB1-F6508021B81D}"/>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6">
              <a:extLst>
                <a:ext uri="{FF2B5EF4-FFF2-40B4-BE49-F238E27FC236}">
                  <a16:creationId xmlns:a16="http://schemas.microsoft.com/office/drawing/2014/main" id="{8F8AB324-9CF7-8E4B-8313-285CC64F33C3}"/>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7">
              <a:extLst>
                <a:ext uri="{FF2B5EF4-FFF2-40B4-BE49-F238E27FC236}">
                  <a16:creationId xmlns:a16="http://schemas.microsoft.com/office/drawing/2014/main" id="{B6779CE4-9F1B-704C-966F-1D61C743B64A}"/>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8">
              <a:extLst>
                <a:ext uri="{FF2B5EF4-FFF2-40B4-BE49-F238E27FC236}">
                  <a16:creationId xmlns:a16="http://schemas.microsoft.com/office/drawing/2014/main" id="{0BA82FDF-0E7A-FC4C-AC7D-A8F21E1F84EF}"/>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9">
              <a:extLst>
                <a:ext uri="{FF2B5EF4-FFF2-40B4-BE49-F238E27FC236}">
                  <a16:creationId xmlns:a16="http://schemas.microsoft.com/office/drawing/2014/main" id="{E22AC15F-5725-814D-8B96-88C14A59F82D}"/>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90">
              <a:extLst>
                <a:ext uri="{FF2B5EF4-FFF2-40B4-BE49-F238E27FC236}">
                  <a16:creationId xmlns:a16="http://schemas.microsoft.com/office/drawing/2014/main" id="{4DA584D5-0067-EC4B-9FDD-080E2E2D2586}"/>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91">
              <a:extLst>
                <a:ext uri="{FF2B5EF4-FFF2-40B4-BE49-F238E27FC236}">
                  <a16:creationId xmlns:a16="http://schemas.microsoft.com/office/drawing/2014/main" id="{1E8C9424-6EC8-BA4D-9DE7-8E942B30B766}"/>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92">
              <a:extLst>
                <a:ext uri="{FF2B5EF4-FFF2-40B4-BE49-F238E27FC236}">
                  <a16:creationId xmlns:a16="http://schemas.microsoft.com/office/drawing/2014/main" id="{AF83C37A-36F5-494B-9EB7-1C658570D1F7}"/>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3">
              <a:extLst>
                <a:ext uri="{FF2B5EF4-FFF2-40B4-BE49-F238E27FC236}">
                  <a16:creationId xmlns:a16="http://schemas.microsoft.com/office/drawing/2014/main" id="{89A3A4CE-058F-DB44-977B-FE4AF840D73F}"/>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4">
              <a:extLst>
                <a:ext uri="{FF2B5EF4-FFF2-40B4-BE49-F238E27FC236}">
                  <a16:creationId xmlns:a16="http://schemas.microsoft.com/office/drawing/2014/main" id="{0E9581DB-4492-824D-97C4-65B17513CE79}"/>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5">
              <a:extLst>
                <a:ext uri="{FF2B5EF4-FFF2-40B4-BE49-F238E27FC236}">
                  <a16:creationId xmlns:a16="http://schemas.microsoft.com/office/drawing/2014/main" id="{72B301C5-5379-CF47-AA57-1F1BF524E262}"/>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6">
              <a:extLst>
                <a:ext uri="{FF2B5EF4-FFF2-40B4-BE49-F238E27FC236}">
                  <a16:creationId xmlns:a16="http://schemas.microsoft.com/office/drawing/2014/main" id="{7597175B-D8C9-054F-AB4F-0957B99D77F3}"/>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7">
              <a:extLst>
                <a:ext uri="{FF2B5EF4-FFF2-40B4-BE49-F238E27FC236}">
                  <a16:creationId xmlns:a16="http://schemas.microsoft.com/office/drawing/2014/main" id="{A4A6372F-8D07-5B43-845F-3C40D8292440}"/>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8">
              <a:extLst>
                <a:ext uri="{FF2B5EF4-FFF2-40B4-BE49-F238E27FC236}">
                  <a16:creationId xmlns:a16="http://schemas.microsoft.com/office/drawing/2014/main" id="{B93F6D77-E215-DE43-AF67-655CA2CBA9BD}"/>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9">
              <a:extLst>
                <a:ext uri="{FF2B5EF4-FFF2-40B4-BE49-F238E27FC236}">
                  <a16:creationId xmlns:a16="http://schemas.microsoft.com/office/drawing/2014/main" id="{D0916861-A01A-1248-85E5-DE5D5A7208C7}"/>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100">
              <a:extLst>
                <a:ext uri="{FF2B5EF4-FFF2-40B4-BE49-F238E27FC236}">
                  <a16:creationId xmlns:a16="http://schemas.microsoft.com/office/drawing/2014/main" id="{4987D057-8E72-D94C-8CA0-22B030FC0216}"/>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101">
              <a:extLst>
                <a:ext uri="{FF2B5EF4-FFF2-40B4-BE49-F238E27FC236}">
                  <a16:creationId xmlns:a16="http://schemas.microsoft.com/office/drawing/2014/main" id="{D06C96F5-EF24-9F46-B281-D98943CF332E}"/>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102">
              <a:extLst>
                <a:ext uri="{FF2B5EF4-FFF2-40B4-BE49-F238E27FC236}">
                  <a16:creationId xmlns:a16="http://schemas.microsoft.com/office/drawing/2014/main" id="{D7D5FBA2-F86E-524A-817F-C0AC3E7FF397}"/>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3">
              <a:extLst>
                <a:ext uri="{FF2B5EF4-FFF2-40B4-BE49-F238E27FC236}">
                  <a16:creationId xmlns:a16="http://schemas.microsoft.com/office/drawing/2014/main" id="{40EFABF0-5467-E14C-ACAC-6AE7AA878A47}"/>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4">
              <a:extLst>
                <a:ext uri="{FF2B5EF4-FFF2-40B4-BE49-F238E27FC236}">
                  <a16:creationId xmlns:a16="http://schemas.microsoft.com/office/drawing/2014/main" id="{AA6AB995-8B9D-9448-BBE7-A4E7B1613C2B}"/>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5">
              <a:extLst>
                <a:ext uri="{FF2B5EF4-FFF2-40B4-BE49-F238E27FC236}">
                  <a16:creationId xmlns:a16="http://schemas.microsoft.com/office/drawing/2014/main" id="{E519BFB6-07EA-A14B-87BE-BA84E805DB6D}"/>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6">
              <a:extLst>
                <a:ext uri="{FF2B5EF4-FFF2-40B4-BE49-F238E27FC236}">
                  <a16:creationId xmlns:a16="http://schemas.microsoft.com/office/drawing/2014/main" id="{CD807645-0C5D-A645-B6DE-F03E7E3B2285}"/>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7">
              <a:extLst>
                <a:ext uri="{FF2B5EF4-FFF2-40B4-BE49-F238E27FC236}">
                  <a16:creationId xmlns:a16="http://schemas.microsoft.com/office/drawing/2014/main" id="{94BAF331-5BBC-684C-89F9-228166CD2436}"/>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8">
              <a:extLst>
                <a:ext uri="{FF2B5EF4-FFF2-40B4-BE49-F238E27FC236}">
                  <a16:creationId xmlns:a16="http://schemas.microsoft.com/office/drawing/2014/main" id="{43BFAAFC-D9C6-C54D-A309-6ABE43C8D4C8}"/>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9">
              <a:extLst>
                <a:ext uri="{FF2B5EF4-FFF2-40B4-BE49-F238E27FC236}">
                  <a16:creationId xmlns:a16="http://schemas.microsoft.com/office/drawing/2014/main" id="{D9F52DDF-80EA-4A42-BAF3-A8979F91F3F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10">
              <a:extLst>
                <a:ext uri="{FF2B5EF4-FFF2-40B4-BE49-F238E27FC236}">
                  <a16:creationId xmlns:a16="http://schemas.microsoft.com/office/drawing/2014/main" id="{F4E2DF72-5AEC-AC46-B629-AF8A13006130}"/>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11">
              <a:extLst>
                <a:ext uri="{FF2B5EF4-FFF2-40B4-BE49-F238E27FC236}">
                  <a16:creationId xmlns:a16="http://schemas.microsoft.com/office/drawing/2014/main" id="{54D216A1-FB61-4D42-8574-9B66DDB65A57}"/>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12">
              <a:extLst>
                <a:ext uri="{FF2B5EF4-FFF2-40B4-BE49-F238E27FC236}">
                  <a16:creationId xmlns:a16="http://schemas.microsoft.com/office/drawing/2014/main" id="{18627F0C-A091-DD4E-B65F-2253E6619B50}"/>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3">
              <a:extLst>
                <a:ext uri="{FF2B5EF4-FFF2-40B4-BE49-F238E27FC236}">
                  <a16:creationId xmlns:a16="http://schemas.microsoft.com/office/drawing/2014/main" id="{8AA30E8D-54ED-764F-A9FD-EFF3B2192041}"/>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4">
              <a:extLst>
                <a:ext uri="{FF2B5EF4-FFF2-40B4-BE49-F238E27FC236}">
                  <a16:creationId xmlns:a16="http://schemas.microsoft.com/office/drawing/2014/main" id="{52D6D053-9426-734D-BBD2-657C6AE18744}"/>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5">
              <a:extLst>
                <a:ext uri="{FF2B5EF4-FFF2-40B4-BE49-F238E27FC236}">
                  <a16:creationId xmlns:a16="http://schemas.microsoft.com/office/drawing/2014/main" id="{9E9DB477-C007-E043-AB89-E447F6C2600C}"/>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6">
              <a:extLst>
                <a:ext uri="{FF2B5EF4-FFF2-40B4-BE49-F238E27FC236}">
                  <a16:creationId xmlns:a16="http://schemas.microsoft.com/office/drawing/2014/main" id="{F887F983-BACD-3E47-B2B2-234C3BAEA854}"/>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7">
              <a:extLst>
                <a:ext uri="{FF2B5EF4-FFF2-40B4-BE49-F238E27FC236}">
                  <a16:creationId xmlns:a16="http://schemas.microsoft.com/office/drawing/2014/main" id="{CC3A154A-B63A-0A47-8808-15F560BD57A4}"/>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8">
              <a:extLst>
                <a:ext uri="{FF2B5EF4-FFF2-40B4-BE49-F238E27FC236}">
                  <a16:creationId xmlns:a16="http://schemas.microsoft.com/office/drawing/2014/main" id="{38A10F20-7F49-124C-B0CD-1B4C0362352C}"/>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9">
              <a:extLst>
                <a:ext uri="{FF2B5EF4-FFF2-40B4-BE49-F238E27FC236}">
                  <a16:creationId xmlns:a16="http://schemas.microsoft.com/office/drawing/2014/main" id="{04236B80-AB76-1940-8DD4-9E9D4B450533}"/>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20">
              <a:extLst>
                <a:ext uri="{FF2B5EF4-FFF2-40B4-BE49-F238E27FC236}">
                  <a16:creationId xmlns:a16="http://schemas.microsoft.com/office/drawing/2014/main" id="{1B6BA19A-F00E-224C-B036-A152F9847A87}"/>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21">
              <a:extLst>
                <a:ext uri="{FF2B5EF4-FFF2-40B4-BE49-F238E27FC236}">
                  <a16:creationId xmlns:a16="http://schemas.microsoft.com/office/drawing/2014/main" id="{4A5BFF21-59A8-CC40-B3DA-48F9CBEF1CCE}"/>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22">
              <a:extLst>
                <a:ext uri="{FF2B5EF4-FFF2-40B4-BE49-F238E27FC236}">
                  <a16:creationId xmlns:a16="http://schemas.microsoft.com/office/drawing/2014/main" id="{5E60B061-8317-A94A-85F6-A409B2EE1354}"/>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3">
              <a:extLst>
                <a:ext uri="{FF2B5EF4-FFF2-40B4-BE49-F238E27FC236}">
                  <a16:creationId xmlns:a16="http://schemas.microsoft.com/office/drawing/2014/main" id="{82D8286B-8D00-7E4C-8D87-5FFD15498E94}"/>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4">
              <a:extLst>
                <a:ext uri="{FF2B5EF4-FFF2-40B4-BE49-F238E27FC236}">
                  <a16:creationId xmlns:a16="http://schemas.microsoft.com/office/drawing/2014/main" id="{ADEE876C-FE95-984D-A990-116CFA967122}"/>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5">
              <a:extLst>
                <a:ext uri="{FF2B5EF4-FFF2-40B4-BE49-F238E27FC236}">
                  <a16:creationId xmlns:a16="http://schemas.microsoft.com/office/drawing/2014/main" id="{A6854848-EEDF-C64E-8902-968DD64BD4D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6">
              <a:extLst>
                <a:ext uri="{FF2B5EF4-FFF2-40B4-BE49-F238E27FC236}">
                  <a16:creationId xmlns:a16="http://schemas.microsoft.com/office/drawing/2014/main" id="{F179FBA8-9119-2F41-B53D-03E27773860E}"/>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7">
              <a:extLst>
                <a:ext uri="{FF2B5EF4-FFF2-40B4-BE49-F238E27FC236}">
                  <a16:creationId xmlns:a16="http://schemas.microsoft.com/office/drawing/2014/main" id="{A5BA8B1A-4A0B-8C48-AFE1-5765CF5CB52E}"/>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8">
              <a:extLst>
                <a:ext uri="{FF2B5EF4-FFF2-40B4-BE49-F238E27FC236}">
                  <a16:creationId xmlns:a16="http://schemas.microsoft.com/office/drawing/2014/main" id="{9EE1ED07-8802-6F4A-AD53-6ADBF2F1F64E}"/>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9">
              <a:extLst>
                <a:ext uri="{FF2B5EF4-FFF2-40B4-BE49-F238E27FC236}">
                  <a16:creationId xmlns:a16="http://schemas.microsoft.com/office/drawing/2014/main" id="{1BD6F3D0-B65E-4B4A-8A4A-59EEF9F009E9}"/>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30">
              <a:extLst>
                <a:ext uri="{FF2B5EF4-FFF2-40B4-BE49-F238E27FC236}">
                  <a16:creationId xmlns:a16="http://schemas.microsoft.com/office/drawing/2014/main" id="{3C7252BA-3624-B940-B2DE-339C2AD2A765}"/>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31">
              <a:extLst>
                <a:ext uri="{FF2B5EF4-FFF2-40B4-BE49-F238E27FC236}">
                  <a16:creationId xmlns:a16="http://schemas.microsoft.com/office/drawing/2014/main" id="{FE322A3B-3482-C544-A094-F24A8F279360}"/>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32">
              <a:extLst>
                <a:ext uri="{FF2B5EF4-FFF2-40B4-BE49-F238E27FC236}">
                  <a16:creationId xmlns:a16="http://schemas.microsoft.com/office/drawing/2014/main" id="{A3D3F444-53EB-654B-BAFA-9A8992AFE9C3}"/>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3">
              <a:extLst>
                <a:ext uri="{FF2B5EF4-FFF2-40B4-BE49-F238E27FC236}">
                  <a16:creationId xmlns:a16="http://schemas.microsoft.com/office/drawing/2014/main" id="{4D7FD8D4-38DC-4041-A0C3-7846230FAEB8}"/>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4">
              <a:extLst>
                <a:ext uri="{FF2B5EF4-FFF2-40B4-BE49-F238E27FC236}">
                  <a16:creationId xmlns:a16="http://schemas.microsoft.com/office/drawing/2014/main" id="{9FB90999-1406-0C4A-A4F2-DCFCCD221976}"/>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5">
              <a:extLst>
                <a:ext uri="{FF2B5EF4-FFF2-40B4-BE49-F238E27FC236}">
                  <a16:creationId xmlns:a16="http://schemas.microsoft.com/office/drawing/2014/main" id="{F3906FB6-8F52-C44C-AB58-3E7906F201D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6">
              <a:extLst>
                <a:ext uri="{FF2B5EF4-FFF2-40B4-BE49-F238E27FC236}">
                  <a16:creationId xmlns:a16="http://schemas.microsoft.com/office/drawing/2014/main" id="{D96B4EEF-8063-F843-9271-2F969B773E9B}"/>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7">
              <a:extLst>
                <a:ext uri="{FF2B5EF4-FFF2-40B4-BE49-F238E27FC236}">
                  <a16:creationId xmlns:a16="http://schemas.microsoft.com/office/drawing/2014/main" id="{591FD32F-A695-F849-A756-5823543425CE}"/>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8">
              <a:extLst>
                <a:ext uri="{FF2B5EF4-FFF2-40B4-BE49-F238E27FC236}">
                  <a16:creationId xmlns:a16="http://schemas.microsoft.com/office/drawing/2014/main" id="{03CC5BB9-B612-6744-89D2-72970EDEE932}"/>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9">
              <a:extLst>
                <a:ext uri="{FF2B5EF4-FFF2-40B4-BE49-F238E27FC236}">
                  <a16:creationId xmlns:a16="http://schemas.microsoft.com/office/drawing/2014/main" id="{73E52F71-6DAE-C746-B020-868F0786B8C3}"/>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40">
              <a:extLst>
                <a:ext uri="{FF2B5EF4-FFF2-40B4-BE49-F238E27FC236}">
                  <a16:creationId xmlns:a16="http://schemas.microsoft.com/office/drawing/2014/main" id="{D7D90FCB-8D67-6045-8E5B-53FFEA78EB08}"/>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41">
              <a:extLst>
                <a:ext uri="{FF2B5EF4-FFF2-40B4-BE49-F238E27FC236}">
                  <a16:creationId xmlns:a16="http://schemas.microsoft.com/office/drawing/2014/main" id="{E44E5935-3BF3-B244-A8AA-42E7258019D5}"/>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42">
              <a:extLst>
                <a:ext uri="{FF2B5EF4-FFF2-40B4-BE49-F238E27FC236}">
                  <a16:creationId xmlns:a16="http://schemas.microsoft.com/office/drawing/2014/main" id="{1C7DD691-6536-8448-8034-C069EBC41B54}"/>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3">
              <a:extLst>
                <a:ext uri="{FF2B5EF4-FFF2-40B4-BE49-F238E27FC236}">
                  <a16:creationId xmlns:a16="http://schemas.microsoft.com/office/drawing/2014/main" id="{BAB5A563-A267-524A-AB56-0247504F3F2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4">
              <a:extLst>
                <a:ext uri="{FF2B5EF4-FFF2-40B4-BE49-F238E27FC236}">
                  <a16:creationId xmlns:a16="http://schemas.microsoft.com/office/drawing/2014/main" id="{D006C9F6-0ACD-9A40-ADD0-07CF8AD0E9BC}"/>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5">
              <a:extLst>
                <a:ext uri="{FF2B5EF4-FFF2-40B4-BE49-F238E27FC236}">
                  <a16:creationId xmlns:a16="http://schemas.microsoft.com/office/drawing/2014/main" id="{FB108E31-499A-DD4C-A44D-724549875CE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6">
              <a:extLst>
                <a:ext uri="{FF2B5EF4-FFF2-40B4-BE49-F238E27FC236}">
                  <a16:creationId xmlns:a16="http://schemas.microsoft.com/office/drawing/2014/main" id="{DC476D27-6982-8F4D-B68F-5A2B32C1679A}"/>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7">
              <a:extLst>
                <a:ext uri="{FF2B5EF4-FFF2-40B4-BE49-F238E27FC236}">
                  <a16:creationId xmlns:a16="http://schemas.microsoft.com/office/drawing/2014/main" id="{89FD53F6-C51C-5A4F-9BAC-3610EB0AE418}"/>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8">
              <a:extLst>
                <a:ext uri="{FF2B5EF4-FFF2-40B4-BE49-F238E27FC236}">
                  <a16:creationId xmlns:a16="http://schemas.microsoft.com/office/drawing/2014/main" id="{C1B878FE-E7BB-534A-A753-83FB2E3323D5}"/>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9">
              <a:extLst>
                <a:ext uri="{FF2B5EF4-FFF2-40B4-BE49-F238E27FC236}">
                  <a16:creationId xmlns:a16="http://schemas.microsoft.com/office/drawing/2014/main" id="{09E6098C-9D5A-C446-8294-C1CD9CC77335}"/>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50">
              <a:extLst>
                <a:ext uri="{FF2B5EF4-FFF2-40B4-BE49-F238E27FC236}">
                  <a16:creationId xmlns:a16="http://schemas.microsoft.com/office/drawing/2014/main" id="{3CCF9A03-3EDF-BC45-905E-F5FB9D64590D}"/>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51">
              <a:extLst>
                <a:ext uri="{FF2B5EF4-FFF2-40B4-BE49-F238E27FC236}">
                  <a16:creationId xmlns:a16="http://schemas.microsoft.com/office/drawing/2014/main" id="{5F005E55-AFA9-FE4C-932B-E8AAAD188CF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52">
              <a:extLst>
                <a:ext uri="{FF2B5EF4-FFF2-40B4-BE49-F238E27FC236}">
                  <a16:creationId xmlns:a16="http://schemas.microsoft.com/office/drawing/2014/main" id="{2DB65452-73B7-0348-AACA-968060EC0526}"/>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3">
              <a:extLst>
                <a:ext uri="{FF2B5EF4-FFF2-40B4-BE49-F238E27FC236}">
                  <a16:creationId xmlns:a16="http://schemas.microsoft.com/office/drawing/2014/main" id="{45BF313F-05BB-2F48-95C1-A220B5C90CD4}"/>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4">
              <a:extLst>
                <a:ext uri="{FF2B5EF4-FFF2-40B4-BE49-F238E27FC236}">
                  <a16:creationId xmlns:a16="http://schemas.microsoft.com/office/drawing/2014/main" id="{4185F2E5-9651-344B-A42C-368B4DE3270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5">
              <a:extLst>
                <a:ext uri="{FF2B5EF4-FFF2-40B4-BE49-F238E27FC236}">
                  <a16:creationId xmlns:a16="http://schemas.microsoft.com/office/drawing/2014/main" id="{5870EC18-7D7F-2A41-A884-46D436DA91D6}"/>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6">
              <a:extLst>
                <a:ext uri="{FF2B5EF4-FFF2-40B4-BE49-F238E27FC236}">
                  <a16:creationId xmlns:a16="http://schemas.microsoft.com/office/drawing/2014/main" id="{D5C12B2C-2EFF-9C4B-9E16-612B4A631B15}"/>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7">
              <a:extLst>
                <a:ext uri="{FF2B5EF4-FFF2-40B4-BE49-F238E27FC236}">
                  <a16:creationId xmlns:a16="http://schemas.microsoft.com/office/drawing/2014/main" id="{9190A315-C679-CD4D-B6EF-BA86D627955A}"/>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8">
              <a:extLst>
                <a:ext uri="{FF2B5EF4-FFF2-40B4-BE49-F238E27FC236}">
                  <a16:creationId xmlns:a16="http://schemas.microsoft.com/office/drawing/2014/main" id="{B8C23AD4-7D71-0C4F-A9FE-98C40EC7DE5E}"/>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9">
              <a:extLst>
                <a:ext uri="{FF2B5EF4-FFF2-40B4-BE49-F238E27FC236}">
                  <a16:creationId xmlns:a16="http://schemas.microsoft.com/office/drawing/2014/main" id="{75834162-DCC2-954A-80B8-777959179927}"/>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60">
              <a:extLst>
                <a:ext uri="{FF2B5EF4-FFF2-40B4-BE49-F238E27FC236}">
                  <a16:creationId xmlns:a16="http://schemas.microsoft.com/office/drawing/2014/main" id="{55AF0CAE-1C68-7E49-A735-98E0C4828E8B}"/>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61">
              <a:extLst>
                <a:ext uri="{FF2B5EF4-FFF2-40B4-BE49-F238E27FC236}">
                  <a16:creationId xmlns:a16="http://schemas.microsoft.com/office/drawing/2014/main" id="{583A6C22-92E8-EB41-AE76-D64370CD88D4}"/>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62">
              <a:extLst>
                <a:ext uri="{FF2B5EF4-FFF2-40B4-BE49-F238E27FC236}">
                  <a16:creationId xmlns:a16="http://schemas.microsoft.com/office/drawing/2014/main" id="{DA0FF18A-56DB-344B-9F5A-A7ED741792BB}"/>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3">
              <a:extLst>
                <a:ext uri="{FF2B5EF4-FFF2-40B4-BE49-F238E27FC236}">
                  <a16:creationId xmlns:a16="http://schemas.microsoft.com/office/drawing/2014/main" id="{844465FA-6624-BC49-BFD8-7524BDDE1D0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4">
              <a:extLst>
                <a:ext uri="{FF2B5EF4-FFF2-40B4-BE49-F238E27FC236}">
                  <a16:creationId xmlns:a16="http://schemas.microsoft.com/office/drawing/2014/main" id="{98796B4F-B8E0-C640-B445-25893FF19A07}"/>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5">
              <a:extLst>
                <a:ext uri="{FF2B5EF4-FFF2-40B4-BE49-F238E27FC236}">
                  <a16:creationId xmlns:a16="http://schemas.microsoft.com/office/drawing/2014/main" id="{7F4F08F0-DB9B-EF47-9BCE-22AAFB1F2EA6}"/>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6">
              <a:extLst>
                <a:ext uri="{FF2B5EF4-FFF2-40B4-BE49-F238E27FC236}">
                  <a16:creationId xmlns:a16="http://schemas.microsoft.com/office/drawing/2014/main" id="{FAF18555-30D5-CA44-9EAC-1F386BD927C5}"/>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7">
              <a:extLst>
                <a:ext uri="{FF2B5EF4-FFF2-40B4-BE49-F238E27FC236}">
                  <a16:creationId xmlns:a16="http://schemas.microsoft.com/office/drawing/2014/main" id="{03159FC4-1F00-B04B-BD7E-599A0B146FDA}"/>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8">
              <a:extLst>
                <a:ext uri="{FF2B5EF4-FFF2-40B4-BE49-F238E27FC236}">
                  <a16:creationId xmlns:a16="http://schemas.microsoft.com/office/drawing/2014/main" id="{59C13A43-C5AB-A246-81F6-81BCFF4521E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9">
              <a:extLst>
                <a:ext uri="{FF2B5EF4-FFF2-40B4-BE49-F238E27FC236}">
                  <a16:creationId xmlns:a16="http://schemas.microsoft.com/office/drawing/2014/main" id="{DDBD8324-1D70-2A4E-AA29-220ACAC8EC82}"/>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70">
              <a:extLst>
                <a:ext uri="{FF2B5EF4-FFF2-40B4-BE49-F238E27FC236}">
                  <a16:creationId xmlns:a16="http://schemas.microsoft.com/office/drawing/2014/main" id="{D4A3367B-606D-7141-A72E-106DBF7F1C46}"/>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71">
              <a:extLst>
                <a:ext uri="{FF2B5EF4-FFF2-40B4-BE49-F238E27FC236}">
                  <a16:creationId xmlns:a16="http://schemas.microsoft.com/office/drawing/2014/main" id="{37B96472-6DBE-5248-8F19-C92A321F936F}"/>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72">
              <a:extLst>
                <a:ext uri="{FF2B5EF4-FFF2-40B4-BE49-F238E27FC236}">
                  <a16:creationId xmlns:a16="http://schemas.microsoft.com/office/drawing/2014/main" id="{F2C7F495-34B5-3A4B-A001-09BDD5EFA544}"/>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3">
              <a:extLst>
                <a:ext uri="{FF2B5EF4-FFF2-40B4-BE49-F238E27FC236}">
                  <a16:creationId xmlns:a16="http://schemas.microsoft.com/office/drawing/2014/main" id="{E36C3D2E-304A-8A4A-895D-DED45F3F4C7C}"/>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4">
              <a:extLst>
                <a:ext uri="{FF2B5EF4-FFF2-40B4-BE49-F238E27FC236}">
                  <a16:creationId xmlns:a16="http://schemas.microsoft.com/office/drawing/2014/main" id="{59592C4C-7655-D34C-938C-0B3B9FABE7FF}"/>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5">
              <a:extLst>
                <a:ext uri="{FF2B5EF4-FFF2-40B4-BE49-F238E27FC236}">
                  <a16:creationId xmlns:a16="http://schemas.microsoft.com/office/drawing/2014/main" id="{D2424F2C-00F2-DF40-B894-948E475D6E0A}"/>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6">
              <a:extLst>
                <a:ext uri="{FF2B5EF4-FFF2-40B4-BE49-F238E27FC236}">
                  <a16:creationId xmlns:a16="http://schemas.microsoft.com/office/drawing/2014/main" id="{3E1EBDC7-48CA-794E-A504-C976F5CF017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7">
              <a:extLst>
                <a:ext uri="{FF2B5EF4-FFF2-40B4-BE49-F238E27FC236}">
                  <a16:creationId xmlns:a16="http://schemas.microsoft.com/office/drawing/2014/main" id="{13E8F38C-ACB8-1A4E-AC10-1A56D67EF79D}"/>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8">
              <a:extLst>
                <a:ext uri="{FF2B5EF4-FFF2-40B4-BE49-F238E27FC236}">
                  <a16:creationId xmlns:a16="http://schemas.microsoft.com/office/drawing/2014/main" id="{6A324B50-2818-D74C-B098-47B0C6AB78C5}"/>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9">
              <a:extLst>
                <a:ext uri="{FF2B5EF4-FFF2-40B4-BE49-F238E27FC236}">
                  <a16:creationId xmlns:a16="http://schemas.microsoft.com/office/drawing/2014/main" id="{51AA1321-891C-8C4B-8E81-E83E9CE26443}"/>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80">
              <a:extLst>
                <a:ext uri="{FF2B5EF4-FFF2-40B4-BE49-F238E27FC236}">
                  <a16:creationId xmlns:a16="http://schemas.microsoft.com/office/drawing/2014/main" id="{8B635AD1-1A7F-6F4A-956F-74E75AEED928}"/>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81">
              <a:extLst>
                <a:ext uri="{FF2B5EF4-FFF2-40B4-BE49-F238E27FC236}">
                  <a16:creationId xmlns:a16="http://schemas.microsoft.com/office/drawing/2014/main" id="{E03BF2B1-B9F7-5946-AD96-C541E89C3F5F}"/>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82">
              <a:extLst>
                <a:ext uri="{FF2B5EF4-FFF2-40B4-BE49-F238E27FC236}">
                  <a16:creationId xmlns:a16="http://schemas.microsoft.com/office/drawing/2014/main" id="{FE4FD630-3A90-A241-8EC1-8F19F055C937}"/>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3">
              <a:extLst>
                <a:ext uri="{FF2B5EF4-FFF2-40B4-BE49-F238E27FC236}">
                  <a16:creationId xmlns:a16="http://schemas.microsoft.com/office/drawing/2014/main" id="{E5E22BF3-6750-6A44-8884-865CDC362FE6}"/>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4">
              <a:extLst>
                <a:ext uri="{FF2B5EF4-FFF2-40B4-BE49-F238E27FC236}">
                  <a16:creationId xmlns:a16="http://schemas.microsoft.com/office/drawing/2014/main" id="{33CAF8F5-EACF-2E48-8BD4-B979D5B1BF21}"/>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5">
              <a:extLst>
                <a:ext uri="{FF2B5EF4-FFF2-40B4-BE49-F238E27FC236}">
                  <a16:creationId xmlns:a16="http://schemas.microsoft.com/office/drawing/2014/main" id="{DEBC5D27-A3ED-7648-8EA8-E1C14BA72E01}"/>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6">
              <a:extLst>
                <a:ext uri="{FF2B5EF4-FFF2-40B4-BE49-F238E27FC236}">
                  <a16:creationId xmlns:a16="http://schemas.microsoft.com/office/drawing/2014/main" id="{041ACD6B-2AB0-E84C-9A05-3055DB44DB6F}"/>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7">
              <a:extLst>
                <a:ext uri="{FF2B5EF4-FFF2-40B4-BE49-F238E27FC236}">
                  <a16:creationId xmlns:a16="http://schemas.microsoft.com/office/drawing/2014/main" id="{4836DC59-3B1B-5A47-87FF-D9337BB4EC24}"/>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8">
              <a:extLst>
                <a:ext uri="{FF2B5EF4-FFF2-40B4-BE49-F238E27FC236}">
                  <a16:creationId xmlns:a16="http://schemas.microsoft.com/office/drawing/2014/main" id="{319967B8-DF7B-CB40-A75D-A1E5FA111630}"/>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9">
              <a:extLst>
                <a:ext uri="{FF2B5EF4-FFF2-40B4-BE49-F238E27FC236}">
                  <a16:creationId xmlns:a16="http://schemas.microsoft.com/office/drawing/2014/main" id="{3CDFF92A-BF6A-6B49-9563-16A477A1C216}"/>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90">
              <a:extLst>
                <a:ext uri="{FF2B5EF4-FFF2-40B4-BE49-F238E27FC236}">
                  <a16:creationId xmlns:a16="http://schemas.microsoft.com/office/drawing/2014/main" id="{5C577242-44F0-DA41-B5B2-5A485A5E91E9}"/>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91">
              <a:extLst>
                <a:ext uri="{FF2B5EF4-FFF2-40B4-BE49-F238E27FC236}">
                  <a16:creationId xmlns:a16="http://schemas.microsoft.com/office/drawing/2014/main" id="{BD29BBE7-9DF1-EC4E-9942-7C1D92682586}"/>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92">
              <a:extLst>
                <a:ext uri="{FF2B5EF4-FFF2-40B4-BE49-F238E27FC236}">
                  <a16:creationId xmlns:a16="http://schemas.microsoft.com/office/drawing/2014/main" id="{B95DA265-40ED-8D45-97E1-61609663C1BC}"/>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3">
              <a:extLst>
                <a:ext uri="{FF2B5EF4-FFF2-40B4-BE49-F238E27FC236}">
                  <a16:creationId xmlns:a16="http://schemas.microsoft.com/office/drawing/2014/main" id="{2C85A006-8F2D-FE47-8F9E-47F99121A17C}"/>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4">
              <a:extLst>
                <a:ext uri="{FF2B5EF4-FFF2-40B4-BE49-F238E27FC236}">
                  <a16:creationId xmlns:a16="http://schemas.microsoft.com/office/drawing/2014/main" id="{A48E5D51-BFBA-9848-B8EE-F268A227656A}"/>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5">
              <a:extLst>
                <a:ext uri="{FF2B5EF4-FFF2-40B4-BE49-F238E27FC236}">
                  <a16:creationId xmlns:a16="http://schemas.microsoft.com/office/drawing/2014/main" id="{586D3759-2C99-6D4B-89BB-7121700883E8}"/>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6">
              <a:extLst>
                <a:ext uri="{FF2B5EF4-FFF2-40B4-BE49-F238E27FC236}">
                  <a16:creationId xmlns:a16="http://schemas.microsoft.com/office/drawing/2014/main" id="{A33E45C6-6E98-B148-8818-B412C6627D90}"/>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7">
              <a:extLst>
                <a:ext uri="{FF2B5EF4-FFF2-40B4-BE49-F238E27FC236}">
                  <a16:creationId xmlns:a16="http://schemas.microsoft.com/office/drawing/2014/main" id="{6B6A4365-5CA2-D54F-BBC6-04782F1671E5}"/>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8">
              <a:extLst>
                <a:ext uri="{FF2B5EF4-FFF2-40B4-BE49-F238E27FC236}">
                  <a16:creationId xmlns:a16="http://schemas.microsoft.com/office/drawing/2014/main" id="{A4A40E05-40CD-674B-936C-6A24E21F65DC}"/>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9">
              <a:extLst>
                <a:ext uri="{FF2B5EF4-FFF2-40B4-BE49-F238E27FC236}">
                  <a16:creationId xmlns:a16="http://schemas.microsoft.com/office/drawing/2014/main" id="{302A8334-CE07-E24F-8990-B7C44AD415D2}"/>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200">
              <a:extLst>
                <a:ext uri="{FF2B5EF4-FFF2-40B4-BE49-F238E27FC236}">
                  <a16:creationId xmlns:a16="http://schemas.microsoft.com/office/drawing/2014/main" id="{F64B07C3-03DC-1545-8A3D-FD5436E7F2FB}"/>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201">
              <a:extLst>
                <a:ext uri="{FF2B5EF4-FFF2-40B4-BE49-F238E27FC236}">
                  <a16:creationId xmlns:a16="http://schemas.microsoft.com/office/drawing/2014/main" id="{3C946BC2-F70F-F64A-A4DB-A3377CFFA8E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202">
              <a:extLst>
                <a:ext uri="{FF2B5EF4-FFF2-40B4-BE49-F238E27FC236}">
                  <a16:creationId xmlns:a16="http://schemas.microsoft.com/office/drawing/2014/main" id="{77E3E953-C14B-1845-98E5-669DF1C8F6A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3">
              <a:extLst>
                <a:ext uri="{FF2B5EF4-FFF2-40B4-BE49-F238E27FC236}">
                  <a16:creationId xmlns:a16="http://schemas.microsoft.com/office/drawing/2014/main" id="{53A240C1-1C35-6E48-8E34-F0FED4DBC2E0}"/>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4">
              <a:extLst>
                <a:ext uri="{FF2B5EF4-FFF2-40B4-BE49-F238E27FC236}">
                  <a16:creationId xmlns:a16="http://schemas.microsoft.com/office/drawing/2014/main" id="{1F875F05-2802-E442-B309-45E11AC9FE8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5">
              <a:extLst>
                <a:ext uri="{FF2B5EF4-FFF2-40B4-BE49-F238E27FC236}">
                  <a16:creationId xmlns:a16="http://schemas.microsoft.com/office/drawing/2014/main" id="{26ACDAAA-E770-4D4A-98AC-9C8E9AB137B2}"/>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6">
              <a:extLst>
                <a:ext uri="{FF2B5EF4-FFF2-40B4-BE49-F238E27FC236}">
                  <a16:creationId xmlns:a16="http://schemas.microsoft.com/office/drawing/2014/main" id="{336AAF02-3C66-5846-B0D5-677A5617DF15}"/>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7">
              <a:extLst>
                <a:ext uri="{FF2B5EF4-FFF2-40B4-BE49-F238E27FC236}">
                  <a16:creationId xmlns:a16="http://schemas.microsoft.com/office/drawing/2014/main" id="{7AE14031-E5E7-8A48-8980-F16EBEB3C562}"/>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8">
              <a:extLst>
                <a:ext uri="{FF2B5EF4-FFF2-40B4-BE49-F238E27FC236}">
                  <a16:creationId xmlns:a16="http://schemas.microsoft.com/office/drawing/2014/main" id="{A8108454-07F3-074F-B758-A2E60B37415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9">
              <a:extLst>
                <a:ext uri="{FF2B5EF4-FFF2-40B4-BE49-F238E27FC236}">
                  <a16:creationId xmlns:a16="http://schemas.microsoft.com/office/drawing/2014/main" id="{6C2A4C78-D7A8-FA4F-9311-42CFCDE0FFE3}"/>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10">
              <a:extLst>
                <a:ext uri="{FF2B5EF4-FFF2-40B4-BE49-F238E27FC236}">
                  <a16:creationId xmlns:a16="http://schemas.microsoft.com/office/drawing/2014/main" id="{49F90387-EA09-CE4A-9EDC-D99A9D00F99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11">
              <a:extLst>
                <a:ext uri="{FF2B5EF4-FFF2-40B4-BE49-F238E27FC236}">
                  <a16:creationId xmlns:a16="http://schemas.microsoft.com/office/drawing/2014/main" id="{215D6AE5-0F4C-344F-85E3-13BB3CA12EF4}"/>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12">
              <a:extLst>
                <a:ext uri="{FF2B5EF4-FFF2-40B4-BE49-F238E27FC236}">
                  <a16:creationId xmlns:a16="http://schemas.microsoft.com/office/drawing/2014/main" id="{42926844-2886-2844-BA58-B0D12AE7CB98}"/>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3">
              <a:extLst>
                <a:ext uri="{FF2B5EF4-FFF2-40B4-BE49-F238E27FC236}">
                  <a16:creationId xmlns:a16="http://schemas.microsoft.com/office/drawing/2014/main" id="{BDA39F11-AA75-FA4F-A1B7-4AEA240FF16F}"/>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4">
              <a:extLst>
                <a:ext uri="{FF2B5EF4-FFF2-40B4-BE49-F238E27FC236}">
                  <a16:creationId xmlns:a16="http://schemas.microsoft.com/office/drawing/2014/main" id="{20F38CA7-658B-B344-8331-C40786F36DC9}"/>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5">
              <a:extLst>
                <a:ext uri="{FF2B5EF4-FFF2-40B4-BE49-F238E27FC236}">
                  <a16:creationId xmlns:a16="http://schemas.microsoft.com/office/drawing/2014/main" id="{4B606B2F-DA27-9949-9464-1FC4E7FED712}"/>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6">
              <a:extLst>
                <a:ext uri="{FF2B5EF4-FFF2-40B4-BE49-F238E27FC236}">
                  <a16:creationId xmlns:a16="http://schemas.microsoft.com/office/drawing/2014/main" id="{286F0A2A-61C7-F14A-835A-E6A28F82CAC3}"/>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7">
              <a:extLst>
                <a:ext uri="{FF2B5EF4-FFF2-40B4-BE49-F238E27FC236}">
                  <a16:creationId xmlns:a16="http://schemas.microsoft.com/office/drawing/2014/main" id="{A779D6B3-6427-B746-B764-2FDB0DDBC3A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8">
              <a:extLst>
                <a:ext uri="{FF2B5EF4-FFF2-40B4-BE49-F238E27FC236}">
                  <a16:creationId xmlns:a16="http://schemas.microsoft.com/office/drawing/2014/main" id="{A0E03AC2-2989-4541-8332-5D139739CB93}"/>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9">
              <a:extLst>
                <a:ext uri="{FF2B5EF4-FFF2-40B4-BE49-F238E27FC236}">
                  <a16:creationId xmlns:a16="http://schemas.microsoft.com/office/drawing/2014/main" id="{9D0F07EA-16CA-D845-8019-3ECC832A4BBF}"/>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20">
              <a:extLst>
                <a:ext uri="{FF2B5EF4-FFF2-40B4-BE49-F238E27FC236}">
                  <a16:creationId xmlns:a16="http://schemas.microsoft.com/office/drawing/2014/main" id="{6576E5F0-AAD2-D741-AF11-60091310BCC8}"/>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21">
              <a:extLst>
                <a:ext uri="{FF2B5EF4-FFF2-40B4-BE49-F238E27FC236}">
                  <a16:creationId xmlns:a16="http://schemas.microsoft.com/office/drawing/2014/main" id="{8E9AB886-B2ED-CE4C-8828-29950D6B5D8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22">
              <a:extLst>
                <a:ext uri="{FF2B5EF4-FFF2-40B4-BE49-F238E27FC236}">
                  <a16:creationId xmlns:a16="http://schemas.microsoft.com/office/drawing/2014/main" id="{EE33C5E6-CE91-C449-BE67-25D88C2104A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3">
              <a:extLst>
                <a:ext uri="{FF2B5EF4-FFF2-40B4-BE49-F238E27FC236}">
                  <a16:creationId xmlns:a16="http://schemas.microsoft.com/office/drawing/2014/main" id="{0D1E5A20-4454-D242-926F-958CB2662A7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4">
              <a:extLst>
                <a:ext uri="{FF2B5EF4-FFF2-40B4-BE49-F238E27FC236}">
                  <a16:creationId xmlns:a16="http://schemas.microsoft.com/office/drawing/2014/main" id="{9B721A26-BEAF-0E4F-96C9-EBA4304429A5}"/>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5">
              <a:extLst>
                <a:ext uri="{FF2B5EF4-FFF2-40B4-BE49-F238E27FC236}">
                  <a16:creationId xmlns:a16="http://schemas.microsoft.com/office/drawing/2014/main" id="{0D3912A4-1317-A544-AA8A-664A8B8E2EC4}"/>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6">
              <a:extLst>
                <a:ext uri="{FF2B5EF4-FFF2-40B4-BE49-F238E27FC236}">
                  <a16:creationId xmlns:a16="http://schemas.microsoft.com/office/drawing/2014/main" id="{1360DA76-4C42-C541-B589-8A01D7C7AD53}"/>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7">
              <a:extLst>
                <a:ext uri="{FF2B5EF4-FFF2-40B4-BE49-F238E27FC236}">
                  <a16:creationId xmlns:a16="http://schemas.microsoft.com/office/drawing/2014/main" id="{D38C5025-9D69-814E-93F4-CCEC272B4568}"/>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8">
              <a:extLst>
                <a:ext uri="{FF2B5EF4-FFF2-40B4-BE49-F238E27FC236}">
                  <a16:creationId xmlns:a16="http://schemas.microsoft.com/office/drawing/2014/main" id="{4F5831EF-6D7B-F34E-A646-00562E12572F}"/>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9">
              <a:extLst>
                <a:ext uri="{FF2B5EF4-FFF2-40B4-BE49-F238E27FC236}">
                  <a16:creationId xmlns:a16="http://schemas.microsoft.com/office/drawing/2014/main" id="{9D860852-8A05-0C45-8136-622A517402EE}"/>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30">
              <a:extLst>
                <a:ext uri="{FF2B5EF4-FFF2-40B4-BE49-F238E27FC236}">
                  <a16:creationId xmlns:a16="http://schemas.microsoft.com/office/drawing/2014/main" id="{50E49AB5-F362-654D-92C3-E6113310108F}"/>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31">
              <a:extLst>
                <a:ext uri="{FF2B5EF4-FFF2-40B4-BE49-F238E27FC236}">
                  <a16:creationId xmlns:a16="http://schemas.microsoft.com/office/drawing/2014/main" id="{16500EC2-1E76-614C-A959-16630708E37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32">
              <a:extLst>
                <a:ext uri="{FF2B5EF4-FFF2-40B4-BE49-F238E27FC236}">
                  <a16:creationId xmlns:a16="http://schemas.microsoft.com/office/drawing/2014/main" id="{A5F59A2F-1DAB-204E-9A7F-08C332278BCC}"/>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3">
              <a:extLst>
                <a:ext uri="{FF2B5EF4-FFF2-40B4-BE49-F238E27FC236}">
                  <a16:creationId xmlns:a16="http://schemas.microsoft.com/office/drawing/2014/main" id="{A5F4A7C1-AC38-8A42-A40C-F1BB259748F8}"/>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4">
              <a:extLst>
                <a:ext uri="{FF2B5EF4-FFF2-40B4-BE49-F238E27FC236}">
                  <a16:creationId xmlns:a16="http://schemas.microsoft.com/office/drawing/2014/main" id="{A8A9DAC3-AFAB-464B-8BF7-8168D7853FEB}"/>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5">
              <a:extLst>
                <a:ext uri="{FF2B5EF4-FFF2-40B4-BE49-F238E27FC236}">
                  <a16:creationId xmlns:a16="http://schemas.microsoft.com/office/drawing/2014/main" id="{90863F4C-2834-AE42-9D9C-AD57027521BC}"/>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6">
              <a:extLst>
                <a:ext uri="{FF2B5EF4-FFF2-40B4-BE49-F238E27FC236}">
                  <a16:creationId xmlns:a16="http://schemas.microsoft.com/office/drawing/2014/main" id="{E0299C3A-E0FD-9E4C-AD36-BE6FD2BB5842}"/>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7">
              <a:extLst>
                <a:ext uri="{FF2B5EF4-FFF2-40B4-BE49-F238E27FC236}">
                  <a16:creationId xmlns:a16="http://schemas.microsoft.com/office/drawing/2014/main" id="{B0692CEF-2505-9E4B-9789-BC535F04615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8">
              <a:extLst>
                <a:ext uri="{FF2B5EF4-FFF2-40B4-BE49-F238E27FC236}">
                  <a16:creationId xmlns:a16="http://schemas.microsoft.com/office/drawing/2014/main" id="{4C5D6863-9BD5-764A-936E-222FB041C009}"/>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9">
              <a:extLst>
                <a:ext uri="{FF2B5EF4-FFF2-40B4-BE49-F238E27FC236}">
                  <a16:creationId xmlns:a16="http://schemas.microsoft.com/office/drawing/2014/main" id="{CEBF7ADF-F585-3B4D-A863-1DE6DF7E539E}"/>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40">
              <a:extLst>
                <a:ext uri="{FF2B5EF4-FFF2-40B4-BE49-F238E27FC236}">
                  <a16:creationId xmlns:a16="http://schemas.microsoft.com/office/drawing/2014/main" id="{E9629056-1CD7-D246-A42E-BDB9D028B81B}"/>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41">
              <a:extLst>
                <a:ext uri="{FF2B5EF4-FFF2-40B4-BE49-F238E27FC236}">
                  <a16:creationId xmlns:a16="http://schemas.microsoft.com/office/drawing/2014/main" id="{C00CB0D3-2683-F245-A51B-6423FF0D03B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42">
              <a:extLst>
                <a:ext uri="{FF2B5EF4-FFF2-40B4-BE49-F238E27FC236}">
                  <a16:creationId xmlns:a16="http://schemas.microsoft.com/office/drawing/2014/main" id="{1FAF5138-2568-E945-8F4F-2FEF7EF2C32A}"/>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3">
              <a:extLst>
                <a:ext uri="{FF2B5EF4-FFF2-40B4-BE49-F238E27FC236}">
                  <a16:creationId xmlns:a16="http://schemas.microsoft.com/office/drawing/2014/main" id="{D6E0090C-3B1B-2143-A44D-E610AF57F9EF}"/>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4">
              <a:extLst>
                <a:ext uri="{FF2B5EF4-FFF2-40B4-BE49-F238E27FC236}">
                  <a16:creationId xmlns:a16="http://schemas.microsoft.com/office/drawing/2014/main" id="{5D166223-EC1B-0E45-AAE6-C5D8398DFC3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5">
              <a:extLst>
                <a:ext uri="{FF2B5EF4-FFF2-40B4-BE49-F238E27FC236}">
                  <a16:creationId xmlns:a16="http://schemas.microsoft.com/office/drawing/2014/main" id="{E54DE495-94D7-F443-A64E-4CA39DBA2A7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6">
              <a:extLst>
                <a:ext uri="{FF2B5EF4-FFF2-40B4-BE49-F238E27FC236}">
                  <a16:creationId xmlns:a16="http://schemas.microsoft.com/office/drawing/2014/main" id="{B7051B99-BE86-834E-B4D1-AF157C368664}"/>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7">
              <a:extLst>
                <a:ext uri="{FF2B5EF4-FFF2-40B4-BE49-F238E27FC236}">
                  <a16:creationId xmlns:a16="http://schemas.microsoft.com/office/drawing/2014/main" id="{7DC4FF9B-0EA0-D944-8EF2-4F68B6DEBE53}"/>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8">
              <a:extLst>
                <a:ext uri="{FF2B5EF4-FFF2-40B4-BE49-F238E27FC236}">
                  <a16:creationId xmlns:a16="http://schemas.microsoft.com/office/drawing/2014/main" id="{BAD46987-6E36-2847-942D-ABD578FBC010}"/>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9">
              <a:extLst>
                <a:ext uri="{FF2B5EF4-FFF2-40B4-BE49-F238E27FC236}">
                  <a16:creationId xmlns:a16="http://schemas.microsoft.com/office/drawing/2014/main" id="{105472E8-543D-E74C-BD06-75C91D3586D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50">
              <a:extLst>
                <a:ext uri="{FF2B5EF4-FFF2-40B4-BE49-F238E27FC236}">
                  <a16:creationId xmlns:a16="http://schemas.microsoft.com/office/drawing/2014/main" id="{53B638F1-0C6F-024D-B3AD-F4930AF19E71}"/>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51">
              <a:extLst>
                <a:ext uri="{FF2B5EF4-FFF2-40B4-BE49-F238E27FC236}">
                  <a16:creationId xmlns:a16="http://schemas.microsoft.com/office/drawing/2014/main" id="{23C80039-2C72-BE47-A26A-1480FDB8D404}"/>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52">
              <a:extLst>
                <a:ext uri="{FF2B5EF4-FFF2-40B4-BE49-F238E27FC236}">
                  <a16:creationId xmlns:a16="http://schemas.microsoft.com/office/drawing/2014/main" id="{4B8FC0D3-D9D8-5B4C-B9D3-38C88F59E6F5}"/>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3">
              <a:extLst>
                <a:ext uri="{FF2B5EF4-FFF2-40B4-BE49-F238E27FC236}">
                  <a16:creationId xmlns:a16="http://schemas.microsoft.com/office/drawing/2014/main" id="{6C03F468-FF95-CC4B-AA16-32E7CEE0F7AA}"/>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4">
              <a:extLst>
                <a:ext uri="{FF2B5EF4-FFF2-40B4-BE49-F238E27FC236}">
                  <a16:creationId xmlns:a16="http://schemas.microsoft.com/office/drawing/2014/main" id="{73084677-EE76-8D4E-A827-BC807E846B89}"/>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5">
              <a:extLst>
                <a:ext uri="{FF2B5EF4-FFF2-40B4-BE49-F238E27FC236}">
                  <a16:creationId xmlns:a16="http://schemas.microsoft.com/office/drawing/2014/main" id="{9D107D2B-5438-494B-9A57-A2143D4613A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6">
              <a:extLst>
                <a:ext uri="{FF2B5EF4-FFF2-40B4-BE49-F238E27FC236}">
                  <a16:creationId xmlns:a16="http://schemas.microsoft.com/office/drawing/2014/main" id="{E769FCDE-2779-E547-A0C7-3B2B3419D48F}"/>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7">
              <a:extLst>
                <a:ext uri="{FF2B5EF4-FFF2-40B4-BE49-F238E27FC236}">
                  <a16:creationId xmlns:a16="http://schemas.microsoft.com/office/drawing/2014/main" id="{F848A8A2-B025-664A-95F9-E56CECE0BAED}"/>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8">
              <a:extLst>
                <a:ext uri="{FF2B5EF4-FFF2-40B4-BE49-F238E27FC236}">
                  <a16:creationId xmlns:a16="http://schemas.microsoft.com/office/drawing/2014/main" id="{2D18F3C4-F104-3340-85B3-DD593D4C7CFC}"/>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9">
              <a:extLst>
                <a:ext uri="{FF2B5EF4-FFF2-40B4-BE49-F238E27FC236}">
                  <a16:creationId xmlns:a16="http://schemas.microsoft.com/office/drawing/2014/main" id="{38339627-E33B-2642-A852-BEB1CC60678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60">
              <a:extLst>
                <a:ext uri="{FF2B5EF4-FFF2-40B4-BE49-F238E27FC236}">
                  <a16:creationId xmlns:a16="http://schemas.microsoft.com/office/drawing/2014/main" id="{58F1175D-D7EE-3945-A191-3541B46A2B0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61">
              <a:extLst>
                <a:ext uri="{FF2B5EF4-FFF2-40B4-BE49-F238E27FC236}">
                  <a16:creationId xmlns:a16="http://schemas.microsoft.com/office/drawing/2014/main" id="{CCE3933A-D425-3C45-A92C-E002CF4733E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62">
              <a:extLst>
                <a:ext uri="{FF2B5EF4-FFF2-40B4-BE49-F238E27FC236}">
                  <a16:creationId xmlns:a16="http://schemas.microsoft.com/office/drawing/2014/main" id="{0D3DD770-1FE2-D946-A278-C0F8E753487C}"/>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3">
              <a:extLst>
                <a:ext uri="{FF2B5EF4-FFF2-40B4-BE49-F238E27FC236}">
                  <a16:creationId xmlns:a16="http://schemas.microsoft.com/office/drawing/2014/main" id="{56320D10-89F8-0447-880A-C20C0AB9AC5C}"/>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4">
              <a:extLst>
                <a:ext uri="{FF2B5EF4-FFF2-40B4-BE49-F238E27FC236}">
                  <a16:creationId xmlns:a16="http://schemas.microsoft.com/office/drawing/2014/main" id="{422577CD-5556-9E4A-90BA-BE5EDFFC5F3A}"/>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5">
              <a:extLst>
                <a:ext uri="{FF2B5EF4-FFF2-40B4-BE49-F238E27FC236}">
                  <a16:creationId xmlns:a16="http://schemas.microsoft.com/office/drawing/2014/main" id="{2D5E962C-0196-EC4D-A50F-6B3755002E7C}"/>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6">
              <a:extLst>
                <a:ext uri="{FF2B5EF4-FFF2-40B4-BE49-F238E27FC236}">
                  <a16:creationId xmlns:a16="http://schemas.microsoft.com/office/drawing/2014/main" id="{EFD280C7-1076-FB43-99D4-1F9098A4CF48}"/>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7">
              <a:extLst>
                <a:ext uri="{FF2B5EF4-FFF2-40B4-BE49-F238E27FC236}">
                  <a16:creationId xmlns:a16="http://schemas.microsoft.com/office/drawing/2014/main" id="{9E7CCB76-347C-9946-8D3C-F3D75FBF0821}"/>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8">
              <a:extLst>
                <a:ext uri="{FF2B5EF4-FFF2-40B4-BE49-F238E27FC236}">
                  <a16:creationId xmlns:a16="http://schemas.microsoft.com/office/drawing/2014/main" id="{D0AC8255-0019-3549-B4E5-6E84FF939E31}"/>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9">
              <a:extLst>
                <a:ext uri="{FF2B5EF4-FFF2-40B4-BE49-F238E27FC236}">
                  <a16:creationId xmlns:a16="http://schemas.microsoft.com/office/drawing/2014/main" id="{42EEC479-4EE5-C244-9EA7-28C46236AC12}"/>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70">
              <a:extLst>
                <a:ext uri="{FF2B5EF4-FFF2-40B4-BE49-F238E27FC236}">
                  <a16:creationId xmlns:a16="http://schemas.microsoft.com/office/drawing/2014/main" id="{EB03C7B6-F936-7145-A6D8-1B27F08EFDA6}"/>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71">
              <a:extLst>
                <a:ext uri="{FF2B5EF4-FFF2-40B4-BE49-F238E27FC236}">
                  <a16:creationId xmlns:a16="http://schemas.microsoft.com/office/drawing/2014/main" id="{FEA16A02-7C6D-5C47-A250-07414E63A7A1}"/>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72">
              <a:extLst>
                <a:ext uri="{FF2B5EF4-FFF2-40B4-BE49-F238E27FC236}">
                  <a16:creationId xmlns:a16="http://schemas.microsoft.com/office/drawing/2014/main" id="{DCA780AF-C977-D84C-9DBF-420A61A5D34F}"/>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3">
              <a:extLst>
                <a:ext uri="{FF2B5EF4-FFF2-40B4-BE49-F238E27FC236}">
                  <a16:creationId xmlns:a16="http://schemas.microsoft.com/office/drawing/2014/main" id="{E26E3960-C85B-0742-8D05-8423EF39B58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4">
              <a:extLst>
                <a:ext uri="{FF2B5EF4-FFF2-40B4-BE49-F238E27FC236}">
                  <a16:creationId xmlns:a16="http://schemas.microsoft.com/office/drawing/2014/main" id="{58637D1F-6FEB-0A4D-BD9A-21D4707332A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5">
              <a:extLst>
                <a:ext uri="{FF2B5EF4-FFF2-40B4-BE49-F238E27FC236}">
                  <a16:creationId xmlns:a16="http://schemas.microsoft.com/office/drawing/2014/main" id="{D0B9555E-5B14-3448-9759-06AF14FF4957}"/>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6">
              <a:extLst>
                <a:ext uri="{FF2B5EF4-FFF2-40B4-BE49-F238E27FC236}">
                  <a16:creationId xmlns:a16="http://schemas.microsoft.com/office/drawing/2014/main" id="{354828FF-2618-BA4C-B81B-28DA8EA7DA17}"/>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7">
              <a:extLst>
                <a:ext uri="{FF2B5EF4-FFF2-40B4-BE49-F238E27FC236}">
                  <a16:creationId xmlns:a16="http://schemas.microsoft.com/office/drawing/2014/main" id="{6E8F6B15-CD6F-214A-8D22-29D1B1D5FA7C}"/>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8">
              <a:extLst>
                <a:ext uri="{FF2B5EF4-FFF2-40B4-BE49-F238E27FC236}">
                  <a16:creationId xmlns:a16="http://schemas.microsoft.com/office/drawing/2014/main" id="{7ED8692C-ABFD-0E4F-AF29-BE6269000355}"/>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9">
              <a:extLst>
                <a:ext uri="{FF2B5EF4-FFF2-40B4-BE49-F238E27FC236}">
                  <a16:creationId xmlns:a16="http://schemas.microsoft.com/office/drawing/2014/main" id="{4F01CE96-04BB-EF41-BB3B-15AFE8BFF417}"/>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80">
              <a:extLst>
                <a:ext uri="{FF2B5EF4-FFF2-40B4-BE49-F238E27FC236}">
                  <a16:creationId xmlns:a16="http://schemas.microsoft.com/office/drawing/2014/main" id="{D74541F5-A381-D040-9141-D75EB7AD56DF}"/>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81">
              <a:extLst>
                <a:ext uri="{FF2B5EF4-FFF2-40B4-BE49-F238E27FC236}">
                  <a16:creationId xmlns:a16="http://schemas.microsoft.com/office/drawing/2014/main" id="{5C764BD0-3A92-AF42-8FB6-5965ED33AD0A}"/>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82">
              <a:extLst>
                <a:ext uri="{FF2B5EF4-FFF2-40B4-BE49-F238E27FC236}">
                  <a16:creationId xmlns:a16="http://schemas.microsoft.com/office/drawing/2014/main" id="{FB58469C-B805-DB4F-93F5-F50134B47135}"/>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3">
              <a:extLst>
                <a:ext uri="{FF2B5EF4-FFF2-40B4-BE49-F238E27FC236}">
                  <a16:creationId xmlns:a16="http://schemas.microsoft.com/office/drawing/2014/main" id="{7C74D7F0-9D64-A343-B33B-7523E8F4A387}"/>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4">
              <a:extLst>
                <a:ext uri="{FF2B5EF4-FFF2-40B4-BE49-F238E27FC236}">
                  <a16:creationId xmlns:a16="http://schemas.microsoft.com/office/drawing/2014/main" id="{81173AAC-A93E-BD48-A2FF-1D0F852DE231}"/>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5">
              <a:extLst>
                <a:ext uri="{FF2B5EF4-FFF2-40B4-BE49-F238E27FC236}">
                  <a16:creationId xmlns:a16="http://schemas.microsoft.com/office/drawing/2014/main" id="{61F4E8D8-9920-2C41-A4BD-2E8188CDAA31}"/>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6">
              <a:extLst>
                <a:ext uri="{FF2B5EF4-FFF2-40B4-BE49-F238E27FC236}">
                  <a16:creationId xmlns:a16="http://schemas.microsoft.com/office/drawing/2014/main" id="{55A2D293-59D5-E449-8CAC-DA4DB677AAAC}"/>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7">
              <a:extLst>
                <a:ext uri="{FF2B5EF4-FFF2-40B4-BE49-F238E27FC236}">
                  <a16:creationId xmlns:a16="http://schemas.microsoft.com/office/drawing/2014/main" id="{2644F476-B86C-0F4C-95FB-5ADF927397D5}"/>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8">
              <a:extLst>
                <a:ext uri="{FF2B5EF4-FFF2-40B4-BE49-F238E27FC236}">
                  <a16:creationId xmlns:a16="http://schemas.microsoft.com/office/drawing/2014/main" id="{68F6A012-524E-CA41-AC85-811317F68456}"/>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9">
              <a:extLst>
                <a:ext uri="{FF2B5EF4-FFF2-40B4-BE49-F238E27FC236}">
                  <a16:creationId xmlns:a16="http://schemas.microsoft.com/office/drawing/2014/main" id="{0FDA6AF2-B259-234A-9050-F659F6BFA123}"/>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90">
              <a:extLst>
                <a:ext uri="{FF2B5EF4-FFF2-40B4-BE49-F238E27FC236}">
                  <a16:creationId xmlns:a16="http://schemas.microsoft.com/office/drawing/2014/main" id="{CEF67037-7A0A-E74D-A55F-1E6E5910FCF6}"/>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91">
              <a:extLst>
                <a:ext uri="{FF2B5EF4-FFF2-40B4-BE49-F238E27FC236}">
                  <a16:creationId xmlns:a16="http://schemas.microsoft.com/office/drawing/2014/main" id="{E32CBDC3-A4B2-0149-8802-721B5B4D953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92">
              <a:extLst>
                <a:ext uri="{FF2B5EF4-FFF2-40B4-BE49-F238E27FC236}">
                  <a16:creationId xmlns:a16="http://schemas.microsoft.com/office/drawing/2014/main" id="{E1B81BFC-C906-E045-8FE3-F1EF39B88649}"/>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3">
              <a:extLst>
                <a:ext uri="{FF2B5EF4-FFF2-40B4-BE49-F238E27FC236}">
                  <a16:creationId xmlns:a16="http://schemas.microsoft.com/office/drawing/2014/main" id="{72C401C3-B980-C149-89A7-20CCD8C71517}"/>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4">
              <a:extLst>
                <a:ext uri="{FF2B5EF4-FFF2-40B4-BE49-F238E27FC236}">
                  <a16:creationId xmlns:a16="http://schemas.microsoft.com/office/drawing/2014/main" id="{40096D31-A526-734F-BB13-2411DCE9E550}"/>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5">
              <a:extLst>
                <a:ext uri="{FF2B5EF4-FFF2-40B4-BE49-F238E27FC236}">
                  <a16:creationId xmlns:a16="http://schemas.microsoft.com/office/drawing/2014/main" id="{1D629EB8-511C-E943-9BF4-88AA1C8E1BF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6">
              <a:extLst>
                <a:ext uri="{FF2B5EF4-FFF2-40B4-BE49-F238E27FC236}">
                  <a16:creationId xmlns:a16="http://schemas.microsoft.com/office/drawing/2014/main" id="{AB98F527-21AC-0140-A12A-566537A2395F}"/>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7">
              <a:extLst>
                <a:ext uri="{FF2B5EF4-FFF2-40B4-BE49-F238E27FC236}">
                  <a16:creationId xmlns:a16="http://schemas.microsoft.com/office/drawing/2014/main" id="{0721A1BF-EB81-9A4A-A354-1A95130CB79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8">
              <a:extLst>
                <a:ext uri="{FF2B5EF4-FFF2-40B4-BE49-F238E27FC236}">
                  <a16:creationId xmlns:a16="http://schemas.microsoft.com/office/drawing/2014/main" id="{C97F7DDE-44B5-194B-B530-EB11AB8FE687}"/>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9">
              <a:extLst>
                <a:ext uri="{FF2B5EF4-FFF2-40B4-BE49-F238E27FC236}">
                  <a16:creationId xmlns:a16="http://schemas.microsoft.com/office/drawing/2014/main" id="{20F92024-054C-7442-927B-BD8651802584}"/>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300">
              <a:extLst>
                <a:ext uri="{FF2B5EF4-FFF2-40B4-BE49-F238E27FC236}">
                  <a16:creationId xmlns:a16="http://schemas.microsoft.com/office/drawing/2014/main" id="{0D5EA960-703A-704C-A6F7-698E0F82C2BD}"/>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301">
              <a:extLst>
                <a:ext uri="{FF2B5EF4-FFF2-40B4-BE49-F238E27FC236}">
                  <a16:creationId xmlns:a16="http://schemas.microsoft.com/office/drawing/2014/main" id="{9925DEFB-A296-704C-9EB1-481C9E2E0C07}"/>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302">
              <a:extLst>
                <a:ext uri="{FF2B5EF4-FFF2-40B4-BE49-F238E27FC236}">
                  <a16:creationId xmlns:a16="http://schemas.microsoft.com/office/drawing/2014/main" id="{51D64010-FAC3-114A-946B-18BB728391A9}"/>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3">
              <a:extLst>
                <a:ext uri="{FF2B5EF4-FFF2-40B4-BE49-F238E27FC236}">
                  <a16:creationId xmlns:a16="http://schemas.microsoft.com/office/drawing/2014/main" id="{FCD44A8F-5567-5346-964A-6632490AA4A1}"/>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4">
              <a:extLst>
                <a:ext uri="{FF2B5EF4-FFF2-40B4-BE49-F238E27FC236}">
                  <a16:creationId xmlns:a16="http://schemas.microsoft.com/office/drawing/2014/main" id="{AD25589C-16F5-B44C-B43B-A2DAF98A69AB}"/>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5">
              <a:extLst>
                <a:ext uri="{FF2B5EF4-FFF2-40B4-BE49-F238E27FC236}">
                  <a16:creationId xmlns:a16="http://schemas.microsoft.com/office/drawing/2014/main" id="{41EC65C8-3F89-FC4E-93E8-A2E4A2CAACE1}"/>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6">
              <a:extLst>
                <a:ext uri="{FF2B5EF4-FFF2-40B4-BE49-F238E27FC236}">
                  <a16:creationId xmlns:a16="http://schemas.microsoft.com/office/drawing/2014/main" id="{01072ED8-D7CB-4447-9F4E-ED5FBB08F4FD}"/>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7">
              <a:extLst>
                <a:ext uri="{FF2B5EF4-FFF2-40B4-BE49-F238E27FC236}">
                  <a16:creationId xmlns:a16="http://schemas.microsoft.com/office/drawing/2014/main" id="{B217EDAB-20DD-8F44-B469-C13DA249CBFE}"/>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8">
              <a:extLst>
                <a:ext uri="{FF2B5EF4-FFF2-40B4-BE49-F238E27FC236}">
                  <a16:creationId xmlns:a16="http://schemas.microsoft.com/office/drawing/2014/main" id="{F68DCC11-D107-C34C-B303-200C3ED11A6D}"/>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9">
              <a:extLst>
                <a:ext uri="{FF2B5EF4-FFF2-40B4-BE49-F238E27FC236}">
                  <a16:creationId xmlns:a16="http://schemas.microsoft.com/office/drawing/2014/main" id="{33742A02-4D29-1444-8B7E-0D1D17AB474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10">
              <a:extLst>
                <a:ext uri="{FF2B5EF4-FFF2-40B4-BE49-F238E27FC236}">
                  <a16:creationId xmlns:a16="http://schemas.microsoft.com/office/drawing/2014/main" id="{63600662-24BF-2D43-896D-862628BFF5CE}"/>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11">
              <a:extLst>
                <a:ext uri="{FF2B5EF4-FFF2-40B4-BE49-F238E27FC236}">
                  <a16:creationId xmlns:a16="http://schemas.microsoft.com/office/drawing/2014/main" id="{9971E2F3-F53B-3548-BB84-1620BC3751F9}"/>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12">
              <a:extLst>
                <a:ext uri="{FF2B5EF4-FFF2-40B4-BE49-F238E27FC236}">
                  <a16:creationId xmlns:a16="http://schemas.microsoft.com/office/drawing/2014/main" id="{7415CC63-A501-084C-89A2-6EDFF361C2B7}"/>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3">
              <a:extLst>
                <a:ext uri="{FF2B5EF4-FFF2-40B4-BE49-F238E27FC236}">
                  <a16:creationId xmlns:a16="http://schemas.microsoft.com/office/drawing/2014/main" id="{99E0D70C-AE90-3544-9B13-B2B2CB09CA22}"/>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4">
              <a:extLst>
                <a:ext uri="{FF2B5EF4-FFF2-40B4-BE49-F238E27FC236}">
                  <a16:creationId xmlns:a16="http://schemas.microsoft.com/office/drawing/2014/main" id="{B8C4917C-17F4-4845-B3DD-8F056951D345}"/>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5">
              <a:extLst>
                <a:ext uri="{FF2B5EF4-FFF2-40B4-BE49-F238E27FC236}">
                  <a16:creationId xmlns:a16="http://schemas.microsoft.com/office/drawing/2014/main" id="{21FD7AE0-34C2-8447-91A3-E87874D896B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6">
              <a:extLst>
                <a:ext uri="{FF2B5EF4-FFF2-40B4-BE49-F238E27FC236}">
                  <a16:creationId xmlns:a16="http://schemas.microsoft.com/office/drawing/2014/main" id="{B2E95ED1-9AE8-BA43-9BE7-057413D6CE93}"/>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7">
              <a:extLst>
                <a:ext uri="{FF2B5EF4-FFF2-40B4-BE49-F238E27FC236}">
                  <a16:creationId xmlns:a16="http://schemas.microsoft.com/office/drawing/2014/main" id="{ACE6C27E-00FA-6449-8AD1-164C78BB53C8}"/>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8">
              <a:extLst>
                <a:ext uri="{FF2B5EF4-FFF2-40B4-BE49-F238E27FC236}">
                  <a16:creationId xmlns:a16="http://schemas.microsoft.com/office/drawing/2014/main" id="{B82473D4-0AE4-5743-A621-445002CC4F32}"/>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9">
              <a:extLst>
                <a:ext uri="{FF2B5EF4-FFF2-40B4-BE49-F238E27FC236}">
                  <a16:creationId xmlns:a16="http://schemas.microsoft.com/office/drawing/2014/main" id="{5F88AD23-45CA-AB47-8439-18F7A106E90B}"/>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20">
              <a:extLst>
                <a:ext uri="{FF2B5EF4-FFF2-40B4-BE49-F238E27FC236}">
                  <a16:creationId xmlns:a16="http://schemas.microsoft.com/office/drawing/2014/main" id="{9B47E151-C484-E546-BFBF-4341B521EFD9}"/>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21">
              <a:extLst>
                <a:ext uri="{FF2B5EF4-FFF2-40B4-BE49-F238E27FC236}">
                  <a16:creationId xmlns:a16="http://schemas.microsoft.com/office/drawing/2014/main" id="{9FE6F011-4340-3747-97C8-A8FDA780A8E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22">
              <a:extLst>
                <a:ext uri="{FF2B5EF4-FFF2-40B4-BE49-F238E27FC236}">
                  <a16:creationId xmlns:a16="http://schemas.microsoft.com/office/drawing/2014/main" id="{B375EB8A-E84D-C247-9D2C-18A02E13DDF4}"/>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3">
              <a:extLst>
                <a:ext uri="{FF2B5EF4-FFF2-40B4-BE49-F238E27FC236}">
                  <a16:creationId xmlns:a16="http://schemas.microsoft.com/office/drawing/2014/main" id="{CA1E4B08-E270-EE41-B2BA-6966BD38A8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4">
              <a:extLst>
                <a:ext uri="{FF2B5EF4-FFF2-40B4-BE49-F238E27FC236}">
                  <a16:creationId xmlns:a16="http://schemas.microsoft.com/office/drawing/2014/main" id="{A9FB9349-157E-8B4A-88C1-42C6807E1D14}"/>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5">
              <a:extLst>
                <a:ext uri="{FF2B5EF4-FFF2-40B4-BE49-F238E27FC236}">
                  <a16:creationId xmlns:a16="http://schemas.microsoft.com/office/drawing/2014/main" id="{09DDA842-5E66-4145-88F2-815AEDCCD011}"/>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6">
              <a:extLst>
                <a:ext uri="{FF2B5EF4-FFF2-40B4-BE49-F238E27FC236}">
                  <a16:creationId xmlns:a16="http://schemas.microsoft.com/office/drawing/2014/main" id="{C0673A9F-D514-F64A-B375-D075A5EE3FE0}"/>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7">
              <a:extLst>
                <a:ext uri="{FF2B5EF4-FFF2-40B4-BE49-F238E27FC236}">
                  <a16:creationId xmlns:a16="http://schemas.microsoft.com/office/drawing/2014/main" id="{29192B9D-8989-5747-8DC2-4F9B91C9707C}"/>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8">
              <a:extLst>
                <a:ext uri="{FF2B5EF4-FFF2-40B4-BE49-F238E27FC236}">
                  <a16:creationId xmlns:a16="http://schemas.microsoft.com/office/drawing/2014/main" id="{206D98EA-FCA6-A24C-884A-0A895637CD82}"/>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9">
              <a:extLst>
                <a:ext uri="{FF2B5EF4-FFF2-40B4-BE49-F238E27FC236}">
                  <a16:creationId xmlns:a16="http://schemas.microsoft.com/office/drawing/2014/main" id="{3D29FFEB-3E41-A84B-B07D-83EE38211E77}"/>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30">
              <a:extLst>
                <a:ext uri="{FF2B5EF4-FFF2-40B4-BE49-F238E27FC236}">
                  <a16:creationId xmlns:a16="http://schemas.microsoft.com/office/drawing/2014/main" id="{5F7DA42F-2AF3-9D48-8FEC-EA7330DB00D1}"/>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31">
              <a:extLst>
                <a:ext uri="{FF2B5EF4-FFF2-40B4-BE49-F238E27FC236}">
                  <a16:creationId xmlns:a16="http://schemas.microsoft.com/office/drawing/2014/main" id="{BBFD4D6B-A820-C84F-8FC5-97B3C7E79FB8}"/>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32">
              <a:extLst>
                <a:ext uri="{FF2B5EF4-FFF2-40B4-BE49-F238E27FC236}">
                  <a16:creationId xmlns:a16="http://schemas.microsoft.com/office/drawing/2014/main" id="{CFEC8B98-14CB-E047-9794-89E7B09191CD}"/>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3">
              <a:extLst>
                <a:ext uri="{FF2B5EF4-FFF2-40B4-BE49-F238E27FC236}">
                  <a16:creationId xmlns:a16="http://schemas.microsoft.com/office/drawing/2014/main" id="{391CEEDE-05D9-DE49-AFB2-65A258F63DE0}"/>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4">
              <a:extLst>
                <a:ext uri="{FF2B5EF4-FFF2-40B4-BE49-F238E27FC236}">
                  <a16:creationId xmlns:a16="http://schemas.microsoft.com/office/drawing/2014/main" id="{78A16BF3-EE07-8744-A50E-0028783B26C6}"/>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5">
              <a:extLst>
                <a:ext uri="{FF2B5EF4-FFF2-40B4-BE49-F238E27FC236}">
                  <a16:creationId xmlns:a16="http://schemas.microsoft.com/office/drawing/2014/main" id="{C835169C-DD0B-DF4F-865A-18E554171652}"/>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6">
              <a:extLst>
                <a:ext uri="{FF2B5EF4-FFF2-40B4-BE49-F238E27FC236}">
                  <a16:creationId xmlns:a16="http://schemas.microsoft.com/office/drawing/2014/main" id="{CFCFE569-5107-1046-93AA-B56BBC3A422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7">
              <a:extLst>
                <a:ext uri="{FF2B5EF4-FFF2-40B4-BE49-F238E27FC236}">
                  <a16:creationId xmlns:a16="http://schemas.microsoft.com/office/drawing/2014/main" id="{1BA57FE7-4086-9549-8E07-69593E7CAE0B}"/>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8">
              <a:extLst>
                <a:ext uri="{FF2B5EF4-FFF2-40B4-BE49-F238E27FC236}">
                  <a16:creationId xmlns:a16="http://schemas.microsoft.com/office/drawing/2014/main" id="{EEE1E450-F1EF-CA47-B244-783080043019}"/>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9">
              <a:extLst>
                <a:ext uri="{FF2B5EF4-FFF2-40B4-BE49-F238E27FC236}">
                  <a16:creationId xmlns:a16="http://schemas.microsoft.com/office/drawing/2014/main" id="{745E4819-3EB4-F14C-85BF-A452C286B2F5}"/>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40">
              <a:extLst>
                <a:ext uri="{FF2B5EF4-FFF2-40B4-BE49-F238E27FC236}">
                  <a16:creationId xmlns:a16="http://schemas.microsoft.com/office/drawing/2014/main" id="{AAC2A704-6117-444F-8308-79A6E1F0DC94}"/>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41">
              <a:extLst>
                <a:ext uri="{FF2B5EF4-FFF2-40B4-BE49-F238E27FC236}">
                  <a16:creationId xmlns:a16="http://schemas.microsoft.com/office/drawing/2014/main" id="{D2E32E66-3526-4D49-9740-A1970CCA192A}"/>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42">
              <a:extLst>
                <a:ext uri="{FF2B5EF4-FFF2-40B4-BE49-F238E27FC236}">
                  <a16:creationId xmlns:a16="http://schemas.microsoft.com/office/drawing/2014/main" id="{95004134-B23B-E44A-B25E-7970AEB26BE8}"/>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3">
              <a:extLst>
                <a:ext uri="{FF2B5EF4-FFF2-40B4-BE49-F238E27FC236}">
                  <a16:creationId xmlns:a16="http://schemas.microsoft.com/office/drawing/2014/main" id="{CB34263C-6D3F-6244-BE0F-5AB6BADCFE40}"/>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4">
              <a:extLst>
                <a:ext uri="{FF2B5EF4-FFF2-40B4-BE49-F238E27FC236}">
                  <a16:creationId xmlns:a16="http://schemas.microsoft.com/office/drawing/2014/main" id="{9AD1C72B-ECE2-2746-9D68-1233D4083E4F}"/>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5">
              <a:extLst>
                <a:ext uri="{FF2B5EF4-FFF2-40B4-BE49-F238E27FC236}">
                  <a16:creationId xmlns:a16="http://schemas.microsoft.com/office/drawing/2014/main" id="{E0F5AF97-CAC4-D641-9F20-69E84D19AD4C}"/>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6">
              <a:extLst>
                <a:ext uri="{FF2B5EF4-FFF2-40B4-BE49-F238E27FC236}">
                  <a16:creationId xmlns:a16="http://schemas.microsoft.com/office/drawing/2014/main" id="{C158AD47-793E-7D45-9FA8-9D9655756423}"/>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7">
              <a:extLst>
                <a:ext uri="{FF2B5EF4-FFF2-40B4-BE49-F238E27FC236}">
                  <a16:creationId xmlns:a16="http://schemas.microsoft.com/office/drawing/2014/main" id="{DFBADE6B-6341-5A4F-9D99-37B2F94D8C20}"/>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8">
              <a:extLst>
                <a:ext uri="{FF2B5EF4-FFF2-40B4-BE49-F238E27FC236}">
                  <a16:creationId xmlns:a16="http://schemas.microsoft.com/office/drawing/2014/main" id="{319F6E36-FD74-6E40-AAA2-0F18A6C80B58}"/>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9">
              <a:extLst>
                <a:ext uri="{FF2B5EF4-FFF2-40B4-BE49-F238E27FC236}">
                  <a16:creationId xmlns:a16="http://schemas.microsoft.com/office/drawing/2014/main" id="{D755B480-1D9E-9246-893D-BCCEA4B9BD58}"/>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50">
              <a:extLst>
                <a:ext uri="{FF2B5EF4-FFF2-40B4-BE49-F238E27FC236}">
                  <a16:creationId xmlns:a16="http://schemas.microsoft.com/office/drawing/2014/main" id="{BFCCE84F-6C37-D740-825E-205C6D6A4FDF}"/>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51">
              <a:extLst>
                <a:ext uri="{FF2B5EF4-FFF2-40B4-BE49-F238E27FC236}">
                  <a16:creationId xmlns:a16="http://schemas.microsoft.com/office/drawing/2014/main" id="{5F5B690B-249E-A646-938D-C25C374F75C8}"/>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52">
              <a:extLst>
                <a:ext uri="{FF2B5EF4-FFF2-40B4-BE49-F238E27FC236}">
                  <a16:creationId xmlns:a16="http://schemas.microsoft.com/office/drawing/2014/main" id="{0FDD7684-B997-8047-A64C-93735D04BD42}"/>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3">
              <a:extLst>
                <a:ext uri="{FF2B5EF4-FFF2-40B4-BE49-F238E27FC236}">
                  <a16:creationId xmlns:a16="http://schemas.microsoft.com/office/drawing/2014/main" id="{C5082723-CCB6-424D-84EA-85B31B8CBD5C}"/>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4">
              <a:extLst>
                <a:ext uri="{FF2B5EF4-FFF2-40B4-BE49-F238E27FC236}">
                  <a16:creationId xmlns:a16="http://schemas.microsoft.com/office/drawing/2014/main" id="{DF1A967C-BC15-8149-A859-B6E0A8193931}"/>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5">
              <a:extLst>
                <a:ext uri="{FF2B5EF4-FFF2-40B4-BE49-F238E27FC236}">
                  <a16:creationId xmlns:a16="http://schemas.microsoft.com/office/drawing/2014/main" id="{0FDC942D-0AC7-A24E-8873-4A6625934EC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6">
              <a:extLst>
                <a:ext uri="{FF2B5EF4-FFF2-40B4-BE49-F238E27FC236}">
                  <a16:creationId xmlns:a16="http://schemas.microsoft.com/office/drawing/2014/main" id="{C8DF146B-B2E8-5048-8E1E-8441E9DB983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7">
              <a:extLst>
                <a:ext uri="{FF2B5EF4-FFF2-40B4-BE49-F238E27FC236}">
                  <a16:creationId xmlns:a16="http://schemas.microsoft.com/office/drawing/2014/main" id="{61EFD957-B57C-C14E-AAF6-7474D8619383}"/>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8">
              <a:extLst>
                <a:ext uri="{FF2B5EF4-FFF2-40B4-BE49-F238E27FC236}">
                  <a16:creationId xmlns:a16="http://schemas.microsoft.com/office/drawing/2014/main" id="{0E036C1B-F9F3-B84E-B5E6-7C76BBF97194}"/>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9">
              <a:extLst>
                <a:ext uri="{FF2B5EF4-FFF2-40B4-BE49-F238E27FC236}">
                  <a16:creationId xmlns:a16="http://schemas.microsoft.com/office/drawing/2014/main" id="{6AB9608D-394B-5B4F-9556-A6FFFFC0F83E}"/>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60">
              <a:extLst>
                <a:ext uri="{FF2B5EF4-FFF2-40B4-BE49-F238E27FC236}">
                  <a16:creationId xmlns:a16="http://schemas.microsoft.com/office/drawing/2014/main" id="{8851ECE3-72E2-0540-B191-4AFE35A07F74}"/>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61">
              <a:extLst>
                <a:ext uri="{FF2B5EF4-FFF2-40B4-BE49-F238E27FC236}">
                  <a16:creationId xmlns:a16="http://schemas.microsoft.com/office/drawing/2014/main" id="{75DBEAF0-D242-3E47-9F55-87354BE3241A}"/>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62">
              <a:extLst>
                <a:ext uri="{FF2B5EF4-FFF2-40B4-BE49-F238E27FC236}">
                  <a16:creationId xmlns:a16="http://schemas.microsoft.com/office/drawing/2014/main" id="{56548086-6FDE-8743-A5D1-0FABE60B76C4}"/>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3">
              <a:extLst>
                <a:ext uri="{FF2B5EF4-FFF2-40B4-BE49-F238E27FC236}">
                  <a16:creationId xmlns:a16="http://schemas.microsoft.com/office/drawing/2014/main" id="{3DAD0E2F-7D3B-754D-967D-2DB0EB1DC5BB}"/>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4">
              <a:extLst>
                <a:ext uri="{FF2B5EF4-FFF2-40B4-BE49-F238E27FC236}">
                  <a16:creationId xmlns:a16="http://schemas.microsoft.com/office/drawing/2014/main" id="{A22688AD-B7A1-1B40-A53E-CB05CFAB2997}"/>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5">
              <a:extLst>
                <a:ext uri="{FF2B5EF4-FFF2-40B4-BE49-F238E27FC236}">
                  <a16:creationId xmlns:a16="http://schemas.microsoft.com/office/drawing/2014/main" id="{26DCEC6D-A5C8-3F42-821E-31095B5D4C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6">
              <a:extLst>
                <a:ext uri="{FF2B5EF4-FFF2-40B4-BE49-F238E27FC236}">
                  <a16:creationId xmlns:a16="http://schemas.microsoft.com/office/drawing/2014/main" id="{BC4DE724-E0A0-CF41-A024-FC0543279F0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7">
              <a:extLst>
                <a:ext uri="{FF2B5EF4-FFF2-40B4-BE49-F238E27FC236}">
                  <a16:creationId xmlns:a16="http://schemas.microsoft.com/office/drawing/2014/main" id="{92B5D186-7FF9-EE4F-A9DA-BB19DCADBB28}"/>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8">
              <a:extLst>
                <a:ext uri="{FF2B5EF4-FFF2-40B4-BE49-F238E27FC236}">
                  <a16:creationId xmlns:a16="http://schemas.microsoft.com/office/drawing/2014/main" id="{D93321FA-5088-6E40-A89F-A82A57AF135D}"/>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9">
              <a:extLst>
                <a:ext uri="{FF2B5EF4-FFF2-40B4-BE49-F238E27FC236}">
                  <a16:creationId xmlns:a16="http://schemas.microsoft.com/office/drawing/2014/main" id="{49974DD4-AE84-CC40-8177-C54731CA9443}"/>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70">
              <a:extLst>
                <a:ext uri="{FF2B5EF4-FFF2-40B4-BE49-F238E27FC236}">
                  <a16:creationId xmlns:a16="http://schemas.microsoft.com/office/drawing/2014/main" id="{5FB40A54-071D-F540-A42C-351BA47AC869}"/>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71">
              <a:extLst>
                <a:ext uri="{FF2B5EF4-FFF2-40B4-BE49-F238E27FC236}">
                  <a16:creationId xmlns:a16="http://schemas.microsoft.com/office/drawing/2014/main" id="{545B42D5-56C8-9C49-B894-7406A2C85865}"/>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72">
              <a:extLst>
                <a:ext uri="{FF2B5EF4-FFF2-40B4-BE49-F238E27FC236}">
                  <a16:creationId xmlns:a16="http://schemas.microsoft.com/office/drawing/2014/main" id="{8617AE51-9C9E-154A-8375-3451041EFC14}"/>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3">
              <a:extLst>
                <a:ext uri="{FF2B5EF4-FFF2-40B4-BE49-F238E27FC236}">
                  <a16:creationId xmlns:a16="http://schemas.microsoft.com/office/drawing/2014/main" id="{903732A7-70AD-A140-81E6-F763FB6088E8}"/>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4">
              <a:extLst>
                <a:ext uri="{FF2B5EF4-FFF2-40B4-BE49-F238E27FC236}">
                  <a16:creationId xmlns:a16="http://schemas.microsoft.com/office/drawing/2014/main" id="{F7B62881-4BB9-7C4D-A94F-F699A7F628A4}"/>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5">
              <a:extLst>
                <a:ext uri="{FF2B5EF4-FFF2-40B4-BE49-F238E27FC236}">
                  <a16:creationId xmlns:a16="http://schemas.microsoft.com/office/drawing/2014/main" id="{B52F2314-492A-664A-AABA-EB08FFBAFD26}"/>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6">
              <a:extLst>
                <a:ext uri="{FF2B5EF4-FFF2-40B4-BE49-F238E27FC236}">
                  <a16:creationId xmlns:a16="http://schemas.microsoft.com/office/drawing/2014/main" id="{4C7F69FE-9352-6A4A-A364-203E2674E6D6}"/>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7">
              <a:extLst>
                <a:ext uri="{FF2B5EF4-FFF2-40B4-BE49-F238E27FC236}">
                  <a16:creationId xmlns:a16="http://schemas.microsoft.com/office/drawing/2014/main" id="{93BDD85E-D52B-414E-9685-4B42D2295A01}"/>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8">
              <a:extLst>
                <a:ext uri="{FF2B5EF4-FFF2-40B4-BE49-F238E27FC236}">
                  <a16:creationId xmlns:a16="http://schemas.microsoft.com/office/drawing/2014/main" id="{873A9504-82F5-574D-9D29-F8A8006AFF5F}"/>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9">
              <a:extLst>
                <a:ext uri="{FF2B5EF4-FFF2-40B4-BE49-F238E27FC236}">
                  <a16:creationId xmlns:a16="http://schemas.microsoft.com/office/drawing/2014/main" id="{72CC5009-4D52-B74E-A8B5-3F46D14DA048}"/>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80">
              <a:extLst>
                <a:ext uri="{FF2B5EF4-FFF2-40B4-BE49-F238E27FC236}">
                  <a16:creationId xmlns:a16="http://schemas.microsoft.com/office/drawing/2014/main" id="{807F0FAA-1357-C342-8ED5-871750AD0666}"/>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81">
              <a:extLst>
                <a:ext uri="{FF2B5EF4-FFF2-40B4-BE49-F238E27FC236}">
                  <a16:creationId xmlns:a16="http://schemas.microsoft.com/office/drawing/2014/main" id="{E008CFCE-680C-EA47-AFF2-E8FE23601A2D}"/>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82">
              <a:extLst>
                <a:ext uri="{FF2B5EF4-FFF2-40B4-BE49-F238E27FC236}">
                  <a16:creationId xmlns:a16="http://schemas.microsoft.com/office/drawing/2014/main" id="{8F21D5BF-38AA-1D44-A2DA-35AE1B94EBFC}"/>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3">
              <a:extLst>
                <a:ext uri="{FF2B5EF4-FFF2-40B4-BE49-F238E27FC236}">
                  <a16:creationId xmlns:a16="http://schemas.microsoft.com/office/drawing/2014/main" id="{C226D1D6-9D65-AE48-ADFF-3300F06219D2}"/>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4">
              <a:extLst>
                <a:ext uri="{FF2B5EF4-FFF2-40B4-BE49-F238E27FC236}">
                  <a16:creationId xmlns:a16="http://schemas.microsoft.com/office/drawing/2014/main" id="{4DF7E594-95EB-8942-ACBC-AE95D7A34B3A}"/>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5">
              <a:extLst>
                <a:ext uri="{FF2B5EF4-FFF2-40B4-BE49-F238E27FC236}">
                  <a16:creationId xmlns:a16="http://schemas.microsoft.com/office/drawing/2014/main" id="{41EBEDCD-7E2A-7C4E-B56C-CB92387852A9}"/>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6">
              <a:extLst>
                <a:ext uri="{FF2B5EF4-FFF2-40B4-BE49-F238E27FC236}">
                  <a16:creationId xmlns:a16="http://schemas.microsoft.com/office/drawing/2014/main" id="{97A53BFA-DB6F-604D-96CC-C24CCA2566CF}"/>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7">
              <a:extLst>
                <a:ext uri="{FF2B5EF4-FFF2-40B4-BE49-F238E27FC236}">
                  <a16:creationId xmlns:a16="http://schemas.microsoft.com/office/drawing/2014/main" id="{10ABA0AE-6C77-5844-84A6-0852701AD080}"/>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8">
              <a:extLst>
                <a:ext uri="{FF2B5EF4-FFF2-40B4-BE49-F238E27FC236}">
                  <a16:creationId xmlns:a16="http://schemas.microsoft.com/office/drawing/2014/main" id="{7821CA71-0FB6-294D-B398-58B5ED4A4088}"/>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9">
              <a:extLst>
                <a:ext uri="{FF2B5EF4-FFF2-40B4-BE49-F238E27FC236}">
                  <a16:creationId xmlns:a16="http://schemas.microsoft.com/office/drawing/2014/main" id="{B3996A6A-A65B-A642-A455-B09A9555359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90">
              <a:extLst>
                <a:ext uri="{FF2B5EF4-FFF2-40B4-BE49-F238E27FC236}">
                  <a16:creationId xmlns:a16="http://schemas.microsoft.com/office/drawing/2014/main" id="{49251A94-3B74-0843-8C1D-5E8FADA81ECE}"/>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91">
              <a:extLst>
                <a:ext uri="{FF2B5EF4-FFF2-40B4-BE49-F238E27FC236}">
                  <a16:creationId xmlns:a16="http://schemas.microsoft.com/office/drawing/2014/main" id="{8F84405D-B219-C44E-B2E5-89A1F3A3A135}"/>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92">
              <a:extLst>
                <a:ext uri="{FF2B5EF4-FFF2-40B4-BE49-F238E27FC236}">
                  <a16:creationId xmlns:a16="http://schemas.microsoft.com/office/drawing/2014/main" id="{97E72FDD-F77F-C049-81BC-AE0E2871C7F7}"/>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3">
              <a:extLst>
                <a:ext uri="{FF2B5EF4-FFF2-40B4-BE49-F238E27FC236}">
                  <a16:creationId xmlns:a16="http://schemas.microsoft.com/office/drawing/2014/main" id="{9759CDDD-9C5F-C646-A59F-F8D0A820986F}"/>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4">
              <a:extLst>
                <a:ext uri="{FF2B5EF4-FFF2-40B4-BE49-F238E27FC236}">
                  <a16:creationId xmlns:a16="http://schemas.microsoft.com/office/drawing/2014/main" id="{1248B912-49BF-E541-BE59-74F426EF6531}"/>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5">
              <a:extLst>
                <a:ext uri="{FF2B5EF4-FFF2-40B4-BE49-F238E27FC236}">
                  <a16:creationId xmlns:a16="http://schemas.microsoft.com/office/drawing/2014/main" id="{072A4580-7FA5-764A-9760-33E6B85ACA9D}"/>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6">
              <a:extLst>
                <a:ext uri="{FF2B5EF4-FFF2-40B4-BE49-F238E27FC236}">
                  <a16:creationId xmlns:a16="http://schemas.microsoft.com/office/drawing/2014/main" id="{A55DCB36-D728-404A-A335-7DBD8D3C7933}"/>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7">
              <a:extLst>
                <a:ext uri="{FF2B5EF4-FFF2-40B4-BE49-F238E27FC236}">
                  <a16:creationId xmlns:a16="http://schemas.microsoft.com/office/drawing/2014/main" id="{91AAD7F2-028B-E94E-BC7C-238E33DC7D39}"/>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8">
              <a:extLst>
                <a:ext uri="{FF2B5EF4-FFF2-40B4-BE49-F238E27FC236}">
                  <a16:creationId xmlns:a16="http://schemas.microsoft.com/office/drawing/2014/main" id="{78E6E87C-ECCB-EA40-A51D-9ABA54EB02D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9">
              <a:extLst>
                <a:ext uri="{FF2B5EF4-FFF2-40B4-BE49-F238E27FC236}">
                  <a16:creationId xmlns:a16="http://schemas.microsoft.com/office/drawing/2014/main" id="{09AE6BD6-EF60-FC49-ADED-6E64723C37F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400">
              <a:extLst>
                <a:ext uri="{FF2B5EF4-FFF2-40B4-BE49-F238E27FC236}">
                  <a16:creationId xmlns:a16="http://schemas.microsoft.com/office/drawing/2014/main" id="{2DE0E8EA-C1D8-534A-83DD-82F81EE1D151}"/>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401">
              <a:extLst>
                <a:ext uri="{FF2B5EF4-FFF2-40B4-BE49-F238E27FC236}">
                  <a16:creationId xmlns:a16="http://schemas.microsoft.com/office/drawing/2014/main" id="{24658A63-EA9C-C646-899B-B868AE0E0445}"/>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402">
              <a:extLst>
                <a:ext uri="{FF2B5EF4-FFF2-40B4-BE49-F238E27FC236}">
                  <a16:creationId xmlns:a16="http://schemas.microsoft.com/office/drawing/2014/main" id="{7F2B194A-00F9-FB4A-9484-2C13407A8B06}"/>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3">
              <a:extLst>
                <a:ext uri="{FF2B5EF4-FFF2-40B4-BE49-F238E27FC236}">
                  <a16:creationId xmlns:a16="http://schemas.microsoft.com/office/drawing/2014/main" id="{0328D4EB-FB24-A647-B865-F412BF60C2CD}"/>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4">
              <a:extLst>
                <a:ext uri="{FF2B5EF4-FFF2-40B4-BE49-F238E27FC236}">
                  <a16:creationId xmlns:a16="http://schemas.microsoft.com/office/drawing/2014/main" id="{EE6CD2B7-718B-A940-88C4-BA53978C0A58}"/>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5">
              <a:extLst>
                <a:ext uri="{FF2B5EF4-FFF2-40B4-BE49-F238E27FC236}">
                  <a16:creationId xmlns:a16="http://schemas.microsoft.com/office/drawing/2014/main" id="{ED16D3B8-2CCC-384C-A9D2-14ABDE620224}"/>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6">
              <a:extLst>
                <a:ext uri="{FF2B5EF4-FFF2-40B4-BE49-F238E27FC236}">
                  <a16:creationId xmlns:a16="http://schemas.microsoft.com/office/drawing/2014/main" id="{D2538979-C605-0F4C-81F2-33C673519D8E}"/>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7">
              <a:extLst>
                <a:ext uri="{FF2B5EF4-FFF2-40B4-BE49-F238E27FC236}">
                  <a16:creationId xmlns:a16="http://schemas.microsoft.com/office/drawing/2014/main" id="{67C4922E-8352-9844-BFD1-2551B065F2AD}"/>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8">
              <a:extLst>
                <a:ext uri="{FF2B5EF4-FFF2-40B4-BE49-F238E27FC236}">
                  <a16:creationId xmlns:a16="http://schemas.microsoft.com/office/drawing/2014/main" id="{ADAC08CB-941E-E444-9335-2A4CA0C4E307}"/>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9">
              <a:extLst>
                <a:ext uri="{FF2B5EF4-FFF2-40B4-BE49-F238E27FC236}">
                  <a16:creationId xmlns:a16="http://schemas.microsoft.com/office/drawing/2014/main" id="{CD6EB0F5-BFF8-2340-A68E-D1C54874C005}"/>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10">
              <a:extLst>
                <a:ext uri="{FF2B5EF4-FFF2-40B4-BE49-F238E27FC236}">
                  <a16:creationId xmlns:a16="http://schemas.microsoft.com/office/drawing/2014/main" id="{2EB55157-18FA-8E47-ABBE-13A666DA766C}"/>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11">
              <a:extLst>
                <a:ext uri="{FF2B5EF4-FFF2-40B4-BE49-F238E27FC236}">
                  <a16:creationId xmlns:a16="http://schemas.microsoft.com/office/drawing/2014/main" id="{42195C3B-8BFE-3748-BE5D-8E051A81E737}"/>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12">
              <a:extLst>
                <a:ext uri="{FF2B5EF4-FFF2-40B4-BE49-F238E27FC236}">
                  <a16:creationId xmlns:a16="http://schemas.microsoft.com/office/drawing/2014/main" id="{9060BA73-27A8-2F4E-8329-B8A08AC5B620}"/>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3">
              <a:extLst>
                <a:ext uri="{FF2B5EF4-FFF2-40B4-BE49-F238E27FC236}">
                  <a16:creationId xmlns:a16="http://schemas.microsoft.com/office/drawing/2014/main" id="{DF6AEE24-25D3-8D46-9DEE-FCF0223FCAF3}"/>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4">
              <a:extLst>
                <a:ext uri="{FF2B5EF4-FFF2-40B4-BE49-F238E27FC236}">
                  <a16:creationId xmlns:a16="http://schemas.microsoft.com/office/drawing/2014/main" id="{B773E7F0-062F-EF48-BE5F-26BFBD0A281C}"/>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5">
              <a:extLst>
                <a:ext uri="{FF2B5EF4-FFF2-40B4-BE49-F238E27FC236}">
                  <a16:creationId xmlns:a16="http://schemas.microsoft.com/office/drawing/2014/main" id="{5E9FEF24-1C8C-E341-8F66-E0702165FBFF}"/>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6">
              <a:extLst>
                <a:ext uri="{FF2B5EF4-FFF2-40B4-BE49-F238E27FC236}">
                  <a16:creationId xmlns:a16="http://schemas.microsoft.com/office/drawing/2014/main" id="{8861D25F-0F30-A945-B20B-52A3C17CFD41}"/>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7">
              <a:extLst>
                <a:ext uri="{FF2B5EF4-FFF2-40B4-BE49-F238E27FC236}">
                  <a16:creationId xmlns:a16="http://schemas.microsoft.com/office/drawing/2014/main" id="{47C8464B-69AA-7044-B1DE-AC01B50C8FB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8">
              <a:extLst>
                <a:ext uri="{FF2B5EF4-FFF2-40B4-BE49-F238E27FC236}">
                  <a16:creationId xmlns:a16="http://schemas.microsoft.com/office/drawing/2014/main" id="{F9305AF9-C2AA-8343-921B-BA86D07DDEE0}"/>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9">
              <a:extLst>
                <a:ext uri="{FF2B5EF4-FFF2-40B4-BE49-F238E27FC236}">
                  <a16:creationId xmlns:a16="http://schemas.microsoft.com/office/drawing/2014/main" id="{3BEE8C98-4AF4-924E-80D7-6CDA8E6C968F}"/>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20">
              <a:extLst>
                <a:ext uri="{FF2B5EF4-FFF2-40B4-BE49-F238E27FC236}">
                  <a16:creationId xmlns:a16="http://schemas.microsoft.com/office/drawing/2014/main" id="{891A203F-C922-6C43-8F14-B58243086D3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21">
              <a:extLst>
                <a:ext uri="{FF2B5EF4-FFF2-40B4-BE49-F238E27FC236}">
                  <a16:creationId xmlns:a16="http://schemas.microsoft.com/office/drawing/2014/main" id="{1961B933-701F-EB48-A92F-F2A4266130E9}"/>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22">
              <a:extLst>
                <a:ext uri="{FF2B5EF4-FFF2-40B4-BE49-F238E27FC236}">
                  <a16:creationId xmlns:a16="http://schemas.microsoft.com/office/drawing/2014/main" id="{4C7A36A9-0A64-4D45-9B9E-7C76299080F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3">
              <a:extLst>
                <a:ext uri="{FF2B5EF4-FFF2-40B4-BE49-F238E27FC236}">
                  <a16:creationId xmlns:a16="http://schemas.microsoft.com/office/drawing/2014/main" id="{C2C2B1BE-7C24-1A4E-9EED-11144EFD57D6}"/>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4">
              <a:extLst>
                <a:ext uri="{FF2B5EF4-FFF2-40B4-BE49-F238E27FC236}">
                  <a16:creationId xmlns:a16="http://schemas.microsoft.com/office/drawing/2014/main" id="{855A5C6A-776B-D84F-8F51-AF15F1612DB7}"/>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5">
              <a:extLst>
                <a:ext uri="{FF2B5EF4-FFF2-40B4-BE49-F238E27FC236}">
                  <a16:creationId xmlns:a16="http://schemas.microsoft.com/office/drawing/2014/main" id="{7E070BBD-865C-E74F-B1AA-AD4D9D49CA28}"/>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6">
              <a:extLst>
                <a:ext uri="{FF2B5EF4-FFF2-40B4-BE49-F238E27FC236}">
                  <a16:creationId xmlns:a16="http://schemas.microsoft.com/office/drawing/2014/main" id="{732B06F0-5656-E247-BC4B-405A3160EF90}"/>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7">
              <a:extLst>
                <a:ext uri="{FF2B5EF4-FFF2-40B4-BE49-F238E27FC236}">
                  <a16:creationId xmlns:a16="http://schemas.microsoft.com/office/drawing/2014/main" id="{699746A5-170C-A842-8911-E8EC89D2BE34}"/>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8">
              <a:extLst>
                <a:ext uri="{FF2B5EF4-FFF2-40B4-BE49-F238E27FC236}">
                  <a16:creationId xmlns:a16="http://schemas.microsoft.com/office/drawing/2014/main" id="{75184812-AC6D-184F-8943-D720730FAF2B}"/>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9">
              <a:extLst>
                <a:ext uri="{FF2B5EF4-FFF2-40B4-BE49-F238E27FC236}">
                  <a16:creationId xmlns:a16="http://schemas.microsoft.com/office/drawing/2014/main" id="{B67C2714-6B72-DA4B-9622-24C991F77B1D}"/>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30">
              <a:extLst>
                <a:ext uri="{FF2B5EF4-FFF2-40B4-BE49-F238E27FC236}">
                  <a16:creationId xmlns:a16="http://schemas.microsoft.com/office/drawing/2014/main" id="{F6F486E3-6E04-D341-9AE6-9DF12B8DAC74}"/>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31">
              <a:extLst>
                <a:ext uri="{FF2B5EF4-FFF2-40B4-BE49-F238E27FC236}">
                  <a16:creationId xmlns:a16="http://schemas.microsoft.com/office/drawing/2014/main" id="{F96B97B5-1079-8A48-B869-28F7832D28AD}"/>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32">
              <a:extLst>
                <a:ext uri="{FF2B5EF4-FFF2-40B4-BE49-F238E27FC236}">
                  <a16:creationId xmlns:a16="http://schemas.microsoft.com/office/drawing/2014/main" id="{3F953DB5-AD29-5D4C-BFAE-3166239F817C}"/>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3">
              <a:extLst>
                <a:ext uri="{FF2B5EF4-FFF2-40B4-BE49-F238E27FC236}">
                  <a16:creationId xmlns:a16="http://schemas.microsoft.com/office/drawing/2014/main" id="{A0DE8CF1-9D73-5B4A-8F52-493B8490EAC9}"/>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4">
              <a:extLst>
                <a:ext uri="{FF2B5EF4-FFF2-40B4-BE49-F238E27FC236}">
                  <a16:creationId xmlns:a16="http://schemas.microsoft.com/office/drawing/2014/main" id="{F17F9823-D12D-1347-91B7-3F1822C91676}"/>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5">
              <a:extLst>
                <a:ext uri="{FF2B5EF4-FFF2-40B4-BE49-F238E27FC236}">
                  <a16:creationId xmlns:a16="http://schemas.microsoft.com/office/drawing/2014/main" id="{FFBF4F33-563F-8340-B7F7-5E8DEBD6BBC5}"/>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6">
              <a:extLst>
                <a:ext uri="{FF2B5EF4-FFF2-40B4-BE49-F238E27FC236}">
                  <a16:creationId xmlns:a16="http://schemas.microsoft.com/office/drawing/2014/main" id="{FE00F65D-8DEF-6146-875B-33B2BDD2EA7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7">
              <a:extLst>
                <a:ext uri="{FF2B5EF4-FFF2-40B4-BE49-F238E27FC236}">
                  <a16:creationId xmlns:a16="http://schemas.microsoft.com/office/drawing/2014/main" id="{2B920120-0166-D244-9699-BB464CBAB9EA}"/>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8">
              <a:extLst>
                <a:ext uri="{FF2B5EF4-FFF2-40B4-BE49-F238E27FC236}">
                  <a16:creationId xmlns:a16="http://schemas.microsoft.com/office/drawing/2014/main" id="{EBEAD944-A296-3142-B1CC-4DA7612D9C1E}"/>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9">
              <a:extLst>
                <a:ext uri="{FF2B5EF4-FFF2-40B4-BE49-F238E27FC236}">
                  <a16:creationId xmlns:a16="http://schemas.microsoft.com/office/drawing/2014/main" id="{94017489-C5FE-744F-A946-8E116C6BC349}"/>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40">
              <a:extLst>
                <a:ext uri="{FF2B5EF4-FFF2-40B4-BE49-F238E27FC236}">
                  <a16:creationId xmlns:a16="http://schemas.microsoft.com/office/drawing/2014/main" id="{8110B6E5-0697-8A49-BF3A-592BD1781B86}"/>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41">
              <a:extLst>
                <a:ext uri="{FF2B5EF4-FFF2-40B4-BE49-F238E27FC236}">
                  <a16:creationId xmlns:a16="http://schemas.microsoft.com/office/drawing/2014/main" id="{00DEDA45-A346-4842-A8B4-25F24DC153E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42">
              <a:extLst>
                <a:ext uri="{FF2B5EF4-FFF2-40B4-BE49-F238E27FC236}">
                  <a16:creationId xmlns:a16="http://schemas.microsoft.com/office/drawing/2014/main" id="{4071F1DB-5911-5F47-B51F-771417DAB01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3">
              <a:extLst>
                <a:ext uri="{FF2B5EF4-FFF2-40B4-BE49-F238E27FC236}">
                  <a16:creationId xmlns:a16="http://schemas.microsoft.com/office/drawing/2014/main" id="{B61D6174-01FE-7148-8089-FA2B19CDD753}"/>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4">
              <a:extLst>
                <a:ext uri="{FF2B5EF4-FFF2-40B4-BE49-F238E27FC236}">
                  <a16:creationId xmlns:a16="http://schemas.microsoft.com/office/drawing/2014/main" id="{5833D583-1C60-214B-A82F-D14FDA893233}"/>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5">
              <a:extLst>
                <a:ext uri="{FF2B5EF4-FFF2-40B4-BE49-F238E27FC236}">
                  <a16:creationId xmlns:a16="http://schemas.microsoft.com/office/drawing/2014/main" id="{4DE068F3-7826-A547-9570-FDE8466871A0}"/>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6">
              <a:extLst>
                <a:ext uri="{FF2B5EF4-FFF2-40B4-BE49-F238E27FC236}">
                  <a16:creationId xmlns:a16="http://schemas.microsoft.com/office/drawing/2014/main" id="{C7A88B9E-1315-924B-8D1D-D37556CC6C8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7">
              <a:extLst>
                <a:ext uri="{FF2B5EF4-FFF2-40B4-BE49-F238E27FC236}">
                  <a16:creationId xmlns:a16="http://schemas.microsoft.com/office/drawing/2014/main" id="{0D0D4EE6-0490-F84C-B847-630041C274BA}"/>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8">
              <a:extLst>
                <a:ext uri="{FF2B5EF4-FFF2-40B4-BE49-F238E27FC236}">
                  <a16:creationId xmlns:a16="http://schemas.microsoft.com/office/drawing/2014/main" id="{798CEB32-30C1-C54F-A864-7BBF1758019A}"/>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9">
              <a:extLst>
                <a:ext uri="{FF2B5EF4-FFF2-40B4-BE49-F238E27FC236}">
                  <a16:creationId xmlns:a16="http://schemas.microsoft.com/office/drawing/2014/main" id="{7A8EE67F-C274-094A-A7CB-5140957DEBB0}"/>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50">
              <a:extLst>
                <a:ext uri="{FF2B5EF4-FFF2-40B4-BE49-F238E27FC236}">
                  <a16:creationId xmlns:a16="http://schemas.microsoft.com/office/drawing/2014/main" id="{516B827D-69FA-9745-84BB-B7F371EA3CC1}"/>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51">
              <a:extLst>
                <a:ext uri="{FF2B5EF4-FFF2-40B4-BE49-F238E27FC236}">
                  <a16:creationId xmlns:a16="http://schemas.microsoft.com/office/drawing/2014/main" id="{9731F506-CB42-044C-A965-A35B7345639E}"/>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52">
              <a:extLst>
                <a:ext uri="{FF2B5EF4-FFF2-40B4-BE49-F238E27FC236}">
                  <a16:creationId xmlns:a16="http://schemas.microsoft.com/office/drawing/2014/main" id="{F6AA3093-1B29-414A-8012-433961C73F50}"/>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3">
              <a:extLst>
                <a:ext uri="{FF2B5EF4-FFF2-40B4-BE49-F238E27FC236}">
                  <a16:creationId xmlns:a16="http://schemas.microsoft.com/office/drawing/2014/main" id="{6DFD901D-677F-8A44-BBC9-C358211E521E}"/>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4">
              <a:extLst>
                <a:ext uri="{FF2B5EF4-FFF2-40B4-BE49-F238E27FC236}">
                  <a16:creationId xmlns:a16="http://schemas.microsoft.com/office/drawing/2014/main" id="{60594924-5029-F743-BE5C-524CB2803AAF}"/>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5">
              <a:extLst>
                <a:ext uri="{FF2B5EF4-FFF2-40B4-BE49-F238E27FC236}">
                  <a16:creationId xmlns:a16="http://schemas.microsoft.com/office/drawing/2014/main" id="{9395182C-FE64-DE44-8002-B7C4018B46AD}"/>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6">
              <a:extLst>
                <a:ext uri="{FF2B5EF4-FFF2-40B4-BE49-F238E27FC236}">
                  <a16:creationId xmlns:a16="http://schemas.microsoft.com/office/drawing/2014/main" id="{2F624500-4A14-2842-8FC5-4644FF98E1C3}"/>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7">
              <a:extLst>
                <a:ext uri="{FF2B5EF4-FFF2-40B4-BE49-F238E27FC236}">
                  <a16:creationId xmlns:a16="http://schemas.microsoft.com/office/drawing/2014/main" id="{585F8571-C541-4449-A1FD-07876903B071}"/>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8">
              <a:extLst>
                <a:ext uri="{FF2B5EF4-FFF2-40B4-BE49-F238E27FC236}">
                  <a16:creationId xmlns:a16="http://schemas.microsoft.com/office/drawing/2014/main" id="{5C99F886-B276-7B48-9123-DD7F3F6AFA03}"/>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9">
              <a:extLst>
                <a:ext uri="{FF2B5EF4-FFF2-40B4-BE49-F238E27FC236}">
                  <a16:creationId xmlns:a16="http://schemas.microsoft.com/office/drawing/2014/main" id="{545031CA-BB94-0744-8F28-EFE98DE3A2E3}"/>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60">
              <a:extLst>
                <a:ext uri="{FF2B5EF4-FFF2-40B4-BE49-F238E27FC236}">
                  <a16:creationId xmlns:a16="http://schemas.microsoft.com/office/drawing/2014/main" id="{C38FD712-5F07-ED4C-87E4-4226BC7CE6B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61">
              <a:extLst>
                <a:ext uri="{FF2B5EF4-FFF2-40B4-BE49-F238E27FC236}">
                  <a16:creationId xmlns:a16="http://schemas.microsoft.com/office/drawing/2014/main" id="{1B73EBB8-1FE4-8B43-AAAC-3B9804856CDD}"/>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62">
              <a:extLst>
                <a:ext uri="{FF2B5EF4-FFF2-40B4-BE49-F238E27FC236}">
                  <a16:creationId xmlns:a16="http://schemas.microsoft.com/office/drawing/2014/main" id="{CD15A2B5-359C-F942-9089-92BA7F80C7F7}"/>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3">
              <a:extLst>
                <a:ext uri="{FF2B5EF4-FFF2-40B4-BE49-F238E27FC236}">
                  <a16:creationId xmlns:a16="http://schemas.microsoft.com/office/drawing/2014/main" id="{14356B22-678F-D841-9B26-71987EFF37BF}"/>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4">
              <a:extLst>
                <a:ext uri="{FF2B5EF4-FFF2-40B4-BE49-F238E27FC236}">
                  <a16:creationId xmlns:a16="http://schemas.microsoft.com/office/drawing/2014/main" id="{53646EC8-624C-FC42-BA23-49BB0E008A6F}"/>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5">
              <a:extLst>
                <a:ext uri="{FF2B5EF4-FFF2-40B4-BE49-F238E27FC236}">
                  <a16:creationId xmlns:a16="http://schemas.microsoft.com/office/drawing/2014/main" id="{EBA7C4B3-42DA-474F-B380-E53ADEE24912}"/>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6">
              <a:extLst>
                <a:ext uri="{FF2B5EF4-FFF2-40B4-BE49-F238E27FC236}">
                  <a16:creationId xmlns:a16="http://schemas.microsoft.com/office/drawing/2014/main" id="{D34711D6-C24B-4E40-BD06-E238B3195134}"/>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7">
              <a:extLst>
                <a:ext uri="{FF2B5EF4-FFF2-40B4-BE49-F238E27FC236}">
                  <a16:creationId xmlns:a16="http://schemas.microsoft.com/office/drawing/2014/main" id="{28E10796-4E6E-3E46-84BF-E62310CF2F79}"/>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8">
              <a:extLst>
                <a:ext uri="{FF2B5EF4-FFF2-40B4-BE49-F238E27FC236}">
                  <a16:creationId xmlns:a16="http://schemas.microsoft.com/office/drawing/2014/main" id="{2A4E3643-18AD-544C-96C4-6A7596D034F3}"/>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9">
              <a:extLst>
                <a:ext uri="{FF2B5EF4-FFF2-40B4-BE49-F238E27FC236}">
                  <a16:creationId xmlns:a16="http://schemas.microsoft.com/office/drawing/2014/main" id="{670E2EC4-BA72-F34A-89D6-3207E8E93B9A}"/>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70">
              <a:extLst>
                <a:ext uri="{FF2B5EF4-FFF2-40B4-BE49-F238E27FC236}">
                  <a16:creationId xmlns:a16="http://schemas.microsoft.com/office/drawing/2014/main" id="{8CC981F0-70A6-7740-905A-E581768E2AE4}"/>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71">
              <a:extLst>
                <a:ext uri="{FF2B5EF4-FFF2-40B4-BE49-F238E27FC236}">
                  <a16:creationId xmlns:a16="http://schemas.microsoft.com/office/drawing/2014/main" id="{D36374A4-D48D-994A-BF34-8E7BBEEA09DB}"/>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72">
              <a:extLst>
                <a:ext uri="{FF2B5EF4-FFF2-40B4-BE49-F238E27FC236}">
                  <a16:creationId xmlns:a16="http://schemas.microsoft.com/office/drawing/2014/main" id="{EF2B4C34-0F8A-284F-BC7B-3CD62E33A4F3}"/>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3">
              <a:extLst>
                <a:ext uri="{FF2B5EF4-FFF2-40B4-BE49-F238E27FC236}">
                  <a16:creationId xmlns:a16="http://schemas.microsoft.com/office/drawing/2014/main" id="{C60DD453-59D6-464F-A7B8-117DA2154161}"/>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4">
              <a:extLst>
                <a:ext uri="{FF2B5EF4-FFF2-40B4-BE49-F238E27FC236}">
                  <a16:creationId xmlns:a16="http://schemas.microsoft.com/office/drawing/2014/main" id="{73A6510C-9353-184C-8AE3-178D4C16AB81}"/>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5">
              <a:extLst>
                <a:ext uri="{FF2B5EF4-FFF2-40B4-BE49-F238E27FC236}">
                  <a16:creationId xmlns:a16="http://schemas.microsoft.com/office/drawing/2014/main" id="{9FE5D97E-FD30-A549-967E-A2BEA30E296D}"/>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6">
              <a:extLst>
                <a:ext uri="{FF2B5EF4-FFF2-40B4-BE49-F238E27FC236}">
                  <a16:creationId xmlns:a16="http://schemas.microsoft.com/office/drawing/2014/main" id="{CA4397A5-1CA6-0C4A-A274-09B0603DB85B}"/>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7">
              <a:extLst>
                <a:ext uri="{FF2B5EF4-FFF2-40B4-BE49-F238E27FC236}">
                  <a16:creationId xmlns:a16="http://schemas.microsoft.com/office/drawing/2014/main" id="{B1E89BB5-59C0-C740-848B-E7D4AB1B4C7A}"/>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8">
              <a:extLst>
                <a:ext uri="{FF2B5EF4-FFF2-40B4-BE49-F238E27FC236}">
                  <a16:creationId xmlns:a16="http://schemas.microsoft.com/office/drawing/2014/main" id="{C5BB9313-8E64-994A-98ED-3EED971447C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9">
              <a:extLst>
                <a:ext uri="{FF2B5EF4-FFF2-40B4-BE49-F238E27FC236}">
                  <a16:creationId xmlns:a16="http://schemas.microsoft.com/office/drawing/2014/main" id="{2C1C5445-70B9-354E-85C0-18AE1C5E02F3}"/>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80">
              <a:extLst>
                <a:ext uri="{FF2B5EF4-FFF2-40B4-BE49-F238E27FC236}">
                  <a16:creationId xmlns:a16="http://schemas.microsoft.com/office/drawing/2014/main" id="{EA0A9A41-651D-174E-9EA3-54BB305CCEC7}"/>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81">
              <a:extLst>
                <a:ext uri="{FF2B5EF4-FFF2-40B4-BE49-F238E27FC236}">
                  <a16:creationId xmlns:a16="http://schemas.microsoft.com/office/drawing/2014/main" id="{F219AADF-6E81-DB4A-A522-689FD9A51630}"/>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82">
              <a:extLst>
                <a:ext uri="{FF2B5EF4-FFF2-40B4-BE49-F238E27FC236}">
                  <a16:creationId xmlns:a16="http://schemas.microsoft.com/office/drawing/2014/main" id="{0FAE1D8F-27A4-394C-82EA-30F653E1F1E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3">
              <a:extLst>
                <a:ext uri="{FF2B5EF4-FFF2-40B4-BE49-F238E27FC236}">
                  <a16:creationId xmlns:a16="http://schemas.microsoft.com/office/drawing/2014/main" id="{9FD5F700-5E18-E342-A0C9-76695A8F0412}"/>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4">
              <a:extLst>
                <a:ext uri="{FF2B5EF4-FFF2-40B4-BE49-F238E27FC236}">
                  <a16:creationId xmlns:a16="http://schemas.microsoft.com/office/drawing/2014/main" id="{3D98FCA5-81BE-0647-AB68-6AE62F428240}"/>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5">
              <a:extLst>
                <a:ext uri="{FF2B5EF4-FFF2-40B4-BE49-F238E27FC236}">
                  <a16:creationId xmlns:a16="http://schemas.microsoft.com/office/drawing/2014/main" id="{6D587578-D680-DC4A-B862-ACEA27C4592D}"/>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6">
              <a:extLst>
                <a:ext uri="{FF2B5EF4-FFF2-40B4-BE49-F238E27FC236}">
                  <a16:creationId xmlns:a16="http://schemas.microsoft.com/office/drawing/2014/main" id="{F660DD13-98AE-334F-A7CB-F846CD181AEB}"/>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7">
              <a:extLst>
                <a:ext uri="{FF2B5EF4-FFF2-40B4-BE49-F238E27FC236}">
                  <a16:creationId xmlns:a16="http://schemas.microsoft.com/office/drawing/2014/main" id="{D2E40638-79F6-874F-93D9-1B35984F1DA5}"/>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8">
              <a:extLst>
                <a:ext uri="{FF2B5EF4-FFF2-40B4-BE49-F238E27FC236}">
                  <a16:creationId xmlns:a16="http://schemas.microsoft.com/office/drawing/2014/main" id="{5F7A60BE-AC28-EE49-BD59-03D2AF0E7C34}"/>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9">
              <a:extLst>
                <a:ext uri="{FF2B5EF4-FFF2-40B4-BE49-F238E27FC236}">
                  <a16:creationId xmlns:a16="http://schemas.microsoft.com/office/drawing/2014/main" id="{120004D4-C965-2149-8B67-1931E149F77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90">
              <a:extLst>
                <a:ext uri="{FF2B5EF4-FFF2-40B4-BE49-F238E27FC236}">
                  <a16:creationId xmlns:a16="http://schemas.microsoft.com/office/drawing/2014/main" id="{33FBF74F-9726-E940-9ED3-4A667D52A084}"/>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91">
              <a:extLst>
                <a:ext uri="{FF2B5EF4-FFF2-40B4-BE49-F238E27FC236}">
                  <a16:creationId xmlns:a16="http://schemas.microsoft.com/office/drawing/2014/main" id="{3C311F1E-47F5-6D4B-9AEF-5FC545F51279}"/>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92">
              <a:extLst>
                <a:ext uri="{FF2B5EF4-FFF2-40B4-BE49-F238E27FC236}">
                  <a16:creationId xmlns:a16="http://schemas.microsoft.com/office/drawing/2014/main" id="{260CF9CD-27FA-204F-8B9F-CD9EE4C3855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3">
              <a:extLst>
                <a:ext uri="{FF2B5EF4-FFF2-40B4-BE49-F238E27FC236}">
                  <a16:creationId xmlns:a16="http://schemas.microsoft.com/office/drawing/2014/main" id="{E71C9C14-229F-9249-AA7E-5E6A11AA661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4">
              <a:extLst>
                <a:ext uri="{FF2B5EF4-FFF2-40B4-BE49-F238E27FC236}">
                  <a16:creationId xmlns:a16="http://schemas.microsoft.com/office/drawing/2014/main" id="{6290A53C-89C4-FD4D-BBA6-DA12AEEEFED4}"/>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5">
              <a:extLst>
                <a:ext uri="{FF2B5EF4-FFF2-40B4-BE49-F238E27FC236}">
                  <a16:creationId xmlns:a16="http://schemas.microsoft.com/office/drawing/2014/main" id="{24B84171-68CD-824D-9EE4-BF8FE3C4E2E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6">
              <a:extLst>
                <a:ext uri="{FF2B5EF4-FFF2-40B4-BE49-F238E27FC236}">
                  <a16:creationId xmlns:a16="http://schemas.microsoft.com/office/drawing/2014/main" id="{2A95F871-70A2-7E4D-8ED5-56E846BB4E94}"/>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7">
              <a:extLst>
                <a:ext uri="{FF2B5EF4-FFF2-40B4-BE49-F238E27FC236}">
                  <a16:creationId xmlns:a16="http://schemas.microsoft.com/office/drawing/2014/main" id="{79EDE0A8-F71D-9747-B206-F569E8452F3C}"/>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8">
              <a:extLst>
                <a:ext uri="{FF2B5EF4-FFF2-40B4-BE49-F238E27FC236}">
                  <a16:creationId xmlns:a16="http://schemas.microsoft.com/office/drawing/2014/main" id="{CAB3E2F7-25F5-FE46-A0BA-BFC2DD8A9F4C}"/>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9">
              <a:extLst>
                <a:ext uri="{FF2B5EF4-FFF2-40B4-BE49-F238E27FC236}">
                  <a16:creationId xmlns:a16="http://schemas.microsoft.com/office/drawing/2014/main" id="{0A961A9A-A421-E649-A512-54B3F94CFB22}"/>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500">
              <a:extLst>
                <a:ext uri="{FF2B5EF4-FFF2-40B4-BE49-F238E27FC236}">
                  <a16:creationId xmlns:a16="http://schemas.microsoft.com/office/drawing/2014/main" id="{83F7A484-1D59-214B-9BC6-E3189974D21D}"/>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501">
              <a:extLst>
                <a:ext uri="{FF2B5EF4-FFF2-40B4-BE49-F238E27FC236}">
                  <a16:creationId xmlns:a16="http://schemas.microsoft.com/office/drawing/2014/main" id="{1E2ADE8E-E4E6-594F-B4D1-36F489FA85AF}"/>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502">
              <a:extLst>
                <a:ext uri="{FF2B5EF4-FFF2-40B4-BE49-F238E27FC236}">
                  <a16:creationId xmlns:a16="http://schemas.microsoft.com/office/drawing/2014/main" id="{7C0F5D3F-2606-FA4F-A1FB-9C1C5799511A}"/>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3">
              <a:extLst>
                <a:ext uri="{FF2B5EF4-FFF2-40B4-BE49-F238E27FC236}">
                  <a16:creationId xmlns:a16="http://schemas.microsoft.com/office/drawing/2014/main" id="{16DB7270-E944-FE40-9C64-EF2146F97CD2}"/>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4">
              <a:extLst>
                <a:ext uri="{FF2B5EF4-FFF2-40B4-BE49-F238E27FC236}">
                  <a16:creationId xmlns:a16="http://schemas.microsoft.com/office/drawing/2014/main" id="{B7A34426-D022-334C-8A3D-0D4B0489528F}"/>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5">
              <a:extLst>
                <a:ext uri="{FF2B5EF4-FFF2-40B4-BE49-F238E27FC236}">
                  <a16:creationId xmlns:a16="http://schemas.microsoft.com/office/drawing/2014/main" id="{BB77826F-66FF-1243-BCEF-13096547B0BB}"/>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6">
              <a:extLst>
                <a:ext uri="{FF2B5EF4-FFF2-40B4-BE49-F238E27FC236}">
                  <a16:creationId xmlns:a16="http://schemas.microsoft.com/office/drawing/2014/main" id="{06C3429F-A456-0944-9D22-A9D64BBFD6B5}"/>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7">
              <a:extLst>
                <a:ext uri="{FF2B5EF4-FFF2-40B4-BE49-F238E27FC236}">
                  <a16:creationId xmlns:a16="http://schemas.microsoft.com/office/drawing/2014/main" id="{B4D3FDCC-216E-1A4B-913B-5CCAF37FAC57}"/>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8">
              <a:extLst>
                <a:ext uri="{FF2B5EF4-FFF2-40B4-BE49-F238E27FC236}">
                  <a16:creationId xmlns:a16="http://schemas.microsoft.com/office/drawing/2014/main" id="{50B2BCCB-15B8-D840-85D8-99237D812AC1}"/>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9">
              <a:extLst>
                <a:ext uri="{FF2B5EF4-FFF2-40B4-BE49-F238E27FC236}">
                  <a16:creationId xmlns:a16="http://schemas.microsoft.com/office/drawing/2014/main" id="{EAF8089C-51C8-E643-9FFD-8D8DEC85B84E}"/>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10">
              <a:extLst>
                <a:ext uri="{FF2B5EF4-FFF2-40B4-BE49-F238E27FC236}">
                  <a16:creationId xmlns:a16="http://schemas.microsoft.com/office/drawing/2014/main" id="{4107FAF8-B73F-EE47-8538-8AA68BDA0CE0}"/>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11">
              <a:extLst>
                <a:ext uri="{FF2B5EF4-FFF2-40B4-BE49-F238E27FC236}">
                  <a16:creationId xmlns:a16="http://schemas.microsoft.com/office/drawing/2014/main" id="{B413026B-D53C-944F-B6BC-B57759C7ABAD}"/>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12">
              <a:extLst>
                <a:ext uri="{FF2B5EF4-FFF2-40B4-BE49-F238E27FC236}">
                  <a16:creationId xmlns:a16="http://schemas.microsoft.com/office/drawing/2014/main" id="{84B06F9D-3682-A743-A635-F86B49F85F2F}"/>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3">
              <a:extLst>
                <a:ext uri="{FF2B5EF4-FFF2-40B4-BE49-F238E27FC236}">
                  <a16:creationId xmlns:a16="http://schemas.microsoft.com/office/drawing/2014/main" id="{90EC3190-22F8-8A41-887B-401D5D0D92E1}"/>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4">
              <a:extLst>
                <a:ext uri="{FF2B5EF4-FFF2-40B4-BE49-F238E27FC236}">
                  <a16:creationId xmlns:a16="http://schemas.microsoft.com/office/drawing/2014/main" id="{A34E0458-DA46-F04D-BBA6-85CA216CF810}"/>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5">
              <a:extLst>
                <a:ext uri="{FF2B5EF4-FFF2-40B4-BE49-F238E27FC236}">
                  <a16:creationId xmlns:a16="http://schemas.microsoft.com/office/drawing/2014/main" id="{A49E617A-BD51-B641-B0C5-5594117AE618}"/>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6">
              <a:extLst>
                <a:ext uri="{FF2B5EF4-FFF2-40B4-BE49-F238E27FC236}">
                  <a16:creationId xmlns:a16="http://schemas.microsoft.com/office/drawing/2014/main" id="{5FFCF9B1-2712-9849-A214-559346EB25C8}"/>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7">
              <a:extLst>
                <a:ext uri="{FF2B5EF4-FFF2-40B4-BE49-F238E27FC236}">
                  <a16:creationId xmlns:a16="http://schemas.microsoft.com/office/drawing/2014/main" id="{1611115C-8D96-6448-9171-E669667ECCAD}"/>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8">
              <a:extLst>
                <a:ext uri="{FF2B5EF4-FFF2-40B4-BE49-F238E27FC236}">
                  <a16:creationId xmlns:a16="http://schemas.microsoft.com/office/drawing/2014/main" id="{BE91FD69-6BA7-EB4D-A972-0363498B3762}"/>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9">
              <a:extLst>
                <a:ext uri="{FF2B5EF4-FFF2-40B4-BE49-F238E27FC236}">
                  <a16:creationId xmlns:a16="http://schemas.microsoft.com/office/drawing/2014/main" id="{85981B69-3E83-634B-9424-72EF7D1A969A}"/>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20">
              <a:extLst>
                <a:ext uri="{FF2B5EF4-FFF2-40B4-BE49-F238E27FC236}">
                  <a16:creationId xmlns:a16="http://schemas.microsoft.com/office/drawing/2014/main" id="{C1C2E980-1323-6D4F-B129-4DEC5B2B1AEC}"/>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21">
              <a:extLst>
                <a:ext uri="{FF2B5EF4-FFF2-40B4-BE49-F238E27FC236}">
                  <a16:creationId xmlns:a16="http://schemas.microsoft.com/office/drawing/2014/main" id="{74A92F74-AB9E-4048-923C-5CF9320C24F5}"/>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22">
              <a:extLst>
                <a:ext uri="{FF2B5EF4-FFF2-40B4-BE49-F238E27FC236}">
                  <a16:creationId xmlns:a16="http://schemas.microsoft.com/office/drawing/2014/main" id="{4440452D-9ED8-C541-A3E5-17B12D97B207}"/>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3">
              <a:extLst>
                <a:ext uri="{FF2B5EF4-FFF2-40B4-BE49-F238E27FC236}">
                  <a16:creationId xmlns:a16="http://schemas.microsoft.com/office/drawing/2014/main" id="{504A8D2C-19E9-3143-99A4-2D3ADEBAE3CE}"/>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4">
              <a:extLst>
                <a:ext uri="{FF2B5EF4-FFF2-40B4-BE49-F238E27FC236}">
                  <a16:creationId xmlns:a16="http://schemas.microsoft.com/office/drawing/2014/main" id="{8F2EAE3D-516F-CE4C-87F8-50F42FE310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12382011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F528617-0E9F-2844-A23B-86887BE25A3B}"/>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9274072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1097280" y="2210859"/>
            <a:ext cx="10058400" cy="4023360"/>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p>
            <a:fld id="{F8784291-C4B1-1C44-9DCE-6D3C186E02BD}" type="datetime7">
              <a:rPr lang="en-US" smtClean="0"/>
              <a:t>Nov-23</a:t>
            </a:fld>
            <a:endParaRPr lang="en-US" dirty="0"/>
          </a:p>
        </p:txBody>
      </p:sp>
      <p:sp>
        <p:nvSpPr>
          <p:cNvPr id="5" name="Footer Placeholder 4"/>
          <p:cNvSpPr>
            <a:spLocks noGrp="1"/>
          </p:cNvSpPr>
          <p:nvPr>
            <p:ph type="ftr" sz="quarter" idx="11"/>
          </p:nvPr>
        </p:nvSpPr>
        <p:spPr/>
        <p:txBody>
          <a:bodyPr/>
          <a:lstStyle/>
          <a:p>
            <a:r>
              <a:rPr lang="en-US" dirty="0"/>
              <a:t>Tropical Health</a:t>
            </a:r>
          </a:p>
        </p:txBody>
      </p:sp>
      <p:sp>
        <p:nvSpPr>
          <p:cNvPr id="6" name="Slide Number Placeholder 5"/>
          <p:cNvSpPr>
            <a:spLocks noGrp="1"/>
          </p:cNvSpPr>
          <p:nvPr>
            <p:ph type="sldNum" sz="quarter" idx="12"/>
          </p:nvPr>
        </p:nvSpPr>
        <p:spPr/>
        <p:txBody>
          <a:bodyPr/>
          <a:lstStyle/>
          <a:p>
            <a:fld id="{6113E31D-E2AB-40D1-8B51-AFA5AFEF393A}" type="slidenum">
              <a:rPr lang="en-US" dirty="0"/>
              <a:t>‹#›</a:t>
            </a:fld>
            <a:endParaRPr lang="en-US" dirty="0"/>
          </a:p>
        </p:txBody>
      </p:sp>
      <p:sp>
        <p:nvSpPr>
          <p:cNvPr id="10" name="Title 9">
            <a:extLst>
              <a:ext uri="{FF2B5EF4-FFF2-40B4-BE49-F238E27FC236}">
                <a16:creationId xmlns:a16="http://schemas.microsoft.com/office/drawing/2014/main" id="{1A60553C-263C-2843-B21B-81070192550C}"/>
              </a:ext>
            </a:extLst>
          </p:cNvPr>
          <p:cNvSpPr>
            <a:spLocks noGrp="1"/>
          </p:cNvSpPr>
          <p:nvPr>
            <p:ph type="title"/>
          </p:nvPr>
        </p:nvSpPr>
        <p:spPr/>
        <p:txBody>
          <a:bodyPr/>
          <a:lstStyle/>
          <a:p>
            <a:r>
              <a:rPr lang="en-GB"/>
              <a:t>Click to edit Master title style</a:t>
            </a:r>
          </a:p>
        </p:txBody>
      </p:sp>
    </p:spTree>
    <p:extLst>
      <p:ext uri="{BB962C8B-B14F-4D97-AF65-F5344CB8AC3E}">
        <p14:creationId xmlns:p14="http://schemas.microsoft.com/office/powerpoint/2010/main" val="1001694106"/>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a:xfrm>
            <a:off x="152400" y="1371600"/>
            <a:ext cx="5716386" cy="4805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3" name="Content Placeholder 532">
            <a:extLst>
              <a:ext uri="{FF2B5EF4-FFF2-40B4-BE49-F238E27FC236}">
                <a16:creationId xmlns:a16="http://schemas.microsoft.com/office/drawing/2014/main" id="{BBCD5D7A-4C8F-5043-B2CF-FCA10CA53AEF}"/>
              </a:ext>
            </a:extLst>
          </p:cNvPr>
          <p:cNvSpPr>
            <a:spLocks noGrp="1"/>
          </p:cNvSpPr>
          <p:nvPr>
            <p:ph sz="quarter" idx="13"/>
          </p:nvPr>
        </p:nvSpPr>
        <p:spPr>
          <a:xfrm>
            <a:off x="6323216" y="1371599"/>
            <a:ext cx="5716384" cy="4805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534" name="Straight Connector 533">
            <a:extLst>
              <a:ext uri="{FF2B5EF4-FFF2-40B4-BE49-F238E27FC236}">
                <a16:creationId xmlns:a16="http://schemas.microsoft.com/office/drawing/2014/main" id="{EF7105E5-8B8A-F04E-B9DB-928E3349463F}"/>
              </a:ext>
            </a:extLst>
          </p:cNvPr>
          <p:cNvCxnSpPr>
            <a:cxnSpLocks/>
          </p:cNvCxnSpPr>
          <p:nvPr userDrawn="1"/>
        </p:nvCxnSpPr>
        <p:spPr>
          <a:xfrm flipV="1">
            <a:off x="6099175" y="1371600"/>
            <a:ext cx="0" cy="4805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13843697"/>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Slide 3">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769387B7-0AE9-D444-BDD7-4E3C05392190}"/>
              </a:ext>
            </a:extLst>
          </p:cNvPr>
          <p:cNvSpPr/>
          <p:nvPr userDrawn="1"/>
        </p:nvSpPr>
        <p:spPr>
          <a:xfrm>
            <a:off x="0" y="0"/>
            <a:ext cx="12200564"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8" name="Group 7">
            <a:extLst>
              <a:ext uri="{FF2B5EF4-FFF2-40B4-BE49-F238E27FC236}">
                <a16:creationId xmlns:a16="http://schemas.microsoft.com/office/drawing/2014/main" id="{67D4DF1E-B55F-024A-A20D-3F87F9D3B909}"/>
              </a:ext>
            </a:extLst>
          </p:cNvPr>
          <p:cNvGrpSpPr>
            <a:grpSpLocks noChangeAspect="1"/>
          </p:cNvGrpSpPr>
          <p:nvPr userDrawn="1"/>
        </p:nvGrpSpPr>
        <p:grpSpPr>
          <a:xfrm>
            <a:off x="450003" y="388307"/>
            <a:ext cx="3675888" cy="1522467"/>
            <a:chOff x="38100" y="1993900"/>
            <a:chExt cx="9563100" cy="3960813"/>
          </a:xfrm>
        </p:grpSpPr>
        <p:sp>
          <p:nvSpPr>
            <p:cNvPr id="9" name="Freeform 1">
              <a:extLst>
                <a:ext uri="{FF2B5EF4-FFF2-40B4-BE49-F238E27FC236}">
                  <a16:creationId xmlns:a16="http://schemas.microsoft.com/office/drawing/2014/main" id="{37B9FF4E-1205-914E-BB97-95E1F3202F54}"/>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5499805C-9BF4-2B45-9EBE-80BB1C2458BE}"/>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3">
              <a:extLst>
                <a:ext uri="{FF2B5EF4-FFF2-40B4-BE49-F238E27FC236}">
                  <a16:creationId xmlns:a16="http://schemas.microsoft.com/office/drawing/2014/main" id="{96C87820-0B43-FE44-8B88-596988C7D164}"/>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4">
              <a:extLst>
                <a:ext uri="{FF2B5EF4-FFF2-40B4-BE49-F238E27FC236}">
                  <a16:creationId xmlns:a16="http://schemas.microsoft.com/office/drawing/2014/main" id="{5FD1A414-7C7A-0942-B1C6-86E8E2916F79}"/>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5">
              <a:extLst>
                <a:ext uri="{FF2B5EF4-FFF2-40B4-BE49-F238E27FC236}">
                  <a16:creationId xmlns:a16="http://schemas.microsoft.com/office/drawing/2014/main" id="{9A6FC65C-A9FE-CD46-86EF-55B952C55E74}"/>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6">
              <a:extLst>
                <a:ext uri="{FF2B5EF4-FFF2-40B4-BE49-F238E27FC236}">
                  <a16:creationId xmlns:a16="http://schemas.microsoft.com/office/drawing/2014/main" id="{B10017B3-8B28-794D-8CDE-05E955A95F2B}"/>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7">
              <a:extLst>
                <a:ext uri="{FF2B5EF4-FFF2-40B4-BE49-F238E27FC236}">
                  <a16:creationId xmlns:a16="http://schemas.microsoft.com/office/drawing/2014/main" id="{5B939AEF-E72C-134D-834D-4B99C3DDBC61}"/>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8">
              <a:extLst>
                <a:ext uri="{FF2B5EF4-FFF2-40B4-BE49-F238E27FC236}">
                  <a16:creationId xmlns:a16="http://schemas.microsoft.com/office/drawing/2014/main" id="{0A44EF8E-93E9-A347-9A5B-2D76EF3E32C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9">
              <a:extLst>
                <a:ext uri="{FF2B5EF4-FFF2-40B4-BE49-F238E27FC236}">
                  <a16:creationId xmlns:a16="http://schemas.microsoft.com/office/drawing/2014/main" id="{9370058A-2359-694D-9269-67B33DBDC2F5}"/>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0">
              <a:extLst>
                <a:ext uri="{FF2B5EF4-FFF2-40B4-BE49-F238E27FC236}">
                  <a16:creationId xmlns:a16="http://schemas.microsoft.com/office/drawing/2014/main" id="{0B482577-01F3-764A-9849-F3ACD5BCCE6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1">
              <a:extLst>
                <a:ext uri="{FF2B5EF4-FFF2-40B4-BE49-F238E27FC236}">
                  <a16:creationId xmlns:a16="http://schemas.microsoft.com/office/drawing/2014/main" id="{C3271299-065E-3B4F-8A9D-F6BA6623F0AE}"/>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2">
              <a:extLst>
                <a:ext uri="{FF2B5EF4-FFF2-40B4-BE49-F238E27FC236}">
                  <a16:creationId xmlns:a16="http://schemas.microsoft.com/office/drawing/2014/main" id="{90AD898E-AF5A-5F44-B02D-1DBD071C3033}"/>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3">
              <a:extLst>
                <a:ext uri="{FF2B5EF4-FFF2-40B4-BE49-F238E27FC236}">
                  <a16:creationId xmlns:a16="http://schemas.microsoft.com/office/drawing/2014/main" id="{D5E33653-1919-5544-AECE-F80023E447C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4">
              <a:extLst>
                <a:ext uri="{FF2B5EF4-FFF2-40B4-BE49-F238E27FC236}">
                  <a16:creationId xmlns:a16="http://schemas.microsoft.com/office/drawing/2014/main" id="{05B93D6D-7C55-FB4B-A3B1-8A266DE69D8B}"/>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5">
              <a:extLst>
                <a:ext uri="{FF2B5EF4-FFF2-40B4-BE49-F238E27FC236}">
                  <a16:creationId xmlns:a16="http://schemas.microsoft.com/office/drawing/2014/main" id="{61BD9EE4-96A3-8449-9D78-57E4F8582F92}"/>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6">
              <a:extLst>
                <a:ext uri="{FF2B5EF4-FFF2-40B4-BE49-F238E27FC236}">
                  <a16:creationId xmlns:a16="http://schemas.microsoft.com/office/drawing/2014/main" id="{FB9450E9-51F1-2249-A637-96EED121B5B4}"/>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7">
              <a:extLst>
                <a:ext uri="{FF2B5EF4-FFF2-40B4-BE49-F238E27FC236}">
                  <a16:creationId xmlns:a16="http://schemas.microsoft.com/office/drawing/2014/main" id="{3DA88669-1C60-3F48-9D6B-47AF41153BAD}"/>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8">
              <a:extLst>
                <a:ext uri="{FF2B5EF4-FFF2-40B4-BE49-F238E27FC236}">
                  <a16:creationId xmlns:a16="http://schemas.microsoft.com/office/drawing/2014/main" id="{98F9A181-198D-1743-A4AA-16E324F6F342}"/>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9">
              <a:extLst>
                <a:ext uri="{FF2B5EF4-FFF2-40B4-BE49-F238E27FC236}">
                  <a16:creationId xmlns:a16="http://schemas.microsoft.com/office/drawing/2014/main" id="{33C1FA4B-E16D-AD44-A3D1-95A14047C32A}"/>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0">
              <a:extLst>
                <a:ext uri="{FF2B5EF4-FFF2-40B4-BE49-F238E27FC236}">
                  <a16:creationId xmlns:a16="http://schemas.microsoft.com/office/drawing/2014/main" id="{1896E64E-7172-1C49-9F26-2C6CB6CEE756}"/>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1">
              <a:extLst>
                <a:ext uri="{FF2B5EF4-FFF2-40B4-BE49-F238E27FC236}">
                  <a16:creationId xmlns:a16="http://schemas.microsoft.com/office/drawing/2014/main" id="{C402DFFF-A79A-C645-A2BE-DF67F0772F69}"/>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2">
              <a:extLst>
                <a:ext uri="{FF2B5EF4-FFF2-40B4-BE49-F238E27FC236}">
                  <a16:creationId xmlns:a16="http://schemas.microsoft.com/office/drawing/2014/main" id="{5000CD7A-B4C7-0545-8026-5E32F4839A95}"/>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3">
              <a:extLst>
                <a:ext uri="{FF2B5EF4-FFF2-40B4-BE49-F238E27FC236}">
                  <a16:creationId xmlns:a16="http://schemas.microsoft.com/office/drawing/2014/main" id="{7EF46ED3-022A-C14C-B8AC-E76238F16CF2}"/>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4">
              <a:extLst>
                <a:ext uri="{FF2B5EF4-FFF2-40B4-BE49-F238E27FC236}">
                  <a16:creationId xmlns:a16="http://schemas.microsoft.com/office/drawing/2014/main" id="{B6F86C4E-B839-4F41-A8F8-A7D0B2D65F2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5">
              <a:extLst>
                <a:ext uri="{FF2B5EF4-FFF2-40B4-BE49-F238E27FC236}">
                  <a16:creationId xmlns:a16="http://schemas.microsoft.com/office/drawing/2014/main" id="{8D11B3B0-6E6E-0547-A697-F53B90F0462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6">
              <a:extLst>
                <a:ext uri="{FF2B5EF4-FFF2-40B4-BE49-F238E27FC236}">
                  <a16:creationId xmlns:a16="http://schemas.microsoft.com/office/drawing/2014/main" id="{098D1AEB-33EB-2746-99FC-1EE8A548541E}"/>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7">
              <a:extLst>
                <a:ext uri="{FF2B5EF4-FFF2-40B4-BE49-F238E27FC236}">
                  <a16:creationId xmlns:a16="http://schemas.microsoft.com/office/drawing/2014/main" id="{1B1DB1F3-2FAF-0147-897F-5D38C22D2BCC}"/>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8">
              <a:extLst>
                <a:ext uri="{FF2B5EF4-FFF2-40B4-BE49-F238E27FC236}">
                  <a16:creationId xmlns:a16="http://schemas.microsoft.com/office/drawing/2014/main" id="{7B4A8494-C8A4-3542-9452-035CFA274AEF}"/>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9">
              <a:extLst>
                <a:ext uri="{FF2B5EF4-FFF2-40B4-BE49-F238E27FC236}">
                  <a16:creationId xmlns:a16="http://schemas.microsoft.com/office/drawing/2014/main" id="{9DFA4AEE-1399-3F4D-BF13-4E36BA11546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0">
              <a:extLst>
                <a:ext uri="{FF2B5EF4-FFF2-40B4-BE49-F238E27FC236}">
                  <a16:creationId xmlns:a16="http://schemas.microsoft.com/office/drawing/2014/main" id="{345841C1-7772-EB4C-B93E-31EE6D9A5AFE}"/>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1">
              <a:extLst>
                <a:ext uri="{FF2B5EF4-FFF2-40B4-BE49-F238E27FC236}">
                  <a16:creationId xmlns:a16="http://schemas.microsoft.com/office/drawing/2014/main" id="{E6F4702F-912A-3348-9125-333A2B869ACF}"/>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2">
              <a:extLst>
                <a:ext uri="{FF2B5EF4-FFF2-40B4-BE49-F238E27FC236}">
                  <a16:creationId xmlns:a16="http://schemas.microsoft.com/office/drawing/2014/main" id="{DCC6C2D6-5BAC-D048-9E66-1DE8F02D451F}"/>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3">
              <a:extLst>
                <a:ext uri="{FF2B5EF4-FFF2-40B4-BE49-F238E27FC236}">
                  <a16:creationId xmlns:a16="http://schemas.microsoft.com/office/drawing/2014/main" id="{BF4DB00C-5A38-8C43-A959-0E498529A4BA}"/>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4">
              <a:extLst>
                <a:ext uri="{FF2B5EF4-FFF2-40B4-BE49-F238E27FC236}">
                  <a16:creationId xmlns:a16="http://schemas.microsoft.com/office/drawing/2014/main" id="{88A4B646-E523-A646-8F9C-0A1D9E5486BD}"/>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5">
              <a:extLst>
                <a:ext uri="{FF2B5EF4-FFF2-40B4-BE49-F238E27FC236}">
                  <a16:creationId xmlns:a16="http://schemas.microsoft.com/office/drawing/2014/main" id="{D53ACDC4-F1F2-5C4A-8F5F-3A300B493E22}"/>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6">
              <a:extLst>
                <a:ext uri="{FF2B5EF4-FFF2-40B4-BE49-F238E27FC236}">
                  <a16:creationId xmlns:a16="http://schemas.microsoft.com/office/drawing/2014/main" id="{12D31131-78AE-C94E-A4C8-00F7034153B6}"/>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7">
              <a:extLst>
                <a:ext uri="{FF2B5EF4-FFF2-40B4-BE49-F238E27FC236}">
                  <a16:creationId xmlns:a16="http://schemas.microsoft.com/office/drawing/2014/main" id="{61A7EF73-C6CA-444C-9B65-FFA4C3F943FE}"/>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8">
              <a:extLst>
                <a:ext uri="{FF2B5EF4-FFF2-40B4-BE49-F238E27FC236}">
                  <a16:creationId xmlns:a16="http://schemas.microsoft.com/office/drawing/2014/main" id="{D393E4B4-7150-044F-9F1F-C49D6355B9C8}"/>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9">
              <a:extLst>
                <a:ext uri="{FF2B5EF4-FFF2-40B4-BE49-F238E27FC236}">
                  <a16:creationId xmlns:a16="http://schemas.microsoft.com/office/drawing/2014/main" id="{34501AEE-FDE4-1A46-BB40-A4D149EE460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0">
              <a:extLst>
                <a:ext uri="{FF2B5EF4-FFF2-40B4-BE49-F238E27FC236}">
                  <a16:creationId xmlns:a16="http://schemas.microsoft.com/office/drawing/2014/main" id="{AE39AD7C-E8AC-6341-8A74-1DB7DEC5D96B}"/>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1">
              <a:extLst>
                <a:ext uri="{FF2B5EF4-FFF2-40B4-BE49-F238E27FC236}">
                  <a16:creationId xmlns:a16="http://schemas.microsoft.com/office/drawing/2014/main" id="{8A2F4903-D63E-7D4A-AEE1-420FED672A0D}"/>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2">
              <a:extLst>
                <a:ext uri="{FF2B5EF4-FFF2-40B4-BE49-F238E27FC236}">
                  <a16:creationId xmlns:a16="http://schemas.microsoft.com/office/drawing/2014/main" id="{970CCE5D-3B7F-4F45-A1D5-4F3D75172724}"/>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3">
              <a:extLst>
                <a:ext uri="{FF2B5EF4-FFF2-40B4-BE49-F238E27FC236}">
                  <a16:creationId xmlns:a16="http://schemas.microsoft.com/office/drawing/2014/main" id="{E161D592-312E-F244-9ED3-1E99B75B227B}"/>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4">
              <a:extLst>
                <a:ext uri="{FF2B5EF4-FFF2-40B4-BE49-F238E27FC236}">
                  <a16:creationId xmlns:a16="http://schemas.microsoft.com/office/drawing/2014/main" id="{D6786832-85A8-B446-9975-7D1BC529848D}"/>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5">
              <a:extLst>
                <a:ext uri="{FF2B5EF4-FFF2-40B4-BE49-F238E27FC236}">
                  <a16:creationId xmlns:a16="http://schemas.microsoft.com/office/drawing/2014/main" id="{E7A2DEA5-9A8A-1A45-BF6F-C22D9B8E3AC8}"/>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6">
              <a:extLst>
                <a:ext uri="{FF2B5EF4-FFF2-40B4-BE49-F238E27FC236}">
                  <a16:creationId xmlns:a16="http://schemas.microsoft.com/office/drawing/2014/main" id="{C5DF9183-B300-8545-A0C8-C539D4D8C089}"/>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7">
              <a:extLst>
                <a:ext uri="{FF2B5EF4-FFF2-40B4-BE49-F238E27FC236}">
                  <a16:creationId xmlns:a16="http://schemas.microsoft.com/office/drawing/2014/main" id="{27611225-8888-444C-B7F3-E1CE326B8C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8">
              <a:extLst>
                <a:ext uri="{FF2B5EF4-FFF2-40B4-BE49-F238E27FC236}">
                  <a16:creationId xmlns:a16="http://schemas.microsoft.com/office/drawing/2014/main" id="{F0A8A3D1-272B-814E-A769-DB71C75C4362}"/>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9">
              <a:extLst>
                <a:ext uri="{FF2B5EF4-FFF2-40B4-BE49-F238E27FC236}">
                  <a16:creationId xmlns:a16="http://schemas.microsoft.com/office/drawing/2014/main" id="{F5F9BD4E-CCE8-B64A-86D9-F2A5EA8B3B5E}"/>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0">
              <a:extLst>
                <a:ext uri="{FF2B5EF4-FFF2-40B4-BE49-F238E27FC236}">
                  <a16:creationId xmlns:a16="http://schemas.microsoft.com/office/drawing/2014/main" id="{10CCD6BF-6B4D-1942-A310-44FA8C737D94}"/>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1">
              <a:extLst>
                <a:ext uri="{FF2B5EF4-FFF2-40B4-BE49-F238E27FC236}">
                  <a16:creationId xmlns:a16="http://schemas.microsoft.com/office/drawing/2014/main" id="{5895DD2E-0619-0745-9DE2-1D6C77DA0BDF}"/>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2">
              <a:extLst>
                <a:ext uri="{FF2B5EF4-FFF2-40B4-BE49-F238E27FC236}">
                  <a16:creationId xmlns:a16="http://schemas.microsoft.com/office/drawing/2014/main" id="{15AEA66B-E238-0C4F-B697-7EF617F50206}"/>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3">
              <a:extLst>
                <a:ext uri="{FF2B5EF4-FFF2-40B4-BE49-F238E27FC236}">
                  <a16:creationId xmlns:a16="http://schemas.microsoft.com/office/drawing/2014/main" id="{53534DB6-A325-4740-9036-AB67905E5FE1}"/>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4">
              <a:extLst>
                <a:ext uri="{FF2B5EF4-FFF2-40B4-BE49-F238E27FC236}">
                  <a16:creationId xmlns:a16="http://schemas.microsoft.com/office/drawing/2014/main" id="{436C3FF7-8943-9E41-967F-D36B83EBCA1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5">
              <a:extLst>
                <a:ext uri="{FF2B5EF4-FFF2-40B4-BE49-F238E27FC236}">
                  <a16:creationId xmlns:a16="http://schemas.microsoft.com/office/drawing/2014/main" id="{D513FDE4-EF4E-C140-8575-D8C06F03A432}"/>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6">
              <a:extLst>
                <a:ext uri="{FF2B5EF4-FFF2-40B4-BE49-F238E27FC236}">
                  <a16:creationId xmlns:a16="http://schemas.microsoft.com/office/drawing/2014/main" id="{FD93CC90-2368-AB49-9AC7-1868782869DE}"/>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7">
              <a:extLst>
                <a:ext uri="{FF2B5EF4-FFF2-40B4-BE49-F238E27FC236}">
                  <a16:creationId xmlns:a16="http://schemas.microsoft.com/office/drawing/2014/main" id="{AED56A49-A176-5343-9A87-80842D80DA28}"/>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8">
              <a:extLst>
                <a:ext uri="{FF2B5EF4-FFF2-40B4-BE49-F238E27FC236}">
                  <a16:creationId xmlns:a16="http://schemas.microsoft.com/office/drawing/2014/main" id="{9686C72B-E068-3241-802E-7955F5E40AEC}"/>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9">
              <a:extLst>
                <a:ext uri="{FF2B5EF4-FFF2-40B4-BE49-F238E27FC236}">
                  <a16:creationId xmlns:a16="http://schemas.microsoft.com/office/drawing/2014/main" id="{F535EF0B-DCFD-FE4B-849C-FA2D7BF24AD3}"/>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0">
              <a:extLst>
                <a:ext uri="{FF2B5EF4-FFF2-40B4-BE49-F238E27FC236}">
                  <a16:creationId xmlns:a16="http://schemas.microsoft.com/office/drawing/2014/main" id="{8E8AD8B9-5D0A-8443-8674-98C8AC7F4405}"/>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1">
              <a:extLst>
                <a:ext uri="{FF2B5EF4-FFF2-40B4-BE49-F238E27FC236}">
                  <a16:creationId xmlns:a16="http://schemas.microsoft.com/office/drawing/2014/main" id="{D500271B-94BB-F94C-A669-0C9D8468F833}"/>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2">
              <a:extLst>
                <a:ext uri="{FF2B5EF4-FFF2-40B4-BE49-F238E27FC236}">
                  <a16:creationId xmlns:a16="http://schemas.microsoft.com/office/drawing/2014/main" id="{FD7432CF-8ADA-644C-803D-575D163A3C0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3">
              <a:extLst>
                <a:ext uri="{FF2B5EF4-FFF2-40B4-BE49-F238E27FC236}">
                  <a16:creationId xmlns:a16="http://schemas.microsoft.com/office/drawing/2014/main" id="{3EC1B03D-ED7C-8540-A69D-A3864F710118}"/>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4">
              <a:extLst>
                <a:ext uri="{FF2B5EF4-FFF2-40B4-BE49-F238E27FC236}">
                  <a16:creationId xmlns:a16="http://schemas.microsoft.com/office/drawing/2014/main" id="{10BBEBAB-844A-AA4F-AEF3-72B7935B5689}"/>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5">
              <a:extLst>
                <a:ext uri="{FF2B5EF4-FFF2-40B4-BE49-F238E27FC236}">
                  <a16:creationId xmlns:a16="http://schemas.microsoft.com/office/drawing/2014/main" id="{422C7882-5CBB-1342-83F5-BB4B57201079}"/>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6">
              <a:extLst>
                <a:ext uri="{FF2B5EF4-FFF2-40B4-BE49-F238E27FC236}">
                  <a16:creationId xmlns:a16="http://schemas.microsoft.com/office/drawing/2014/main" id="{017BFA56-309B-5C4D-A55A-B10742A16874}"/>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7">
              <a:extLst>
                <a:ext uri="{FF2B5EF4-FFF2-40B4-BE49-F238E27FC236}">
                  <a16:creationId xmlns:a16="http://schemas.microsoft.com/office/drawing/2014/main" id="{91D79E6F-2E52-1046-9069-0E861CBB4B22}"/>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8">
              <a:extLst>
                <a:ext uri="{FF2B5EF4-FFF2-40B4-BE49-F238E27FC236}">
                  <a16:creationId xmlns:a16="http://schemas.microsoft.com/office/drawing/2014/main" id="{3CE748AF-B0FC-864F-8E36-F55182618FAB}"/>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9">
              <a:extLst>
                <a:ext uri="{FF2B5EF4-FFF2-40B4-BE49-F238E27FC236}">
                  <a16:creationId xmlns:a16="http://schemas.microsoft.com/office/drawing/2014/main" id="{3DF9323A-2EA6-4147-9FD9-2C9DDA9F8F3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0">
              <a:extLst>
                <a:ext uri="{FF2B5EF4-FFF2-40B4-BE49-F238E27FC236}">
                  <a16:creationId xmlns:a16="http://schemas.microsoft.com/office/drawing/2014/main" id="{A8D759E2-CDFF-A74D-94B3-1885CB6664D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1">
              <a:extLst>
                <a:ext uri="{FF2B5EF4-FFF2-40B4-BE49-F238E27FC236}">
                  <a16:creationId xmlns:a16="http://schemas.microsoft.com/office/drawing/2014/main" id="{9D06AFD3-4E3A-5242-A35A-A3C8A71E253E}"/>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2">
              <a:extLst>
                <a:ext uri="{FF2B5EF4-FFF2-40B4-BE49-F238E27FC236}">
                  <a16:creationId xmlns:a16="http://schemas.microsoft.com/office/drawing/2014/main" id="{6423D5A4-22D1-6643-A1BA-A7C669DE4882}"/>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3">
              <a:extLst>
                <a:ext uri="{FF2B5EF4-FFF2-40B4-BE49-F238E27FC236}">
                  <a16:creationId xmlns:a16="http://schemas.microsoft.com/office/drawing/2014/main" id="{1073FFE2-61D3-1B4F-BBB8-7B969B4A94BC}"/>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4">
              <a:extLst>
                <a:ext uri="{FF2B5EF4-FFF2-40B4-BE49-F238E27FC236}">
                  <a16:creationId xmlns:a16="http://schemas.microsoft.com/office/drawing/2014/main" id="{B63B961F-648B-914D-BFF6-E7727D5CC873}"/>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5">
              <a:extLst>
                <a:ext uri="{FF2B5EF4-FFF2-40B4-BE49-F238E27FC236}">
                  <a16:creationId xmlns:a16="http://schemas.microsoft.com/office/drawing/2014/main" id="{B261574C-F553-814A-B37E-6FE90079C862}"/>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6">
              <a:extLst>
                <a:ext uri="{FF2B5EF4-FFF2-40B4-BE49-F238E27FC236}">
                  <a16:creationId xmlns:a16="http://schemas.microsoft.com/office/drawing/2014/main" id="{BE283AF2-6DA6-454C-B9D8-ED2E3B0378B4}"/>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7">
              <a:extLst>
                <a:ext uri="{FF2B5EF4-FFF2-40B4-BE49-F238E27FC236}">
                  <a16:creationId xmlns:a16="http://schemas.microsoft.com/office/drawing/2014/main" id="{C6FC8703-353C-2E40-8C37-E7B6898981E3}"/>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8">
              <a:extLst>
                <a:ext uri="{FF2B5EF4-FFF2-40B4-BE49-F238E27FC236}">
                  <a16:creationId xmlns:a16="http://schemas.microsoft.com/office/drawing/2014/main" id="{59E75757-60DB-9F48-8184-BB39BE09D905}"/>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9">
              <a:extLst>
                <a:ext uri="{FF2B5EF4-FFF2-40B4-BE49-F238E27FC236}">
                  <a16:creationId xmlns:a16="http://schemas.microsoft.com/office/drawing/2014/main" id="{E83F51B1-2C34-014D-8EE5-8E0DA00CF093}"/>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0">
              <a:extLst>
                <a:ext uri="{FF2B5EF4-FFF2-40B4-BE49-F238E27FC236}">
                  <a16:creationId xmlns:a16="http://schemas.microsoft.com/office/drawing/2014/main" id="{AFE68B2A-AEBF-7B48-94B7-C8BA54611DC6}"/>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1">
              <a:extLst>
                <a:ext uri="{FF2B5EF4-FFF2-40B4-BE49-F238E27FC236}">
                  <a16:creationId xmlns:a16="http://schemas.microsoft.com/office/drawing/2014/main" id="{C28EE7CD-ED7C-BA4A-B47F-60F309077208}"/>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2">
              <a:extLst>
                <a:ext uri="{FF2B5EF4-FFF2-40B4-BE49-F238E27FC236}">
                  <a16:creationId xmlns:a16="http://schemas.microsoft.com/office/drawing/2014/main" id="{51BEFF66-D5FB-4F45-8C7A-55B09BC4D932}"/>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3">
              <a:extLst>
                <a:ext uri="{FF2B5EF4-FFF2-40B4-BE49-F238E27FC236}">
                  <a16:creationId xmlns:a16="http://schemas.microsoft.com/office/drawing/2014/main" id="{72B5968C-5970-7E41-8D4A-369B6F519A12}"/>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4">
              <a:extLst>
                <a:ext uri="{FF2B5EF4-FFF2-40B4-BE49-F238E27FC236}">
                  <a16:creationId xmlns:a16="http://schemas.microsoft.com/office/drawing/2014/main" id="{284F0129-81AE-794D-B6C0-043D4DC46FE4}"/>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5">
              <a:extLst>
                <a:ext uri="{FF2B5EF4-FFF2-40B4-BE49-F238E27FC236}">
                  <a16:creationId xmlns:a16="http://schemas.microsoft.com/office/drawing/2014/main" id="{B381B5C9-707F-CE43-966A-D258B60DA63C}"/>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6">
              <a:extLst>
                <a:ext uri="{FF2B5EF4-FFF2-40B4-BE49-F238E27FC236}">
                  <a16:creationId xmlns:a16="http://schemas.microsoft.com/office/drawing/2014/main" id="{82D9918B-E805-C644-9384-627A9E903F8E}"/>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7">
              <a:extLst>
                <a:ext uri="{FF2B5EF4-FFF2-40B4-BE49-F238E27FC236}">
                  <a16:creationId xmlns:a16="http://schemas.microsoft.com/office/drawing/2014/main" id="{27994817-8E02-E34E-B990-DD2711CA6DF1}"/>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8">
              <a:extLst>
                <a:ext uri="{FF2B5EF4-FFF2-40B4-BE49-F238E27FC236}">
                  <a16:creationId xmlns:a16="http://schemas.microsoft.com/office/drawing/2014/main" id="{5DE5850A-F2BD-7643-8A2C-4F9243D34D49}"/>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9">
              <a:extLst>
                <a:ext uri="{FF2B5EF4-FFF2-40B4-BE49-F238E27FC236}">
                  <a16:creationId xmlns:a16="http://schemas.microsoft.com/office/drawing/2014/main" id="{C6E3097D-27D8-A745-915A-42254EBB0841}"/>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0">
              <a:extLst>
                <a:ext uri="{FF2B5EF4-FFF2-40B4-BE49-F238E27FC236}">
                  <a16:creationId xmlns:a16="http://schemas.microsoft.com/office/drawing/2014/main" id="{2C878B87-A3E2-6C42-92BD-0C8B1ED64FF3}"/>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1">
              <a:extLst>
                <a:ext uri="{FF2B5EF4-FFF2-40B4-BE49-F238E27FC236}">
                  <a16:creationId xmlns:a16="http://schemas.microsoft.com/office/drawing/2014/main" id="{6FBC6D19-C900-F94D-88B7-386AF27FE613}"/>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2">
              <a:extLst>
                <a:ext uri="{FF2B5EF4-FFF2-40B4-BE49-F238E27FC236}">
                  <a16:creationId xmlns:a16="http://schemas.microsoft.com/office/drawing/2014/main" id="{EA8CD37B-F24D-4444-B72D-2638BC1B428D}"/>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3">
              <a:extLst>
                <a:ext uri="{FF2B5EF4-FFF2-40B4-BE49-F238E27FC236}">
                  <a16:creationId xmlns:a16="http://schemas.microsoft.com/office/drawing/2014/main" id="{A9E00942-7054-7542-9C10-91015F4D34DF}"/>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4">
              <a:extLst>
                <a:ext uri="{FF2B5EF4-FFF2-40B4-BE49-F238E27FC236}">
                  <a16:creationId xmlns:a16="http://schemas.microsoft.com/office/drawing/2014/main" id="{03F16288-1F6E-B341-888A-11BC0BF916ED}"/>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5">
              <a:extLst>
                <a:ext uri="{FF2B5EF4-FFF2-40B4-BE49-F238E27FC236}">
                  <a16:creationId xmlns:a16="http://schemas.microsoft.com/office/drawing/2014/main" id="{6B97DACD-5AFD-3749-80F8-964B4BE7E1C9}"/>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6">
              <a:extLst>
                <a:ext uri="{FF2B5EF4-FFF2-40B4-BE49-F238E27FC236}">
                  <a16:creationId xmlns:a16="http://schemas.microsoft.com/office/drawing/2014/main" id="{374DC167-BE21-044F-8FAB-2E7D90F04C8C}"/>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7">
              <a:extLst>
                <a:ext uri="{FF2B5EF4-FFF2-40B4-BE49-F238E27FC236}">
                  <a16:creationId xmlns:a16="http://schemas.microsoft.com/office/drawing/2014/main" id="{8D5AF9BB-D618-2A47-9919-B792D5BE8586}"/>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8">
              <a:extLst>
                <a:ext uri="{FF2B5EF4-FFF2-40B4-BE49-F238E27FC236}">
                  <a16:creationId xmlns:a16="http://schemas.microsoft.com/office/drawing/2014/main" id="{19B32605-3094-F245-B99D-048F00759414}"/>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9">
              <a:extLst>
                <a:ext uri="{FF2B5EF4-FFF2-40B4-BE49-F238E27FC236}">
                  <a16:creationId xmlns:a16="http://schemas.microsoft.com/office/drawing/2014/main" id="{50BDD9E7-F2BB-FB49-BF21-D185216725C5}"/>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0">
              <a:extLst>
                <a:ext uri="{FF2B5EF4-FFF2-40B4-BE49-F238E27FC236}">
                  <a16:creationId xmlns:a16="http://schemas.microsoft.com/office/drawing/2014/main" id="{948A4E99-FF8D-774E-99E0-A188C6E0B263}"/>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1">
              <a:extLst>
                <a:ext uri="{FF2B5EF4-FFF2-40B4-BE49-F238E27FC236}">
                  <a16:creationId xmlns:a16="http://schemas.microsoft.com/office/drawing/2014/main" id="{21BC68B9-4B2A-6843-BD1D-8BE46C54D33C}"/>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2">
              <a:extLst>
                <a:ext uri="{FF2B5EF4-FFF2-40B4-BE49-F238E27FC236}">
                  <a16:creationId xmlns:a16="http://schemas.microsoft.com/office/drawing/2014/main" id="{3EC76648-E292-7646-A0E0-A5183550C8DD}"/>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3">
              <a:extLst>
                <a:ext uri="{FF2B5EF4-FFF2-40B4-BE49-F238E27FC236}">
                  <a16:creationId xmlns:a16="http://schemas.microsoft.com/office/drawing/2014/main" id="{34CD4F2F-DDF5-B74A-A529-03D0952527B3}"/>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4">
              <a:extLst>
                <a:ext uri="{FF2B5EF4-FFF2-40B4-BE49-F238E27FC236}">
                  <a16:creationId xmlns:a16="http://schemas.microsoft.com/office/drawing/2014/main" id="{0456C070-E8F2-7646-9A07-ACC79FD5DDC9}"/>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5">
              <a:extLst>
                <a:ext uri="{FF2B5EF4-FFF2-40B4-BE49-F238E27FC236}">
                  <a16:creationId xmlns:a16="http://schemas.microsoft.com/office/drawing/2014/main" id="{4C828464-1270-9949-839F-3F4B177DAEDF}"/>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6">
              <a:extLst>
                <a:ext uri="{FF2B5EF4-FFF2-40B4-BE49-F238E27FC236}">
                  <a16:creationId xmlns:a16="http://schemas.microsoft.com/office/drawing/2014/main" id="{CE079E16-C62D-9343-8CE7-21941097B7ED}"/>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7">
              <a:extLst>
                <a:ext uri="{FF2B5EF4-FFF2-40B4-BE49-F238E27FC236}">
                  <a16:creationId xmlns:a16="http://schemas.microsoft.com/office/drawing/2014/main" id="{AEAC0740-5DAA-324B-841E-1B77930BDAB4}"/>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8">
              <a:extLst>
                <a:ext uri="{FF2B5EF4-FFF2-40B4-BE49-F238E27FC236}">
                  <a16:creationId xmlns:a16="http://schemas.microsoft.com/office/drawing/2014/main" id="{B2810FB9-0A10-6B45-8053-E4EDB672464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9">
              <a:extLst>
                <a:ext uri="{FF2B5EF4-FFF2-40B4-BE49-F238E27FC236}">
                  <a16:creationId xmlns:a16="http://schemas.microsoft.com/office/drawing/2014/main" id="{70BC0B8B-DF38-8948-A72D-DA7527269549}"/>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0">
              <a:extLst>
                <a:ext uri="{FF2B5EF4-FFF2-40B4-BE49-F238E27FC236}">
                  <a16:creationId xmlns:a16="http://schemas.microsoft.com/office/drawing/2014/main" id="{C65A2D1D-FDAB-D145-A8AA-5624B84AF38D}"/>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1">
              <a:extLst>
                <a:ext uri="{FF2B5EF4-FFF2-40B4-BE49-F238E27FC236}">
                  <a16:creationId xmlns:a16="http://schemas.microsoft.com/office/drawing/2014/main" id="{A5DF14C5-FDDF-2344-AC4A-5C04FC3977A4}"/>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2">
              <a:extLst>
                <a:ext uri="{FF2B5EF4-FFF2-40B4-BE49-F238E27FC236}">
                  <a16:creationId xmlns:a16="http://schemas.microsoft.com/office/drawing/2014/main" id="{08DC07C3-AA42-5B4D-8018-1E891EDE830E}"/>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3">
              <a:extLst>
                <a:ext uri="{FF2B5EF4-FFF2-40B4-BE49-F238E27FC236}">
                  <a16:creationId xmlns:a16="http://schemas.microsoft.com/office/drawing/2014/main" id="{10221C5D-70DD-B14C-A8E9-BF8B3BF325B3}"/>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4">
              <a:extLst>
                <a:ext uri="{FF2B5EF4-FFF2-40B4-BE49-F238E27FC236}">
                  <a16:creationId xmlns:a16="http://schemas.microsoft.com/office/drawing/2014/main" id="{2DA38CF2-3ABB-184A-8AE6-41626D83CBCB}"/>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5">
              <a:extLst>
                <a:ext uri="{FF2B5EF4-FFF2-40B4-BE49-F238E27FC236}">
                  <a16:creationId xmlns:a16="http://schemas.microsoft.com/office/drawing/2014/main" id="{8A40CFCA-FB53-B648-A986-DE3EE827EDBD}"/>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6">
              <a:extLst>
                <a:ext uri="{FF2B5EF4-FFF2-40B4-BE49-F238E27FC236}">
                  <a16:creationId xmlns:a16="http://schemas.microsoft.com/office/drawing/2014/main" id="{A15A165B-28A6-EE4E-99AB-991DA316EEE7}"/>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7">
              <a:extLst>
                <a:ext uri="{FF2B5EF4-FFF2-40B4-BE49-F238E27FC236}">
                  <a16:creationId xmlns:a16="http://schemas.microsoft.com/office/drawing/2014/main" id="{EA7339E9-B465-BA4F-B72F-790E18559431}"/>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8">
              <a:extLst>
                <a:ext uri="{FF2B5EF4-FFF2-40B4-BE49-F238E27FC236}">
                  <a16:creationId xmlns:a16="http://schemas.microsoft.com/office/drawing/2014/main" id="{3C369365-F1CB-8740-9162-265E3A67E74A}"/>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9">
              <a:extLst>
                <a:ext uri="{FF2B5EF4-FFF2-40B4-BE49-F238E27FC236}">
                  <a16:creationId xmlns:a16="http://schemas.microsoft.com/office/drawing/2014/main" id="{620C433E-8020-CE43-A122-527DB7336686}"/>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0">
              <a:extLst>
                <a:ext uri="{FF2B5EF4-FFF2-40B4-BE49-F238E27FC236}">
                  <a16:creationId xmlns:a16="http://schemas.microsoft.com/office/drawing/2014/main" id="{32888337-128C-2840-A52E-146C576DA061}"/>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1">
              <a:extLst>
                <a:ext uri="{FF2B5EF4-FFF2-40B4-BE49-F238E27FC236}">
                  <a16:creationId xmlns:a16="http://schemas.microsoft.com/office/drawing/2014/main" id="{A8827164-14DD-C44C-BA6D-AAD004EB569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2">
              <a:extLst>
                <a:ext uri="{FF2B5EF4-FFF2-40B4-BE49-F238E27FC236}">
                  <a16:creationId xmlns:a16="http://schemas.microsoft.com/office/drawing/2014/main" id="{0531E026-E4C8-F94A-BFD9-CC8599C634D2}"/>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3">
              <a:extLst>
                <a:ext uri="{FF2B5EF4-FFF2-40B4-BE49-F238E27FC236}">
                  <a16:creationId xmlns:a16="http://schemas.microsoft.com/office/drawing/2014/main" id="{06516B48-EC8B-AC42-92A2-3395E6FEA5CC}"/>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4">
              <a:extLst>
                <a:ext uri="{FF2B5EF4-FFF2-40B4-BE49-F238E27FC236}">
                  <a16:creationId xmlns:a16="http://schemas.microsoft.com/office/drawing/2014/main" id="{896B165D-5D61-194D-85F3-3419310EC19A}"/>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5">
              <a:extLst>
                <a:ext uri="{FF2B5EF4-FFF2-40B4-BE49-F238E27FC236}">
                  <a16:creationId xmlns:a16="http://schemas.microsoft.com/office/drawing/2014/main" id="{F078ECC5-CA45-3B43-88C5-ECB20DAF3C6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6">
              <a:extLst>
                <a:ext uri="{FF2B5EF4-FFF2-40B4-BE49-F238E27FC236}">
                  <a16:creationId xmlns:a16="http://schemas.microsoft.com/office/drawing/2014/main" id="{D5AC6D56-551E-5042-9A49-06CE9F57C907}"/>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7">
              <a:extLst>
                <a:ext uri="{FF2B5EF4-FFF2-40B4-BE49-F238E27FC236}">
                  <a16:creationId xmlns:a16="http://schemas.microsoft.com/office/drawing/2014/main" id="{BE9CDF71-A1D0-D94B-B550-C5A8E904BFE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8">
              <a:extLst>
                <a:ext uri="{FF2B5EF4-FFF2-40B4-BE49-F238E27FC236}">
                  <a16:creationId xmlns:a16="http://schemas.microsoft.com/office/drawing/2014/main" id="{493011CB-B46E-BE48-9D53-E8BDEE387641}"/>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9">
              <a:extLst>
                <a:ext uri="{FF2B5EF4-FFF2-40B4-BE49-F238E27FC236}">
                  <a16:creationId xmlns:a16="http://schemas.microsoft.com/office/drawing/2014/main" id="{411657C3-ADDE-2648-9D88-4B3151CDC271}"/>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0">
              <a:extLst>
                <a:ext uri="{FF2B5EF4-FFF2-40B4-BE49-F238E27FC236}">
                  <a16:creationId xmlns:a16="http://schemas.microsoft.com/office/drawing/2014/main" id="{8732ACCC-EFB5-4E4C-BC81-FF6E7209E5EE}"/>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1">
              <a:extLst>
                <a:ext uri="{FF2B5EF4-FFF2-40B4-BE49-F238E27FC236}">
                  <a16:creationId xmlns:a16="http://schemas.microsoft.com/office/drawing/2014/main" id="{AB5ED7C4-5DAA-174C-A88E-4E9AB7733890}"/>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2">
              <a:extLst>
                <a:ext uri="{FF2B5EF4-FFF2-40B4-BE49-F238E27FC236}">
                  <a16:creationId xmlns:a16="http://schemas.microsoft.com/office/drawing/2014/main" id="{CC66590A-FE25-284F-8038-9B7F303D2B9C}"/>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3">
              <a:extLst>
                <a:ext uri="{FF2B5EF4-FFF2-40B4-BE49-F238E27FC236}">
                  <a16:creationId xmlns:a16="http://schemas.microsoft.com/office/drawing/2014/main" id="{61B7CB8F-193B-1B43-A067-83C342A23ED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4">
              <a:extLst>
                <a:ext uri="{FF2B5EF4-FFF2-40B4-BE49-F238E27FC236}">
                  <a16:creationId xmlns:a16="http://schemas.microsoft.com/office/drawing/2014/main" id="{221D8163-F5AE-064D-8289-4204754C8C18}"/>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5">
              <a:extLst>
                <a:ext uri="{FF2B5EF4-FFF2-40B4-BE49-F238E27FC236}">
                  <a16:creationId xmlns:a16="http://schemas.microsoft.com/office/drawing/2014/main" id="{55C5AFBD-245F-9545-A297-38B0E70CC543}"/>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6">
              <a:extLst>
                <a:ext uri="{FF2B5EF4-FFF2-40B4-BE49-F238E27FC236}">
                  <a16:creationId xmlns:a16="http://schemas.microsoft.com/office/drawing/2014/main" id="{82F800E4-F3DD-4943-B026-7597FB3DFE32}"/>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7">
              <a:extLst>
                <a:ext uri="{FF2B5EF4-FFF2-40B4-BE49-F238E27FC236}">
                  <a16:creationId xmlns:a16="http://schemas.microsoft.com/office/drawing/2014/main" id="{D7E80306-D247-014E-A671-9D47954478A6}"/>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8">
              <a:extLst>
                <a:ext uri="{FF2B5EF4-FFF2-40B4-BE49-F238E27FC236}">
                  <a16:creationId xmlns:a16="http://schemas.microsoft.com/office/drawing/2014/main" id="{0572026B-F238-C248-8F6A-BAE52E904B9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9">
              <a:extLst>
                <a:ext uri="{FF2B5EF4-FFF2-40B4-BE49-F238E27FC236}">
                  <a16:creationId xmlns:a16="http://schemas.microsoft.com/office/drawing/2014/main" id="{7586DD09-1B07-E742-85C8-A9B8B69C1160}"/>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0">
              <a:extLst>
                <a:ext uri="{FF2B5EF4-FFF2-40B4-BE49-F238E27FC236}">
                  <a16:creationId xmlns:a16="http://schemas.microsoft.com/office/drawing/2014/main" id="{90699904-4552-4A49-BEE5-9E3442C4F0D5}"/>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1">
              <a:extLst>
                <a:ext uri="{FF2B5EF4-FFF2-40B4-BE49-F238E27FC236}">
                  <a16:creationId xmlns:a16="http://schemas.microsoft.com/office/drawing/2014/main" id="{CE893F95-8ABB-6541-A78B-8BAC7C1BC9B4}"/>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2">
              <a:extLst>
                <a:ext uri="{FF2B5EF4-FFF2-40B4-BE49-F238E27FC236}">
                  <a16:creationId xmlns:a16="http://schemas.microsoft.com/office/drawing/2014/main" id="{BCC7414A-CBA3-BE45-B01B-053538FD4FE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3">
              <a:extLst>
                <a:ext uri="{FF2B5EF4-FFF2-40B4-BE49-F238E27FC236}">
                  <a16:creationId xmlns:a16="http://schemas.microsoft.com/office/drawing/2014/main" id="{FE4B94AE-57A7-B24F-B0EE-C1A128F2D2EB}"/>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4">
              <a:extLst>
                <a:ext uri="{FF2B5EF4-FFF2-40B4-BE49-F238E27FC236}">
                  <a16:creationId xmlns:a16="http://schemas.microsoft.com/office/drawing/2014/main" id="{1C7A2E69-9C4F-8146-B1C4-6ABBBD3CABAE}"/>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5">
              <a:extLst>
                <a:ext uri="{FF2B5EF4-FFF2-40B4-BE49-F238E27FC236}">
                  <a16:creationId xmlns:a16="http://schemas.microsoft.com/office/drawing/2014/main" id="{9393B41C-7BAD-3F49-89C6-7372F6293E0C}"/>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6">
              <a:extLst>
                <a:ext uri="{FF2B5EF4-FFF2-40B4-BE49-F238E27FC236}">
                  <a16:creationId xmlns:a16="http://schemas.microsoft.com/office/drawing/2014/main" id="{13E40350-E5B5-2348-AFA8-B63CC10D7A1B}"/>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7">
              <a:extLst>
                <a:ext uri="{FF2B5EF4-FFF2-40B4-BE49-F238E27FC236}">
                  <a16:creationId xmlns:a16="http://schemas.microsoft.com/office/drawing/2014/main" id="{07BB4A35-B308-7747-A39A-EEEA782CF21E}"/>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8">
              <a:extLst>
                <a:ext uri="{FF2B5EF4-FFF2-40B4-BE49-F238E27FC236}">
                  <a16:creationId xmlns:a16="http://schemas.microsoft.com/office/drawing/2014/main" id="{7E884DC5-C6C9-BA4C-9D2A-6308159E36A7}"/>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9">
              <a:extLst>
                <a:ext uri="{FF2B5EF4-FFF2-40B4-BE49-F238E27FC236}">
                  <a16:creationId xmlns:a16="http://schemas.microsoft.com/office/drawing/2014/main" id="{5F2A28BB-0CEF-2F46-A10D-2A13366FAD06}"/>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0">
              <a:extLst>
                <a:ext uri="{FF2B5EF4-FFF2-40B4-BE49-F238E27FC236}">
                  <a16:creationId xmlns:a16="http://schemas.microsoft.com/office/drawing/2014/main" id="{8F240987-6F71-C342-8805-58A92BBE58C1}"/>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1">
              <a:extLst>
                <a:ext uri="{FF2B5EF4-FFF2-40B4-BE49-F238E27FC236}">
                  <a16:creationId xmlns:a16="http://schemas.microsoft.com/office/drawing/2014/main" id="{7357B6A1-6BDE-2C4E-849D-D9B7181E56E4}"/>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2">
              <a:extLst>
                <a:ext uri="{FF2B5EF4-FFF2-40B4-BE49-F238E27FC236}">
                  <a16:creationId xmlns:a16="http://schemas.microsoft.com/office/drawing/2014/main" id="{C0A0409A-4896-4C49-B767-8D7429458574}"/>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3">
              <a:extLst>
                <a:ext uri="{FF2B5EF4-FFF2-40B4-BE49-F238E27FC236}">
                  <a16:creationId xmlns:a16="http://schemas.microsoft.com/office/drawing/2014/main" id="{5224CE44-7BAF-6F45-82A0-660BC46F3A6B}"/>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4">
              <a:extLst>
                <a:ext uri="{FF2B5EF4-FFF2-40B4-BE49-F238E27FC236}">
                  <a16:creationId xmlns:a16="http://schemas.microsoft.com/office/drawing/2014/main" id="{8575DBF9-30B5-E24B-8E77-B1340B71B2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5">
              <a:extLst>
                <a:ext uri="{FF2B5EF4-FFF2-40B4-BE49-F238E27FC236}">
                  <a16:creationId xmlns:a16="http://schemas.microsoft.com/office/drawing/2014/main" id="{E8409441-4CD6-484A-9280-AC2786EB2BF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6">
              <a:extLst>
                <a:ext uri="{FF2B5EF4-FFF2-40B4-BE49-F238E27FC236}">
                  <a16:creationId xmlns:a16="http://schemas.microsoft.com/office/drawing/2014/main" id="{58451110-A3E5-F546-8C14-5B8F838A5AEB}"/>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7">
              <a:extLst>
                <a:ext uri="{FF2B5EF4-FFF2-40B4-BE49-F238E27FC236}">
                  <a16:creationId xmlns:a16="http://schemas.microsoft.com/office/drawing/2014/main" id="{8306B4A4-C704-234A-A37A-AEA30421FE8F}"/>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8">
              <a:extLst>
                <a:ext uri="{FF2B5EF4-FFF2-40B4-BE49-F238E27FC236}">
                  <a16:creationId xmlns:a16="http://schemas.microsoft.com/office/drawing/2014/main" id="{4BEBA69E-8727-304B-B36A-21EC5EE54640}"/>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9">
              <a:extLst>
                <a:ext uri="{FF2B5EF4-FFF2-40B4-BE49-F238E27FC236}">
                  <a16:creationId xmlns:a16="http://schemas.microsoft.com/office/drawing/2014/main" id="{DEB5A14F-F0FC-684D-885E-69B4238B5598}"/>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0">
              <a:extLst>
                <a:ext uri="{FF2B5EF4-FFF2-40B4-BE49-F238E27FC236}">
                  <a16:creationId xmlns:a16="http://schemas.microsoft.com/office/drawing/2014/main" id="{4AD992A1-421D-8542-9292-A7EAEDD03D2C}"/>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1">
              <a:extLst>
                <a:ext uri="{FF2B5EF4-FFF2-40B4-BE49-F238E27FC236}">
                  <a16:creationId xmlns:a16="http://schemas.microsoft.com/office/drawing/2014/main" id="{FBA5C6C2-3684-F746-AC1E-B59D56FE234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2">
              <a:extLst>
                <a:ext uri="{FF2B5EF4-FFF2-40B4-BE49-F238E27FC236}">
                  <a16:creationId xmlns:a16="http://schemas.microsoft.com/office/drawing/2014/main" id="{8369F73A-747B-2148-A996-048CCC92E4C1}"/>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3">
              <a:extLst>
                <a:ext uri="{FF2B5EF4-FFF2-40B4-BE49-F238E27FC236}">
                  <a16:creationId xmlns:a16="http://schemas.microsoft.com/office/drawing/2014/main" id="{CA7191A6-33C6-314B-85B2-DC755225AA6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4">
              <a:extLst>
                <a:ext uri="{FF2B5EF4-FFF2-40B4-BE49-F238E27FC236}">
                  <a16:creationId xmlns:a16="http://schemas.microsoft.com/office/drawing/2014/main" id="{5E66991B-A97F-AF45-9BD8-399668A2E4D7}"/>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5">
              <a:extLst>
                <a:ext uri="{FF2B5EF4-FFF2-40B4-BE49-F238E27FC236}">
                  <a16:creationId xmlns:a16="http://schemas.microsoft.com/office/drawing/2014/main" id="{62818F35-F90F-1246-8DF5-B689FEBE87C3}"/>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6">
              <a:extLst>
                <a:ext uri="{FF2B5EF4-FFF2-40B4-BE49-F238E27FC236}">
                  <a16:creationId xmlns:a16="http://schemas.microsoft.com/office/drawing/2014/main" id="{42C8250F-2FEA-BC45-8F34-409ECCBD5F70}"/>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7">
              <a:extLst>
                <a:ext uri="{FF2B5EF4-FFF2-40B4-BE49-F238E27FC236}">
                  <a16:creationId xmlns:a16="http://schemas.microsoft.com/office/drawing/2014/main" id="{87084985-2B6D-9C4F-A9C4-66EEABCF416A}"/>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8">
              <a:extLst>
                <a:ext uri="{FF2B5EF4-FFF2-40B4-BE49-F238E27FC236}">
                  <a16:creationId xmlns:a16="http://schemas.microsoft.com/office/drawing/2014/main" id="{065C8ED0-6D18-444F-AF55-41D5C32DA3E7}"/>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9">
              <a:extLst>
                <a:ext uri="{FF2B5EF4-FFF2-40B4-BE49-F238E27FC236}">
                  <a16:creationId xmlns:a16="http://schemas.microsoft.com/office/drawing/2014/main" id="{96DBB650-6BCC-A643-8D48-9E5B6FE86CC6}"/>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0">
              <a:extLst>
                <a:ext uri="{FF2B5EF4-FFF2-40B4-BE49-F238E27FC236}">
                  <a16:creationId xmlns:a16="http://schemas.microsoft.com/office/drawing/2014/main" id="{67CB7DBC-70C2-984E-9754-D70E4BF93BA4}"/>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1">
              <a:extLst>
                <a:ext uri="{FF2B5EF4-FFF2-40B4-BE49-F238E27FC236}">
                  <a16:creationId xmlns:a16="http://schemas.microsoft.com/office/drawing/2014/main" id="{E7B40A7C-CA0E-3346-BDED-5FE76816474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2">
              <a:extLst>
                <a:ext uri="{FF2B5EF4-FFF2-40B4-BE49-F238E27FC236}">
                  <a16:creationId xmlns:a16="http://schemas.microsoft.com/office/drawing/2014/main" id="{BC703EC9-62DC-554A-8E53-C2F0E394F6E6}"/>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3">
              <a:extLst>
                <a:ext uri="{FF2B5EF4-FFF2-40B4-BE49-F238E27FC236}">
                  <a16:creationId xmlns:a16="http://schemas.microsoft.com/office/drawing/2014/main" id="{5C7D0B56-8501-B34D-9C65-7C6BA86FA6C4}"/>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4">
              <a:extLst>
                <a:ext uri="{FF2B5EF4-FFF2-40B4-BE49-F238E27FC236}">
                  <a16:creationId xmlns:a16="http://schemas.microsoft.com/office/drawing/2014/main" id="{6D099786-3D29-324B-9190-ABAEC9214C0F}"/>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5">
              <a:extLst>
                <a:ext uri="{FF2B5EF4-FFF2-40B4-BE49-F238E27FC236}">
                  <a16:creationId xmlns:a16="http://schemas.microsoft.com/office/drawing/2014/main" id="{6F23509A-B34D-8548-8054-E736340EE8FA}"/>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6">
              <a:extLst>
                <a:ext uri="{FF2B5EF4-FFF2-40B4-BE49-F238E27FC236}">
                  <a16:creationId xmlns:a16="http://schemas.microsoft.com/office/drawing/2014/main" id="{AFB7A788-01F5-E24D-8BEB-C5D63DDD23B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7">
              <a:extLst>
                <a:ext uri="{FF2B5EF4-FFF2-40B4-BE49-F238E27FC236}">
                  <a16:creationId xmlns:a16="http://schemas.microsoft.com/office/drawing/2014/main" id="{461E9FFB-F61E-4C41-B24E-8DB838614F83}"/>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8">
              <a:extLst>
                <a:ext uri="{FF2B5EF4-FFF2-40B4-BE49-F238E27FC236}">
                  <a16:creationId xmlns:a16="http://schemas.microsoft.com/office/drawing/2014/main" id="{B37DDB30-3C97-D143-8E2F-97ACCDCA2B9C}"/>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9">
              <a:extLst>
                <a:ext uri="{FF2B5EF4-FFF2-40B4-BE49-F238E27FC236}">
                  <a16:creationId xmlns:a16="http://schemas.microsoft.com/office/drawing/2014/main" id="{2DE073AE-1450-494C-B29B-7826FFC43BEB}"/>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0">
              <a:extLst>
                <a:ext uri="{FF2B5EF4-FFF2-40B4-BE49-F238E27FC236}">
                  <a16:creationId xmlns:a16="http://schemas.microsoft.com/office/drawing/2014/main" id="{BBF78761-E17F-7749-BB15-B812D396EC42}"/>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1">
              <a:extLst>
                <a:ext uri="{FF2B5EF4-FFF2-40B4-BE49-F238E27FC236}">
                  <a16:creationId xmlns:a16="http://schemas.microsoft.com/office/drawing/2014/main" id="{80B7CB8C-CC4C-3D40-8F5A-719BD5770F4B}"/>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2">
              <a:extLst>
                <a:ext uri="{FF2B5EF4-FFF2-40B4-BE49-F238E27FC236}">
                  <a16:creationId xmlns:a16="http://schemas.microsoft.com/office/drawing/2014/main" id="{7872ED4A-977B-8944-A0ED-A2CFEADC75F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3">
              <a:extLst>
                <a:ext uri="{FF2B5EF4-FFF2-40B4-BE49-F238E27FC236}">
                  <a16:creationId xmlns:a16="http://schemas.microsoft.com/office/drawing/2014/main" id="{9B8FEAE9-D4ED-9C4A-90CD-B7EA03E973C6}"/>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4">
              <a:extLst>
                <a:ext uri="{FF2B5EF4-FFF2-40B4-BE49-F238E27FC236}">
                  <a16:creationId xmlns:a16="http://schemas.microsoft.com/office/drawing/2014/main" id="{7DD48666-3310-794E-B3BD-6E5F6A8E450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5">
              <a:extLst>
                <a:ext uri="{FF2B5EF4-FFF2-40B4-BE49-F238E27FC236}">
                  <a16:creationId xmlns:a16="http://schemas.microsoft.com/office/drawing/2014/main" id="{B83DACEC-71A4-1D45-86B3-1800A3A60242}"/>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6">
              <a:extLst>
                <a:ext uri="{FF2B5EF4-FFF2-40B4-BE49-F238E27FC236}">
                  <a16:creationId xmlns:a16="http://schemas.microsoft.com/office/drawing/2014/main" id="{A277C391-0C8A-1547-9E55-E7A0DD471055}"/>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7">
              <a:extLst>
                <a:ext uri="{FF2B5EF4-FFF2-40B4-BE49-F238E27FC236}">
                  <a16:creationId xmlns:a16="http://schemas.microsoft.com/office/drawing/2014/main" id="{CBB2E169-E02B-DC47-A9F7-B68EF6ABF10A}"/>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8">
              <a:extLst>
                <a:ext uri="{FF2B5EF4-FFF2-40B4-BE49-F238E27FC236}">
                  <a16:creationId xmlns:a16="http://schemas.microsoft.com/office/drawing/2014/main" id="{DF40ADA2-F91B-5F43-AE23-975FE843BBB6}"/>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9">
              <a:extLst>
                <a:ext uri="{FF2B5EF4-FFF2-40B4-BE49-F238E27FC236}">
                  <a16:creationId xmlns:a16="http://schemas.microsoft.com/office/drawing/2014/main" id="{5B4009E7-4DB8-7D4D-889D-35B6D8C5B47D}"/>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0">
              <a:extLst>
                <a:ext uri="{FF2B5EF4-FFF2-40B4-BE49-F238E27FC236}">
                  <a16:creationId xmlns:a16="http://schemas.microsoft.com/office/drawing/2014/main" id="{7B8A7278-04D3-1B43-9D39-9C6AC1E59E8C}"/>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1">
              <a:extLst>
                <a:ext uri="{FF2B5EF4-FFF2-40B4-BE49-F238E27FC236}">
                  <a16:creationId xmlns:a16="http://schemas.microsoft.com/office/drawing/2014/main" id="{2BC509FA-498B-9447-98E7-A6ABD2A89B29}"/>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2">
              <a:extLst>
                <a:ext uri="{FF2B5EF4-FFF2-40B4-BE49-F238E27FC236}">
                  <a16:creationId xmlns:a16="http://schemas.microsoft.com/office/drawing/2014/main" id="{92A965D7-EB30-584B-A1CC-6B9CA4F7D1C2}"/>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3">
              <a:extLst>
                <a:ext uri="{FF2B5EF4-FFF2-40B4-BE49-F238E27FC236}">
                  <a16:creationId xmlns:a16="http://schemas.microsoft.com/office/drawing/2014/main" id="{C9D58667-531A-794B-85FD-F35B6E7B823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4">
              <a:extLst>
                <a:ext uri="{FF2B5EF4-FFF2-40B4-BE49-F238E27FC236}">
                  <a16:creationId xmlns:a16="http://schemas.microsoft.com/office/drawing/2014/main" id="{C773AFDA-414C-0445-99D1-24F66CAF9D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5">
              <a:extLst>
                <a:ext uri="{FF2B5EF4-FFF2-40B4-BE49-F238E27FC236}">
                  <a16:creationId xmlns:a16="http://schemas.microsoft.com/office/drawing/2014/main" id="{F1CFDCB4-F33A-3D42-A082-013CF5728AA6}"/>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6">
              <a:extLst>
                <a:ext uri="{FF2B5EF4-FFF2-40B4-BE49-F238E27FC236}">
                  <a16:creationId xmlns:a16="http://schemas.microsoft.com/office/drawing/2014/main" id="{C5BEDE90-5763-624A-ADE0-7CC7C2CAB6F6}"/>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7">
              <a:extLst>
                <a:ext uri="{FF2B5EF4-FFF2-40B4-BE49-F238E27FC236}">
                  <a16:creationId xmlns:a16="http://schemas.microsoft.com/office/drawing/2014/main" id="{F331D48C-DD72-9A42-BEDA-CF47DF8FBB24}"/>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8">
              <a:extLst>
                <a:ext uri="{FF2B5EF4-FFF2-40B4-BE49-F238E27FC236}">
                  <a16:creationId xmlns:a16="http://schemas.microsoft.com/office/drawing/2014/main" id="{9A0EFA03-DB7B-7843-8C66-0380709326A0}"/>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9">
              <a:extLst>
                <a:ext uri="{FF2B5EF4-FFF2-40B4-BE49-F238E27FC236}">
                  <a16:creationId xmlns:a16="http://schemas.microsoft.com/office/drawing/2014/main" id="{DBE73874-4D97-0C47-8FF9-E7446AD58B6A}"/>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0">
              <a:extLst>
                <a:ext uri="{FF2B5EF4-FFF2-40B4-BE49-F238E27FC236}">
                  <a16:creationId xmlns:a16="http://schemas.microsoft.com/office/drawing/2014/main" id="{582A890A-096C-4D43-B0EB-FB395C65389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1">
              <a:extLst>
                <a:ext uri="{FF2B5EF4-FFF2-40B4-BE49-F238E27FC236}">
                  <a16:creationId xmlns:a16="http://schemas.microsoft.com/office/drawing/2014/main" id="{79E1D7A7-FA85-5946-A411-665A3A039456}"/>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2">
              <a:extLst>
                <a:ext uri="{FF2B5EF4-FFF2-40B4-BE49-F238E27FC236}">
                  <a16:creationId xmlns:a16="http://schemas.microsoft.com/office/drawing/2014/main" id="{F53DF8A5-07F8-794C-BDE5-057B6EDDCFA1}"/>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3">
              <a:extLst>
                <a:ext uri="{FF2B5EF4-FFF2-40B4-BE49-F238E27FC236}">
                  <a16:creationId xmlns:a16="http://schemas.microsoft.com/office/drawing/2014/main" id="{B553881B-F30D-444F-8AB3-92838A71BCAB}"/>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4">
              <a:extLst>
                <a:ext uri="{FF2B5EF4-FFF2-40B4-BE49-F238E27FC236}">
                  <a16:creationId xmlns:a16="http://schemas.microsoft.com/office/drawing/2014/main" id="{231F159D-681A-7E4F-B39C-F23E3C53A84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5">
              <a:extLst>
                <a:ext uri="{FF2B5EF4-FFF2-40B4-BE49-F238E27FC236}">
                  <a16:creationId xmlns:a16="http://schemas.microsoft.com/office/drawing/2014/main" id="{479F64ED-B315-0846-8E17-FF5504AB60E3}"/>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6">
              <a:extLst>
                <a:ext uri="{FF2B5EF4-FFF2-40B4-BE49-F238E27FC236}">
                  <a16:creationId xmlns:a16="http://schemas.microsoft.com/office/drawing/2014/main" id="{154F0563-776C-7E4D-8B81-37372F1526F5}"/>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7">
              <a:extLst>
                <a:ext uri="{FF2B5EF4-FFF2-40B4-BE49-F238E27FC236}">
                  <a16:creationId xmlns:a16="http://schemas.microsoft.com/office/drawing/2014/main" id="{FF9E72CE-2435-EE40-8A51-3056BC8B7010}"/>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8">
              <a:extLst>
                <a:ext uri="{FF2B5EF4-FFF2-40B4-BE49-F238E27FC236}">
                  <a16:creationId xmlns:a16="http://schemas.microsoft.com/office/drawing/2014/main" id="{4DC43C75-6BB6-6E42-8370-2EB0321EB4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9">
              <a:extLst>
                <a:ext uri="{FF2B5EF4-FFF2-40B4-BE49-F238E27FC236}">
                  <a16:creationId xmlns:a16="http://schemas.microsoft.com/office/drawing/2014/main" id="{F86BBC39-25DB-9F4C-8BA5-20B1211A534F}"/>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0">
              <a:extLst>
                <a:ext uri="{FF2B5EF4-FFF2-40B4-BE49-F238E27FC236}">
                  <a16:creationId xmlns:a16="http://schemas.microsoft.com/office/drawing/2014/main" id="{8AD0D5FB-8C28-5343-8CAA-AFA98D97029E}"/>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1">
              <a:extLst>
                <a:ext uri="{FF2B5EF4-FFF2-40B4-BE49-F238E27FC236}">
                  <a16:creationId xmlns:a16="http://schemas.microsoft.com/office/drawing/2014/main" id="{B4D93C96-6560-474C-AD92-C65B36C221D6}"/>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2">
              <a:extLst>
                <a:ext uri="{FF2B5EF4-FFF2-40B4-BE49-F238E27FC236}">
                  <a16:creationId xmlns:a16="http://schemas.microsoft.com/office/drawing/2014/main" id="{0E30499B-0919-EF47-89A2-374847A002DD}"/>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3">
              <a:extLst>
                <a:ext uri="{FF2B5EF4-FFF2-40B4-BE49-F238E27FC236}">
                  <a16:creationId xmlns:a16="http://schemas.microsoft.com/office/drawing/2014/main" id="{EBF8E5E7-BB5B-B841-BC55-371B884DCEDA}"/>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4">
              <a:extLst>
                <a:ext uri="{FF2B5EF4-FFF2-40B4-BE49-F238E27FC236}">
                  <a16:creationId xmlns:a16="http://schemas.microsoft.com/office/drawing/2014/main" id="{0FA560E5-B5D6-634C-9390-9858B63697FA}"/>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5">
              <a:extLst>
                <a:ext uri="{FF2B5EF4-FFF2-40B4-BE49-F238E27FC236}">
                  <a16:creationId xmlns:a16="http://schemas.microsoft.com/office/drawing/2014/main" id="{17846B16-092F-CC47-AEAE-E5040CD1636C}"/>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6">
              <a:extLst>
                <a:ext uri="{FF2B5EF4-FFF2-40B4-BE49-F238E27FC236}">
                  <a16:creationId xmlns:a16="http://schemas.microsoft.com/office/drawing/2014/main" id="{2F2DDADF-141C-C443-A26D-C16D5A66D05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7">
              <a:extLst>
                <a:ext uri="{FF2B5EF4-FFF2-40B4-BE49-F238E27FC236}">
                  <a16:creationId xmlns:a16="http://schemas.microsoft.com/office/drawing/2014/main" id="{C7754685-8992-2D46-9475-A5E4BAFF1F1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8">
              <a:extLst>
                <a:ext uri="{FF2B5EF4-FFF2-40B4-BE49-F238E27FC236}">
                  <a16:creationId xmlns:a16="http://schemas.microsoft.com/office/drawing/2014/main" id="{28463711-A2CF-6A4A-8496-8799D5AACCF3}"/>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9">
              <a:extLst>
                <a:ext uri="{FF2B5EF4-FFF2-40B4-BE49-F238E27FC236}">
                  <a16:creationId xmlns:a16="http://schemas.microsoft.com/office/drawing/2014/main" id="{513BC3C0-8666-B040-879C-80CDFF2E30AF}"/>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0">
              <a:extLst>
                <a:ext uri="{FF2B5EF4-FFF2-40B4-BE49-F238E27FC236}">
                  <a16:creationId xmlns:a16="http://schemas.microsoft.com/office/drawing/2014/main" id="{6D954567-A504-684D-828B-38A743CFED05}"/>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1">
              <a:extLst>
                <a:ext uri="{FF2B5EF4-FFF2-40B4-BE49-F238E27FC236}">
                  <a16:creationId xmlns:a16="http://schemas.microsoft.com/office/drawing/2014/main" id="{4DC9BE71-50CB-8145-990F-16EC31A9244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2">
              <a:extLst>
                <a:ext uri="{FF2B5EF4-FFF2-40B4-BE49-F238E27FC236}">
                  <a16:creationId xmlns:a16="http://schemas.microsoft.com/office/drawing/2014/main" id="{FD55BA8B-ADC0-9649-B48A-F5F7D7384737}"/>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3">
              <a:extLst>
                <a:ext uri="{FF2B5EF4-FFF2-40B4-BE49-F238E27FC236}">
                  <a16:creationId xmlns:a16="http://schemas.microsoft.com/office/drawing/2014/main" id="{D9D2848B-C90E-1441-A1B3-21D27B4D5AF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4">
              <a:extLst>
                <a:ext uri="{FF2B5EF4-FFF2-40B4-BE49-F238E27FC236}">
                  <a16:creationId xmlns:a16="http://schemas.microsoft.com/office/drawing/2014/main" id="{187AFF9C-4855-1E48-9C22-9A45E03FF96D}"/>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5">
              <a:extLst>
                <a:ext uri="{FF2B5EF4-FFF2-40B4-BE49-F238E27FC236}">
                  <a16:creationId xmlns:a16="http://schemas.microsoft.com/office/drawing/2014/main" id="{41666F93-108E-444D-860B-CA98F4F5C3B1}"/>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6">
              <a:extLst>
                <a:ext uri="{FF2B5EF4-FFF2-40B4-BE49-F238E27FC236}">
                  <a16:creationId xmlns:a16="http://schemas.microsoft.com/office/drawing/2014/main" id="{5C8AA076-8FCE-6A48-AB37-9A9510806469}"/>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7">
              <a:extLst>
                <a:ext uri="{FF2B5EF4-FFF2-40B4-BE49-F238E27FC236}">
                  <a16:creationId xmlns:a16="http://schemas.microsoft.com/office/drawing/2014/main" id="{3B6E8302-4CDB-B44D-946F-C05FE9A5D638}"/>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8">
              <a:extLst>
                <a:ext uri="{FF2B5EF4-FFF2-40B4-BE49-F238E27FC236}">
                  <a16:creationId xmlns:a16="http://schemas.microsoft.com/office/drawing/2014/main" id="{FCF4E3C7-643D-484A-A3F5-E2D267B0B84E}"/>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9">
              <a:extLst>
                <a:ext uri="{FF2B5EF4-FFF2-40B4-BE49-F238E27FC236}">
                  <a16:creationId xmlns:a16="http://schemas.microsoft.com/office/drawing/2014/main" id="{E516036D-3A16-BD41-98B7-6F6D20B5DFBC}"/>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0">
              <a:extLst>
                <a:ext uri="{FF2B5EF4-FFF2-40B4-BE49-F238E27FC236}">
                  <a16:creationId xmlns:a16="http://schemas.microsoft.com/office/drawing/2014/main" id="{8BC8E14A-1B50-A044-93A5-68CC372916C2}"/>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1">
              <a:extLst>
                <a:ext uri="{FF2B5EF4-FFF2-40B4-BE49-F238E27FC236}">
                  <a16:creationId xmlns:a16="http://schemas.microsoft.com/office/drawing/2014/main" id="{C2E42105-594F-2E45-821C-1C51E1E4112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2">
              <a:extLst>
                <a:ext uri="{FF2B5EF4-FFF2-40B4-BE49-F238E27FC236}">
                  <a16:creationId xmlns:a16="http://schemas.microsoft.com/office/drawing/2014/main" id="{7B531A36-FEDE-D746-99C4-7FC19B57CF30}"/>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3">
              <a:extLst>
                <a:ext uri="{FF2B5EF4-FFF2-40B4-BE49-F238E27FC236}">
                  <a16:creationId xmlns:a16="http://schemas.microsoft.com/office/drawing/2014/main" id="{09AFD84A-7C76-424E-8E1E-51B791F6F58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4">
              <a:extLst>
                <a:ext uri="{FF2B5EF4-FFF2-40B4-BE49-F238E27FC236}">
                  <a16:creationId xmlns:a16="http://schemas.microsoft.com/office/drawing/2014/main" id="{968E9873-F115-5347-B904-E38F3EBAC234}"/>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5">
              <a:extLst>
                <a:ext uri="{FF2B5EF4-FFF2-40B4-BE49-F238E27FC236}">
                  <a16:creationId xmlns:a16="http://schemas.microsoft.com/office/drawing/2014/main" id="{40C64AD2-7A01-074C-8483-768CC7B9A050}"/>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6">
              <a:extLst>
                <a:ext uri="{FF2B5EF4-FFF2-40B4-BE49-F238E27FC236}">
                  <a16:creationId xmlns:a16="http://schemas.microsoft.com/office/drawing/2014/main" id="{4FADFC0C-EFA7-854A-AB3C-6A1300CF605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7">
              <a:extLst>
                <a:ext uri="{FF2B5EF4-FFF2-40B4-BE49-F238E27FC236}">
                  <a16:creationId xmlns:a16="http://schemas.microsoft.com/office/drawing/2014/main" id="{14CA0E86-5808-FB46-870E-97C7C28D04FE}"/>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8">
              <a:extLst>
                <a:ext uri="{FF2B5EF4-FFF2-40B4-BE49-F238E27FC236}">
                  <a16:creationId xmlns:a16="http://schemas.microsoft.com/office/drawing/2014/main" id="{53F9A488-E24D-1946-BB15-FBCBD5F0D73F}"/>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9">
              <a:extLst>
                <a:ext uri="{FF2B5EF4-FFF2-40B4-BE49-F238E27FC236}">
                  <a16:creationId xmlns:a16="http://schemas.microsoft.com/office/drawing/2014/main" id="{6BD2CC03-130B-2947-9829-4BFF49679130}"/>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0">
              <a:extLst>
                <a:ext uri="{FF2B5EF4-FFF2-40B4-BE49-F238E27FC236}">
                  <a16:creationId xmlns:a16="http://schemas.microsoft.com/office/drawing/2014/main" id="{0B06D14C-FEE7-5C47-A5B4-31661F92B1EE}"/>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1">
              <a:extLst>
                <a:ext uri="{FF2B5EF4-FFF2-40B4-BE49-F238E27FC236}">
                  <a16:creationId xmlns:a16="http://schemas.microsoft.com/office/drawing/2014/main" id="{29200E2C-2197-0349-93E3-561AF9C520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2">
              <a:extLst>
                <a:ext uri="{FF2B5EF4-FFF2-40B4-BE49-F238E27FC236}">
                  <a16:creationId xmlns:a16="http://schemas.microsoft.com/office/drawing/2014/main" id="{CE8E0190-075F-2F4E-A72A-9A076C247A39}"/>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3">
              <a:extLst>
                <a:ext uri="{FF2B5EF4-FFF2-40B4-BE49-F238E27FC236}">
                  <a16:creationId xmlns:a16="http://schemas.microsoft.com/office/drawing/2014/main" id="{A9E54D46-4DF5-6443-B12C-6BE97F9E863D}"/>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4">
              <a:extLst>
                <a:ext uri="{FF2B5EF4-FFF2-40B4-BE49-F238E27FC236}">
                  <a16:creationId xmlns:a16="http://schemas.microsoft.com/office/drawing/2014/main" id="{AE560231-90E7-E640-B623-FF0714EF92DF}"/>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5">
              <a:extLst>
                <a:ext uri="{FF2B5EF4-FFF2-40B4-BE49-F238E27FC236}">
                  <a16:creationId xmlns:a16="http://schemas.microsoft.com/office/drawing/2014/main" id="{735AB628-F616-BE41-BC83-02DF9AE0F90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6">
              <a:extLst>
                <a:ext uri="{FF2B5EF4-FFF2-40B4-BE49-F238E27FC236}">
                  <a16:creationId xmlns:a16="http://schemas.microsoft.com/office/drawing/2014/main" id="{3D07213E-58C6-AF45-823A-D3C062429304}"/>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7">
              <a:extLst>
                <a:ext uri="{FF2B5EF4-FFF2-40B4-BE49-F238E27FC236}">
                  <a16:creationId xmlns:a16="http://schemas.microsoft.com/office/drawing/2014/main" id="{270D85EF-35F2-7841-9635-3D75D10B483B}"/>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8">
              <a:extLst>
                <a:ext uri="{FF2B5EF4-FFF2-40B4-BE49-F238E27FC236}">
                  <a16:creationId xmlns:a16="http://schemas.microsoft.com/office/drawing/2014/main" id="{746161AB-0846-2A41-8B14-8A4BB93FDFED}"/>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9">
              <a:extLst>
                <a:ext uri="{FF2B5EF4-FFF2-40B4-BE49-F238E27FC236}">
                  <a16:creationId xmlns:a16="http://schemas.microsoft.com/office/drawing/2014/main" id="{DA604641-B5AD-9C4A-84D8-FA9AA24C11EF}"/>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0">
              <a:extLst>
                <a:ext uri="{FF2B5EF4-FFF2-40B4-BE49-F238E27FC236}">
                  <a16:creationId xmlns:a16="http://schemas.microsoft.com/office/drawing/2014/main" id="{04F626C0-BE3F-A94D-87B2-D63BC88A51A9}"/>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1">
              <a:extLst>
                <a:ext uri="{FF2B5EF4-FFF2-40B4-BE49-F238E27FC236}">
                  <a16:creationId xmlns:a16="http://schemas.microsoft.com/office/drawing/2014/main" id="{0B074ECB-9564-1C4F-B48E-BC87548BECF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2">
              <a:extLst>
                <a:ext uri="{FF2B5EF4-FFF2-40B4-BE49-F238E27FC236}">
                  <a16:creationId xmlns:a16="http://schemas.microsoft.com/office/drawing/2014/main" id="{351DE447-46E8-B044-9183-F1BF4F548634}"/>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3">
              <a:extLst>
                <a:ext uri="{FF2B5EF4-FFF2-40B4-BE49-F238E27FC236}">
                  <a16:creationId xmlns:a16="http://schemas.microsoft.com/office/drawing/2014/main" id="{C9BFA647-BF6B-A141-B92A-8F7A7A6633D0}"/>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4">
              <a:extLst>
                <a:ext uri="{FF2B5EF4-FFF2-40B4-BE49-F238E27FC236}">
                  <a16:creationId xmlns:a16="http://schemas.microsoft.com/office/drawing/2014/main" id="{3E0DE98D-E8ED-8F4C-A857-851F8A4705FE}"/>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5">
              <a:extLst>
                <a:ext uri="{FF2B5EF4-FFF2-40B4-BE49-F238E27FC236}">
                  <a16:creationId xmlns:a16="http://schemas.microsoft.com/office/drawing/2014/main" id="{6F7B74FC-5958-6047-A216-13F56651C17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6">
              <a:extLst>
                <a:ext uri="{FF2B5EF4-FFF2-40B4-BE49-F238E27FC236}">
                  <a16:creationId xmlns:a16="http://schemas.microsoft.com/office/drawing/2014/main" id="{C94A2542-2902-ED4F-8410-E3A4079C1501}"/>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7">
              <a:extLst>
                <a:ext uri="{FF2B5EF4-FFF2-40B4-BE49-F238E27FC236}">
                  <a16:creationId xmlns:a16="http://schemas.microsoft.com/office/drawing/2014/main" id="{1E92FD3A-537E-6E42-9834-9DE2327E38E7}"/>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8">
              <a:extLst>
                <a:ext uri="{FF2B5EF4-FFF2-40B4-BE49-F238E27FC236}">
                  <a16:creationId xmlns:a16="http://schemas.microsoft.com/office/drawing/2014/main" id="{2E7B6FB2-7F20-7941-8565-E0E4A9C9285B}"/>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9">
              <a:extLst>
                <a:ext uri="{FF2B5EF4-FFF2-40B4-BE49-F238E27FC236}">
                  <a16:creationId xmlns:a16="http://schemas.microsoft.com/office/drawing/2014/main" id="{E049A2BF-D7AF-FA4F-BACA-028CCC798D92}"/>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0">
              <a:extLst>
                <a:ext uri="{FF2B5EF4-FFF2-40B4-BE49-F238E27FC236}">
                  <a16:creationId xmlns:a16="http://schemas.microsoft.com/office/drawing/2014/main" id="{24E91ECA-4C76-3042-9C3B-68DB6ADB811D}"/>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1">
              <a:extLst>
                <a:ext uri="{FF2B5EF4-FFF2-40B4-BE49-F238E27FC236}">
                  <a16:creationId xmlns:a16="http://schemas.microsoft.com/office/drawing/2014/main" id="{37DD993F-2B51-AF44-BB1E-5EF64B5EFE70}"/>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2">
              <a:extLst>
                <a:ext uri="{FF2B5EF4-FFF2-40B4-BE49-F238E27FC236}">
                  <a16:creationId xmlns:a16="http://schemas.microsoft.com/office/drawing/2014/main" id="{6014E739-D432-BE43-B63B-ABC19FC63BF1}"/>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3">
              <a:extLst>
                <a:ext uri="{FF2B5EF4-FFF2-40B4-BE49-F238E27FC236}">
                  <a16:creationId xmlns:a16="http://schemas.microsoft.com/office/drawing/2014/main" id="{88EF1E5B-377C-344D-A927-A0DB3677BE0E}"/>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4">
              <a:extLst>
                <a:ext uri="{FF2B5EF4-FFF2-40B4-BE49-F238E27FC236}">
                  <a16:creationId xmlns:a16="http://schemas.microsoft.com/office/drawing/2014/main" id="{0ED78C27-5321-9D46-9C90-2019DC48C28D}"/>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5">
              <a:extLst>
                <a:ext uri="{FF2B5EF4-FFF2-40B4-BE49-F238E27FC236}">
                  <a16:creationId xmlns:a16="http://schemas.microsoft.com/office/drawing/2014/main" id="{3CDA242C-F6B9-4147-88B9-8E20F67F2A52}"/>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6">
              <a:extLst>
                <a:ext uri="{FF2B5EF4-FFF2-40B4-BE49-F238E27FC236}">
                  <a16:creationId xmlns:a16="http://schemas.microsoft.com/office/drawing/2014/main" id="{E4AF892D-8335-694C-A356-9C1406490996}"/>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7">
              <a:extLst>
                <a:ext uri="{FF2B5EF4-FFF2-40B4-BE49-F238E27FC236}">
                  <a16:creationId xmlns:a16="http://schemas.microsoft.com/office/drawing/2014/main" id="{42760685-3833-C447-83D6-B91B8DF16712}"/>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8">
              <a:extLst>
                <a:ext uri="{FF2B5EF4-FFF2-40B4-BE49-F238E27FC236}">
                  <a16:creationId xmlns:a16="http://schemas.microsoft.com/office/drawing/2014/main" id="{D7FBA513-BD47-FC40-B6EE-4BF828928DA8}"/>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9">
              <a:extLst>
                <a:ext uri="{FF2B5EF4-FFF2-40B4-BE49-F238E27FC236}">
                  <a16:creationId xmlns:a16="http://schemas.microsoft.com/office/drawing/2014/main" id="{3308ED99-B298-E748-9948-6D8B1D170501}"/>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0">
              <a:extLst>
                <a:ext uri="{FF2B5EF4-FFF2-40B4-BE49-F238E27FC236}">
                  <a16:creationId xmlns:a16="http://schemas.microsoft.com/office/drawing/2014/main" id="{5B96E759-03AC-7E46-8FEA-F6B97908B497}"/>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1">
              <a:extLst>
                <a:ext uri="{FF2B5EF4-FFF2-40B4-BE49-F238E27FC236}">
                  <a16:creationId xmlns:a16="http://schemas.microsoft.com/office/drawing/2014/main" id="{E763F06D-502C-EF4F-8535-77EB726A22E0}"/>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2">
              <a:extLst>
                <a:ext uri="{FF2B5EF4-FFF2-40B4-BE49-F238E27FC236}">
                  <a16:creationId xmlns:a16="http://schemas.microsoft.com/office/drawing/2014/main" id="{BE418A97-1F9F-2745-9660-93FF3CC5A926}"/>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3">
              <a:extLst>
                <a:ext uri="{FF2B5EF4-FFF2-40B4-BE49-F238E27FC236}">
                  <a16:creationId xmlns:a16="http://schemas.microsoft.com/office/drawing/2014/main" id="{7D828BF2-6289-DF48-9730-B0B518C2FCA3}"/>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4">
              <a:extLst>
                <a:ext uri="{FF2B5EF4-FFF2-40B4-BE49-F238E27FC236}">
                  <a16:creationId xmlns:a16="http://schemas.microsoft.com/office/drawing/2014/main" id="{E22B989F-6A48-FF48-BC34-9BC0E27305C4}"/>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5">
              <a:extLst>
                <a:ext uri="{FF2B5EF4-FFF2-40B4-BE49-F238E27FC236}">
                  <a16:creationId xmlns:a16="http://schemas.microsoft.com/office/drawing/2014/main" id="{2FCBDC1E-89F3-BB4A-A66D-8462D495FCA1}"/>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6">
              <a:extLst>
                <a:ext uri="{FF2B5EF4-FFF2-40B4-BE49-F238E27FC236}">
                  <a16:creationId xmlns:a16="http://schemas.microsoft.com/office/drawing/2014/main" id="{8BB6A665-5659-EB45-A490-E653F10505A6}"/>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7">
              <a:extLst>
                <a:ext uri="{FF2B5EF4-FFF2-40B4-BE49-F238E27FC236}">
                  <a16:creationId xmlns:a16="http://schemas.microsoft.com/office/drawing/2014/main" id="{640B1F06-F9CD-324F-A0F7-FC2B8BE67301}"/>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8">
              <a:extLst>
                <a:ext uri="{FF2B5EF4-FFF2-40B4-BE49-F238E27FC236}">
                  <a16:creationId xmlns:a16="http://schemas.microsoft.com/office/drawing/2014/main" id="{AF671267-C296-354C-AEE6-8DB3618B3396}"/>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9">
              <a:extLst>
                <a:ext uri="{FF2B5EF4-FFF2-40B4-BE49-F238E27FC236}">
                  <a16:creationId xmlns:a16="http://schemas.microsoft.com/office/drawing/2014/main" id="{EC8D3951-FBDF-784F-BF74-9C647D7BFE75}"/>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0">
              <a:extLst>
                <a:ext uri="{FF2B5EF4-FFF2-40B4-BE49-F238E27FC236}">
                  <a16:creationId xmlns:a16="http://schemas.microsoft.com/office/drawing/2014/main" id="{6C6A8E07-20C0-2F41-8319-281EBFFD77CE}"/>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1">
              <a:extLst>
                <a:ext uri="{FF2B5EF4-FFF2-40B4-BE49-F238E27FC236}">
                  <a16:creationId xmlns:a16="http://schemas.microsoft.com/office/drawing/2014/main" id="{C19D529C-5B42-6247-95E7-4D310F71A860}"/>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2">
              <a:extLst>
                <a:ext uri="{FF2B5EF4-FFF2-40B4-BE49-F238E27FC236}">
                  <a16:creationId xmlns:a16="http://schemas.microsoft.com/office/drawing/2014/main" id="{CE52D02C-BBD7-674A-836B-8581CF844ACF}"/>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3">
              <a:extLst>
                <a:ext uri="{FF2B5EF4-FFF2-40B4-BE49-F238E27FC236}">
                  <a16:creationId xmlns:a16="http://schemas.microsoft.com/office/drawing/2014/main" id="{CD1A41B4-7C39-2742-9342-88F176C85C5E}"/>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4">
              <a:extLst>
                <a:ext uri="{FF2B5EF4-FFF2-40B4-BE49-F238E27FC236}">
                  <a16:creationId xmlns:a16="http://schemas.microsoft.com/office/drawing/2014/main" id="{4717F966-2A4E-1045-8814-4C32E31D0317}"/>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5">
              <a:extLst>
                <a:ext uri="{FF2B5EF4-FFF2-40B4-BE49-F238E27FC236}">
                  <a16:creationId xmlns:a16="http://schemas.microsoft.com/office/drawing/2014/main" id="{DFCD022A-DC8D-AE4C-BF04-2312F3BD77F2}"/>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6">
              <a:extLst>
                <a:ext uri="{FF2B5EF4-FFF2-40B4-BE49-F238E27FC236}">
                  <a16:creationId xmlns:a16="http://schemas.microsoft.com/office/drawing/2014/main" id="{8F622618-0E58-804B-92DF-9D1752DEB1DF}"/>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7">
              <a:extLst>
                <a:ext uri="{FF2B5EF4-FFF2-40B4-BE49-F238E27FC236}">
                  <a16:creationId xmlns:a16="http://schemas.microsoft.com/office/drawing/2014/main" id="{E207C591-887B-3A43-8BD2-1F430DDDE470}"/>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8">
              <a:extLst>
                <a:ext uri="{FF2B5EF4-FFF2-40B4-BE49-F238E27FC236}">
                  <a16:creationId xmlns:a16="http://schemas.microsoft.com/office/drawing/2014/main" id="{2E246AF7-80D1-C341-9C39-73252DF758A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9">
              <a:extLst>
                <a:ext uri="{FF2B5EF4-FFF2-40B4-BE49-F238E27FC236}">
                  <a16:creationId xmlns:a16="http://schemas.microsoft.com/office/drawing/2014/main" id="{8BABB646-904C-E342-B52A-7FD1ABBE7843}"/>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0">
              <a:extLst>
                <a:ext uri="{FF2B5EF4-FFF2-40B4-BE49-F238E27FC236}">
                  <a16:creationId xmlns:a16="http://schemas.microsoft.com/office/drawing/2014/main" id="{D9662FD5-852C-D34A-A682-10800DCDE6DC}"/>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1">
              <a:extLst>
                <a:ext uri="{FF2B5EF4-FFF2-40B4-BE49-F238E27FC236}">
                  <a16:creationId xmlns:a16="http://schemas.microsoft.com/office/drawing/2014/main" id="{553FB827-979C-5545-9180-BD6DF45636F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2">
              <a:extLst>
                <a:ext uri="{FF2B5EF4-FFF2-40B4-BE49-F238E27FC236}">
                  <a16:creationId xmlns:a16="http://schemas.microsoft.com/office/drawing/2014/main" id="{21EB9AEB-BA6E-BB4D-87AA-D8CCDA1893FF}"/>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3">
              <a:extLst>
                <a:ext uri="{FF2B5EF4-FFF2-40B4-BE49-F238E27FC236}">
                  <a16:creationId xmlns:a16="http://schemas.microsoft.com/office/drawing/2014/main" id="{C5D6FB97-1188-A34A-9029-0C553A6293CB}"/>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4">
              <a:extLst>
                <a:ext uri="{FF2B5EF4-FFF2-40B4-BE49-F238E27FC236}">
                  <a16:creationId xmlns:a16="http://schemas.microsoft.com/office/drawing/2014/main" id="{95CA975C-7DAB-5F4C-A0DD-E53D1F2F32D6}"/>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5">
              <a:extLst>
                <a:ext uri="{FF2B5EF4-FFF2-40B4-BE49-F238E27FC236}">
                  <a16:creationId xmlns:a16="http://schemas.microsoft.com/office/drawing/2014/main" id="{C9A36FC0-5C92-5C49-B258-61628E313AC6}"/>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6">
              <a:extLst>
                <a:ext uri="{FF2B5EF4-FFF2-40B4-BE49-F238E27FC236}">
                  <a16:creationId xmlns:a16="http://schemas.microsoft.com/office/drawing/2014/main" id="{1936B76C-E30E-E142-BC5D-953B5E1432A3}"/>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7">
              <a:extLst>
                <a:ext uri="{FF2B5EF4-FFF2-40B4-BE49-F238E27FC236}">
                  <a16:creationId xmlns:a16="http://schemas.microsoft.com/office/drawing/2014/main" id="{6B56FCDB-0F4C-2C46-A4BF-BEF1E5593AD7}"/>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8">
              <a:extLst>
                <a:ext uri="{FF2B5EF4-FFF2-40B4-BE49-F238E27FC236}">
                  <a16:creationId xmlns:a16="http://schemas.microsoft.com/office/drawing/2014/main" id="{038FBC60-A463-E94D-8DAE-48FEBEC4BDC3}"/>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9">
              <a:extLst>
                <a:ext uri="{FF2B5EF4-FFF2-40B4-BE49-F238E27FC236}">
                  <a16:creationId xmlns:a16="http://schemas.microsoft.com/office/drawing/2014/main" id="{390FE47A-76B6-2D48-B8F6-F277981AE4C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0">
              <a:extLst>
                <a:ext uri="{FF2B5EF4-FFF2-40B4-BE49-F238E27FC236}">
                  <a16:creationId xmlns:a16="http://schemas.microsoft.com/office/drawing/2014/main" id="{7A3A17A4-CB33-CD41-A616-52A16BD84E6C}"/>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1">
              <a:extLst>
                <a:ext uri="{FF2B5EF4-FFF2-40B4-BE49-F238E27FC236}">
                  <a16:creationId xmlns:a16="http://schemas.microsoft.com/office/drawing/2014/main" id="{352DAB50-7168-384C-AEA0-B56FD7D2625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2">
              <a:extLst>
                <a:ext uri="{FF2B5EF4-FFF2-40B4-BE49-F238E27FC236}">
                  <a16:creationId xmlns:a16="http://schemas.microsoft.com/office/drawing/2014/main" id="{E432EB43-CB16-8048-84F5-A99BE78F958F}"/>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3">
              <a:extLst>
                <a:ext uri="{FF2B5EF4-FFF2-40B4-BE49-F238E27FC236}">
                  <a16:creationId xmlns:a16="http://schemas.microsoft.com/office/drawing/2014/main" id="{B41CB978-DFA0-0C49-A8BC-5FFEBFD7F842}"/>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4">
              <a:extLst>
                <a:ext uri="{FF2B5EF4-FFF2-40B4-BE49-F238E27FC236}">
                  <a16:creationId xmlns:a16="http://schemas.microsoft.com/office/drawing/2014/main" id="{23AEE56C-DC07-B740-BAD9-C95EC232A1F4}"/>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5">
              <a:extLst>
                <a:ext uri="{FF2B5EF4-FFF2-40B4-BE49-F238E27FC236}">
                  <a16:creationId xmlns:a16="http://schemas.microsoft.com/office/drawing/2014/main" id="{9B5ABFA2-493C-3343-9F21-C6B31548EFDC}"/>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6">
              <a:extLst>
                <a:ext uri="{FF2B5EF4-FFF2-40B4-BE49-F238E27FC236}">
                  <a16:creationId xmlns:a16="http://schemas.microsoft.com/office/drawing/2014/main" id="{3DB7C4D7-EE33-CC46-8489-76A43D06D49A}"/>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7">
              <a:extLst>
                <a:ext uri="{FF2B5EF4-FFF2-40B4-BE49-F238E27FC236}">
                  <a16:creationId xmlns:a16="http://schemas.microsoft.com/office/drawing/2014/main" id="{74AADC30-9547-E743-AE54-35022FCCC5C4}"/>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8">
              <a:extLst>
                <a:ext uri="{FF2B5EF4-FFF2-40B4-BE49-F238E27FC236}">
                  <a16:creationId xmlns:a16="http://schemas.microsoft.com/office/drawing/2014/main" id="{44F5862C-74DC-F347-AB22-91B05B48DEFF}"/>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9">
              <a:extLst>
                <a:ext uri="{FF2B5EF4-FFF2-40B4-BE49-F238E27FC236}">
                  <a16:creationId xmlns:a16="http://schemas.microsoft.com/office/drawing/2014/main" id="{8A8ADD1F-8197-894B-8072-F2E447C303AC}"/>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0">
              <a:extLst>
                <a:ext uri="{FF2B5EF4-FFF2-40B4-BE49-F238E27FC236}">
                  <a16:creationId xmlns:a16="http://schemas.microsoft.com/office/drawing/2014/main" id="{65343D09-476A-8E4A-97BE-0D65F714FD54}"/>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1">
              <a:extLst>
                <a:ext uri="{FF2B5EF4-FFF2-40B4-BE49-F238E27FC236}">
                  <a16:creationId xmlns:a16="http://schemas.microsoft.com/office/drawing/2014/main" id="{5E3DBE22-9671-F94C-8562-5F70CA5A2683}"/>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2">
              <a:extLst>
                <a:ext uri="{FF2B5EF4-FFF2-40B4-BE49-F238E27FC236}">
                  <a16:creationId xmlns:a16="http://schemas.microsoft.com/office/drawing/2014/main" id="{9C769014-21D9-C744-BFAD-AAADB4655E92}"/>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3">
              <a:extLst>
                <a:ext uri="{FF2B5EF4-FFF2-40B4-BE49-F238E27FC236}">
                  <a16:creationId xmlns:a16="http://schemas.microsoft.com/office/drawing/2014/main" id="{8A0E8580-F47D-5644-9147-82A121E1BE7E}"/>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4">
              <a:extLst>
                <a:ext uri="{FF2B5EF4-FFF2-40B4-BE49-F238E27FC236}">
                  <a16:creationId xmlns:a16="http://schemas.microsoft.com/office/drawing/2014/main" id="{69244606-13C6-8241-84AB-BACA2041FE53}"/>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5">
              <a:extLst>
                <a:ext uri="{FF2B5EF4-FFF2-40B4-BE49-F238E27FC236}">
                  <a16:creationId xmlns:a16="http://schemas.microsoft.com/office/drawing/2014/main" id="{370633CF-C095-CE4F-93B9-4008FECA0739}"/>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6">
              <a:extLst>
                <a:ext uri="{FF2B5EF4-FFF2-40B4-BE49-F238E27FC236}">
                  <a16:creationId xmlns:a16="http://schemas.microsoft.com/office/drawing/2014/main" id="{FA7C3478-15E9-7147-901C-5BF7341692C0}"/>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7">
              <a:extLst>
                <a:ext uri="{FF2B5EF4-FFF2-40B4-BE49-F238E27FC236}">
                  <a16:creationId xmlns:a16="http://schemas.microsoft.com/office/drawing/2014/main" id="{8756FC42-9C0D-E04E-89D7-194D4156E421}"/>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8">
              <a:extLst>
                <a:ext uri="{FF2B5EF4-FFF2-40B4-BE49-F238E27FC236}">
                  <a16:creationId xmlns:a16="http://schemas.microsoft.com/office/drawing/2014/main" id="{122C80C0-D99D-C240-AB7A-07DFE53B82DB}"/>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9">
              <a:extLst>
                <a:ext uri="{FF2B5EF4-FFF2-40B4-BE49-F238E27FC236}">
                  <a16:creationId xmlns:a16="http://schemas.microsoft.com/office/drawing/2014/main" id="{03E6C3D7-9014-204C-B45F-1B944040BCD6}"/>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0">
              <a:extLst>
                <a:ext uri="{FF2B5EF4-FFF2-40B4-BE49-F238E27FC236}">
                  <a16:creationId xmlns:a16="http://schemas.microsoft.com/office/drawing/2014/main" id="{84293296-BE7A-1F40-B9F2-AD2B5C77F115}"/>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1">
              <a:extLst>
                <a:ext uri="{FF2B5EF4-FFF2-40B4-BE49-F238E27FC236}">
                  <a16:creationId xmlns:a16="http://schemas.microsoft.com/office/drawing/2014/main" id="{49D48FA2-CF6A-1246-AC16-E6B295D5196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2">
              <a:extLst>
                <a:ext uri="{FF2B5EF4-FFF2-40B4-BE49-F238E27FC236}">
                  <a16:creationId xmlns:a16="http://schemas.microsoft.com/office/drawing/2014/main" id="{388CFC46-BB33-6748-B0AB-15C87A2AD2C6}"/>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3">
              <a:extLst>
                <a:ext uri="{FF2B5EF4-FFF2-40B4-BE49-F238E27FC236}">
                  <a16:creationId xmlns:a16="http://schemas.microsoft.com/office/drawing/2014/main" id="{F100E712-90D9-3F4A-8DC9-2A4984986C49}"/>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4">
              <a:extLst>
                <a:ext uri="{FF2B5EF4-FFF2-40B4-BE49-F238E27FC236}">
                  <a16:creationId xmlns:a16="http://schemas.microsoft.com/office/drawing/2014/main" id="{A62B35FD-5C10-3D41-89B0-BD5CA9BA491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5">
              <a:extLst>
                <a:ext uri="{FF2B5EF4-FFF2-40B4-BE49-F238E27FC236}">
                  <a16:creationId xmlns:a16="http://schemas.microsoft.com/office/drawing/2014/main" id="{2D4FD231-B7C8-814C-894A-02A634356F86}"/>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6">
              <a:extLst>
                <a:ext uri="{FF2B5EF4-FFF2-40B4-BE49-F238E27FC236}">
                  <a16:creationId xmlns:a16="http://schemas.microsoft.com/office/drawing/2014/main" id="{D736C0A5-6407-5A44-A28B-AEBDAC0F5FFD}"/>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7">
              <a:extLst>
                <a:ext uri="{FF2B5EF4-FFF2-40B4-BE49-F238E27FC236}">
                  <a16:creationId xmlns:a16="http://schemas.microsoft.com/office/drawing/2014/main" id="{DF51ECD7-4A31-B846-82E5-427881D60CFB}"/>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8">
              <a:extLst>
                <a:ext uri="{FF2B5EF4-FFF2-40B4-BE49-F238E27FC236}">
                  <a16:creationId xmlns:a16="http://schemas.microsoft.com/office/drawing/2014/main" id="{BEDC4E53-D0B0-D140-BFCA-914D3AC3F86D}"/>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9">
              <a:extLst>
                <a:ext uri="{FF2B5EF4-FFF2-40B4-BE49-F238E27FC236}">
                  <a16:creationId xmlns:a16="http://schemas.microsoft.com/office/drawing/2014/main" id="{24FFD0D4-1BF0-4D4A-8964-3FFAF19031D7}"/>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0">
              <a:extLst>
                <a:ext uri="{FF2B5EF4-FFF2-40B4-BE49-F238E27FC236}">
                  <a16:creationId xmlns:a16="http://schemas.microsoft.com/office/drawing/2014/main" id="{F9B86CB7-ECCD-2E45-941C-41133DA2EC0D}"/>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1">
              <a:extLst>
                <a:ext uri="{FF2B5EF4-FFF2-40B4-BE49-F238E27FC236}">
                  <a16:creationId xmlns:a16="http://schemas.microsoft.com/office/drawing/2014/main" id="{A2DCE342-E472-B54E-84E5-F3C7F0FAECDA}"/>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2">
              <a:extLst>
                <a:ext uri="{FF2B5EF4-FFF2-40B4-BE49-F238E27FC236}">
                  <a16:creationId xmlns:a16="http://schemas.microsoft.com/office/drawing/2014/main" id="{74B486FD-573C-EB4D-B7CF-D48412E4EB53}"/>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3">
              <a:extLst>
                <a:ext uri="{FF2B5EF4-FFF2-40B4-BE49-F238E27FC236}">
                  <a16:creationId xmlns:a16="http://schemas.microsoft.com/office/drawing/2014/main" id="{77C03130-FA2B-584E-BB49-8BACBA09C855}"/>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4">
              <a:extLst>
                <a:ext uri="{FF2B5EF4-FFF2-40B4-BE49-F238E27FC236}">
                  <a16:creationId xmlns:a16="http://schemas.microsoft.com/office/drawing/2014/main" id="{C976A4C9-0E20-4742-9B41-34792246F2CC}"/>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5">
              <a:extLst>
                <a:ext uri="{FF2B5EF4-FFF2-40B4-BE49-F238E27FC236}">
                  <a16:creationId xmlns:a16="http://schemas.microsoft.com/office/drawing/2014/main" id="{C863F7DF-A913-8242-B385-50F83B3A5DBA}"/>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6">
              <a:extLst>
                <a:ext uri="{FF2B5EF4-FFF2-40B4-BE49-F238E27FC236}">
                  <a16:creationId xmlns:a16="http://schemas.microsoft.com/office/drawing/2014/main" id="{9F89B433-1B8D-AB40-8E4F-5DECB91195BE}"/>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7">
              <a:extLst>
                <a:ext uri="{FF2B5EF4-FFF2-40B4-BE49-F238E27FC236}">
                  <a16:creationId xmlns:a16="http://schemas.microsoft.com/office/drawing/2014/main" id="{528D1FEB-F140-8347-8CF8-CB16051928E4}"/>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8">
              <a:extLst>
                <a:ext uri="{FF2B5EF4-FFF2-40B4-BE49-F238E27FC236}">
                  <a16:creationId xmlns:a16="http://schemas.microsoft.com/office/drawing/2014/main" id="{35999738-E5B9-4D43-89B3-9E42CFE29929}"/>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9">
              <a:extLst>
                <a:ext uri="{FF2B5EF4-FFF2-40B4-BE49-F238E27FC236}">
                  <a16:creationId xmlns:a16="http://schemas.microsoft.com/office/drawing/2014/main" id="{9902A1C2-1EB7-2649-AED4-56927FEEDEA6}"/>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0">
              <a:extLst>
                <a:ext uri="{FF2B5EF4-FFF2-40B4-BE49-F238E27FC236}">
                  <a16:creationId xmlns:a16="http://schemas.microsoft.com/office/drawing/2014/main" id="{42026C83-01C6-0140-8876-B1519D9F4F2C}"/>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1">
              <a:extLst>
                <a:ext uri="{FF2B5EF4-FFF2-40B4-BE49-F238E27FC236}">
                  <a16:creationId xmlns:a16="http://schemas.microsoft.com/office/drawing/2014/main" id="{87A24E47-F2C4-0E43-8611-B7D796030473}"/>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2">
              <a:extLst>
                <a:ext uri="{FF2B5EF4-FFF2-40B4-BE49-F238E27FC236}">
                  <a16:creationId xmlns:a16="http://schemas.microsoft.com/office/drawing/2014/main" id="{C800238E-D89F-EE48-89BF-AABA6C0F7E77}"/>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3">
              <a:extLst>
                <a:ext uri="{FF2B5EF4-FFF2-40B4-BE49-F238E27FC236}">
                  <a16:creationId xmlns:a16="http://schemas.microsoft.com/office/drawing/2014/main" id="{05467822-5333-DC41-9291-8718B2BE80A9}"/>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4">
              <a:extLst>
                <a:ext uri="{FF2B5EF4-FFF2-40B4-BE49-F238E27FC236}">
                  <a16:creationId xmlns:a16="http://schemas.microsoft.com/office/drawing/2014/main" id="{0A7BCC82-1B41-E34B-86A0-08B45CA53AEF}"/>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5">
              <a:extLst>
                <a:ext uri="{FF2B5EF4-FFF2-40B4-BE49-F238E27FC236}">
                  <a16:creationId xmlns:a16="http://schemas.microsoft.com/office/drawing/2014/main" id="{B2A7A1B4-CC7E-4E4B-AC5B-CF3184009C97}"/>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6">
              <a:extLst>
                <a:ext uri="{FF2B5EF4-FFF2-40B4-BE49-F238E27FC236}">
                  <a16:creationId xmlns:a16="http://schemas.microsoft.com/office/drawing/2014/main" id="{220B1AA0-7290-0042-845F-61815C42C021}"/>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7">
              <a:extLst>
                <a:ext uri="{FF2B5EF4-FFF2-40B4-BE49-F238E27FC236}">
                  <a16:creationId xmlns:a16="http://schemas.microsoft.com/office/drawing/2014/main" id="{6021B65C-E879-1A4A-8EF1-F868C2D2CB3E}"/>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8">
              <a:extLst>
                <a:ext uri="{FF2B5EF4-FFF2-40B4-BE49-F238E27FC236}">
                  <a16:creationId xmlns:a16="http://schemas.microsoft.com/office/drawing/2014/main" id="{D21F9ED7-104B-6A4E-B04C-FE42791AC8EA}"/>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9">
              <a:extLst>
                <a:ext uri="{FF2B5EF4-FFF2-40B4-BE49-F238E27FC236}">
                  <a16:creationId xmlns:a16="http://schemas.microsoft.com/office/drawing/2014/main" id="{C42AECA7-AA95-024A-A93F-65FDD1CE5C2F}"/>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0">
              <a:extLst>
                <a:ext uri="{FF2B5EF4-FFF2-40B4-BE49-F238E27FC236}">
                  <a16:creationId xmlns:a16="http://schemas.microsoft.com/office/drawing/2014/main" id="{F5AC8EF3-4556-0C4A-9462-E28DF4174C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1">
              <a:extLst>
                <a:ext uri="{FF2B5EF4-FFF2-40B4-BE49-F238E27FC236}">
                  <a16:creationId xmlns:a16="http://schemas.microsoft.com/office/drawing/2014/main" id="{3DF0EC7C-7D74-AE41-9E4D-719B27F188CB}"/>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2">
              <a:extLst>
                <a:ext uri="{FF2B5EF4-FFF2-40B4-BE49-F238E27FC236}">
                  <a16:creationId xmlns:a16="http://schemas.microsoft.com/office/drawing/2014/main" id="{C1F75CC6-4757-AA41-ACED-E0559F316F6A}"/>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3">
              <a:extLst>
                <a:ext uri="{FF2B5EF4-FFF2-40B4-BE49-F238E27FC236}">
                  <a16:creationId xmlns:a16="http://schemas.microsoft.com/office/drawing/2014/main" id="{BDB6C1E7-8384-E843-942C-C25FC6404607}"/>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4">
              <a:extLst>
                <a:ext uri="{FF2B5EF4-FFF2-40B4-BE49-F238E27FC236}">
                  <a16:creationId xmlns:a16="http://schemas.microsoft.com/office/drawing/2014/main" id="{943572D9-09B3-094B-8744-B4A5782ACAA1}"/>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5">
              <a:extLst>
                <a:ext uri="{FF2B5EF4-FFF2-40B4-BE49-F238E27FC236}">
                  <a16:creationId xmlns:a16="http://schemas.microsoft.com/office/drawing/2014/main" id="{35FDA7D4-E363-A045-A540-E28A38E11EEB}"/>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6">
              <a:extLst>
                <a:ext uri="{FF2B5EF4-FFF2-40B4-BE49-F238E27FC236}">
                  <a16:creationId xmlns:a16="http://schemas.microsoft.com/office/drawing/2014/main" id="{FA1A1D34-EA7F-494B-96A3-39EBA919BDDC}"/>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7">
              <a:extLst>
                <a:ext uri="{FF2B5EF4-FFF2-40B4-BE49-F238E27FC236}">
                  <a16:creationId xmlns:a16="http://schemas.microsoft.com/office/drawing/2014/main" id="{0428330B-7862-F742-B9F4-20FD1109BD8A}"/>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8">
              <a:extLst>
                <a:ext uri="{FF2B5EF4-FFF2-40B4-BE49-F238E27FC236}">
                  <a16:creationId xmlns:a16="http://schemas.microsoft.com/office/drawing/2014/main" id="{DBDF10AC-3D06-E34B-972F-1D2CF5DEFE69}"/>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9">
              <a:extLst>
                <a:ext uri="{FF2B5EF4-FFF2-40B4-BE49-F238E27FC236}">
                  <a16:creationId xmlns:a16="http://schemas.microsoft.com/office/drawing/2014/main" id="{444C84FD-C738-5F46-9968-4FEA1C9950C7}"/>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0">
              <a:extLst>
                <a:ext uri="{FF2B5EF4-FFF2-40B4-BE49-F238E27FC236}">
                  <a16:creationId xmlns:a16="http://schemas.microsoft.com/office/drawing/2014/main" id="{18A5E21F-86BA-3648-83A7-12C95A69C321}"/>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1">
              <a:extLst>
                <a:ext uri="{FF2B5EF4-FFF2-40B4-BE49-F238E27FC236}">
                  <a16:creationId xmlns:a16="http://schemas.microsoft.com/office/drawing/2014/main" id="{95AD1285-65EA-A949-BE03-F51A52D98CA3}"/>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2">
              <a:extLst>
                <a:ext uri="{FF2B5EF4-FFF2-40B4-BE49-F238E27FC236}">
                  <a16:creationId xmlns:a16="http://schemas.microsoft.com/office/drawing/2014/main" id="{9A471D2E-2EA0-274A-801B-DC985FCFAE44}"/>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3">
              <a:extLst>
                <a:ext uri="{FF2B5EF4-FFF2-40B4-BE49-F238E27FC236}">
                  <a16:creationId xmlns:a16="http://schemas.microsoft.com/office/drawing/2014/main" id="{3343ACBC-5EBE-EE4D-9267-0E85E63AB3FB}"/>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4">
              <a:extLst>
                <a:ext uri="{FF2B5EF4-FFF2-40B4-BE49-F238E27FC236}">
                  <a16:creationId xmlns:a16="http://schemas.microsoft.com/office/drawing/2014/main" id="{6749AB7B-B8A3-6242-8D29-40283965EA83}"/>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5">
              <a:extLst>
                <a:ext uri="{FF2B5EF4-FFF2-40B4-BE49-F238E27FC236}">
                  <a16:creationId xmlns:a16="http://schemas.microsoft.com/office/drawing/2014/main" id="{5ABC0A6E-64BB-1E4F-B27E-2F8BC260ADE2}"/>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6">
              <a:extLst>
                <a:ext uri="{FF2B5EF4-FFF2-40B4-BE49-F238E27FC236}">
                  <a16:creationId xmlns:a16="http://schemas.microsoft.com/office/drawing/2014/main" id="{EB87826C-E58C-3D47-90CE-BCD041E46B6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7">
              <a:extLst>
                <a:ext uri="{FF2B5EF4-FFF2-40B4-BE49-F238E27FC236}">
                  <a16:creationId xmlns:a16="http://schemas.microsoft.com/office/drawing/2014/main" id="{D37F1F42-F13B-1540-844A-A7A52E7DD4C8}"/>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8">
              <a:extLst>
                <a:ext uri="{FF2B5EF4-FFF2-40B4-BE49-F238E27FC236}">
                  <a16:creationId xmlns:a16="http://schemas.microsoft.com/office/drawing/2014/main" id="{61B13292-9307-BD4C-A478-6A0ECFEA468A}"/>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9">
              <a:extLst>
                <a:ext uri="{FF2B5EF4-FFF2-40B4-BE49-F238E27FC236}">
                  <a16:creationId xmlns:a16="http://schemas.microsoft.com/office/drawing/2014/main" id="{F12E8ECC-5867-2849-9332-27ADE10E011B}"/>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0">
              <a:extLst>
                <a:ext uri="{FF2B5EF4-FFF2-40B4-BE49-F238E27FC236}">
                  <a16:creationId xmlns:a16="http://schemas.microsoft.com/office/drawing/2014/main" id="{378A01BE-478E-7242-860F-27806C25950E}"/>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1">
              <a:extLst>
                <a:ext uri="{FF2B5EF4-FFF2-40B4-BE49-F238E27FC236}">
                  <a16:creationId xmlns:a16="http://schemas.microsoft.com/office/drawing/2014/main" id="{BDD17A64-E742-8B45-99BE-3A4DED5F3786}"/>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2">
              <a:extLst>
                <a:ext uri="{FF2B5EF4-FFF2-40B4-BE49-F238E27FC236}">
                  <a16:creationId xmlns:a16="http://schemas.microsoft.com/office/drawing/2014/main" id="{978DF70D-652E-D94B-92FF-7C53FD16EB0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3">
              <a:extLst>
                <a:ext uri="{FF2B5EF4-FFF2-40B4-BE49-F238E27FC236}">
                  <a16:creationId xmlns:a16="http://schemas.microsoft.com/office/drawing/2014/main" id="{9A089329-432F-B241-BB43-D3B7BD39898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4">
              <a:extLst>
                <a:ext uri="{FF2B5EF4-FFF2-40B4-BE49-F238E27FC236}">
                  <a16:creationId xmlns:a16="http://schemas.microsoft.com/office/drawing/2014/main" id="{02D6AFDF-E6C5-1749-B86C-8DF3285D2D80}"/>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5">
              <a:extLst>
                <a:ext uri="{FF2B5EF4-FFF2-40B4-BE49-F238E27FC236}">
                  <a16:creationId xmlns:a16="http://schemas.microsoft.com/office/drawing/2014/main" id="{5991E802-24EC-8F4C-BA19-482A150E3142}"/>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6">
              <a:extLst>
                <a:ext uri="{FF2B5EF4-FFF2-40B4-BE49-F238E27FC236}">
                  <a16:creationId xmlns:a16="http://schemas.microsoft.com/office/drawing/2014/main" id="{22B6CDDF-73BB-AB4A-8DB8-F8BCC6526A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7">
              <a:extLst>
                <a:ext uri="{FF2B5EF4-FFF2-40B4-BE49-F238E27FC236}">
                  <a16:creationId xmlns:a16="http://schemas.microsoft.com/office/drawing/2014/main" id="{45A140E5-3E55-9E46-9AF5-808F99D0BE7B}"/>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8">
              <a:extLst>
                <a:ext uri="{FF2B5EF4-FFF2-40B4-BE49-F238E27FC236}">
                  <a16:creationId xmlns:a16="http://schemas.microsoft.com/office/drawing/2014/main" id="{C3955CD2-8F23-2C41-B3D8-16168C542247}"/>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9">
              <a:extLst>
                <a:ext uri="{FF2B5EF4-FFF2-40B4-BE49-F238E27FC236}">
                  <a16:creationId xmlns:a16="http://schemas.microsoft.com/office/drawing/2014/main" id="{17218820-16C8-BF46-A52E-3DE88661C77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0">
              <a:extLst>
                <a:ext uri="{FF2B5EF4-FFF2-40B4-BE49-F238E27FC236}">
                  <a16:creationId xmlns:a16="http://schemas.microsoft.com/office/drawing/2014/main" id="{8C0AAEF3-C4F5-EC46-B4D6-635887B55E57}"/>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1">
              <a:extLst>
                <a:ext uri="{FF2B5EF4-FFF2-40B4-BE49-F238E27FC236}">
                  <a16:creationId xmlns:a16="http://schemas.microsoft.com/office/drawing/2014/main" id="{71CE3674-6A8E-654F-B6DC-889D9F8B6F5B}"/>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2">
              <a:extLst>
                <a:ext uri="{FF2B5EF4-FFF2-40B4-BE49-F238E27FC236}">
                  <a16:creationId xmlns:a16="http://schemas.microsoft.com/office/drawing/2014/main" id="{B725806B-B8E3-3448-9C8E-1A1BFE93D1C1}"/>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3">
              <a:extLst>
                <a:ext uri="{FF2B5EF4-FFF2-40B4-BE49-F238E27FC236}">
                  <a16:creationId xmlns:a16="http://schemas.microsoft.com/office/drawing/2014/main" id="{BA9CE6AC-4759-A34E-AB64-18AAC204CBAE}"/>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4">
              <a:extLst>
                <a:ext uri="{FF2B5EF4-FFF2-40B4-BE49-F238E27FC236}">
                  <a16:creationId xmlns:a16="http://schemas.microsoft.com/office/drawing/2014/main" id="{3F2D911A-7A7F-BE43-BD46-2BC85FC1E2C8}"/>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5">
              <a:extLst>
                <a:ext uri="{FF2B5EF4-FFF2-40B4-BE49-F238E27FC236}">
                  <a16:creationId xmlns:a16="http://schemas.microsoft.com/office/drawing/2014/main" id="{8EC1BBC7-1F2D-764C-823E-243B7120EE61}"/>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6">
              <a:extLst>
                <a:ext uri="{FF2B5EF4-FFF2-40B4-BE49-F238E27FC236}">
                  <a16:creationId xmlns:a16="http://schemas.microsoft.com/office/drawing/2014/main" id="{5BF32C52-AFFC-C842-B239-119893AB4E57}"/>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7">
              <a:extLst>
                <a:ext uri="{FF2B5EF4-FFF2-40B4-BE49-F238E27FC236}">
                  <a16:creationId xmlns:a16="http://schemas.microsoft.com/office/drawing/2014/main" id="{5FD6F815-30EC-EC48-AD47-95748E6EED6B}"/>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8">
              <a:extLst>
                <a:ext uri="{FF2B5EF4-FFF2-40B4-BE49-F238E27FC236}">
                  <a16:creationId xmlns:a16="http://schemas.microsoft.com/office/drawing/2014/main" id="{FE76C60E-9C89-E44A-A946-9D64EDE8FAA2}"/>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9">
              <a:extLst>
                <a:ext uri="{FF2B5EF4-FFF2-40B4-BE49-F238E27FC236}">
                  <a16:creationId xmlns:a16="http://schemas.microsoft.com/office/drawing/2014/main" id="{24F346A9-4491-9B46-B341-A5377EEFF651}"/>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0">
              <a:extLst>
                <a:ext uri="{FF2B5EF4-FFF2-40B4-BE49-F238E27FC236}">
                  <a16:creationId xmlns:a16="http://schemas.microsoft.com/office/drawing/2014/main" id="{619774D6-6856-0144-AC3E-488F31F8734A}"/>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1">
              <a:extLst>
                <a:ext uri="{FF2B5EF4-FFF2-40B4-BE49-F238E27FC236}">
                  <a16:creationId xmlns:a16="http://schemas.microsoft.com/office/drawing/2014/main" id="{1A8CCBE6-9210-4145-87C3-5020625B1BF5}"/>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2">
              <a:extLst>
                <a:ext uri="{FF2B5EF4-FFF2-40B4-BE49-F238E27FC236}">
                  <a16:creationId xmlns:a16="http://schemas.microsoft.com/office/drawing/2014/main" id="{7D370365-C808-CA4F-AE4B-9674B1E8734A}"/>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3">
              <a:extLst>
                <a:ext uri="{FF2B5EF4-FFF2-40B4-BE49-F238E27FC236}">
                  <a16:creationId xmlns:a16="http://schemas.microsoft.com/office/drawing/2014/main" id="{A848D937-A587-784C-94C8-EB744009B62D}"/>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4">
              <a:extLst>
                <a:ext uri="{FF2B5EF4-FFF2-40B4-BE49-F238E27FC236}">
                  <a16:creationId xmlns:a16="http://schemas.microsoft.com/office/drawing/2014/main" id="{4B20C7FE-1D95-734B-BF9D-9AB7B4D35EB9}"/>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5">
              <a:extLst>
                <a:ext uri="{FF2B5EF4-FFF2-40B4-BE49-F238E27FC236}">
                  <a16:creationId xmlns:a16="http://schemas.microsoft.com/office/drawing/2014/main" id="{8F3B806E-B2AA-2E4C-81BA-D99D8B53EB64}"/>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6">
              <a:extLst>
                <a:ext uri="{FF2B5EF4-FFF2-40B4-BE49-F238E27FC236}">
                  <a16:creationId xmlns:a16="http://schemas.microsoft.com/office/drawing/2014/main" id="{8F4A9AEC-4389-CD4E-90D1-27E669ECC861}"/>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7">
              <a:extLst>
                <a:ext uri="{FF2B5EF4-FFF2-40B4-BE49-F238E27FC236}">
                  <a16:creationId xmlns:a16="http://schemas.microsoft.com/office/drawing/2014/main" id="{7A1F8241-D4A8-C645-AE94-57A2C43A0B8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8">
              <a:extLst>
                <a:ext uri="{FF2B5EF4-FFF2-40B4-BE49-F238E27FC236}">
                  <a16:creationId xmlns:a16="http://schemas.microsoft.com/office/drawing/2014/main" id="{0C2F37F3-E592-4545-BF3B-71285C71D2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9">
              <a:extLst>
                <a:ext uri="{FF2B5EF4-FFF2-40B4-BE49-F238E27FC236}">
                  <a16:creationId xmlns:a16="http://schemas.microsoft.com/office/drawing/2014/main" id="{6C3A04C4-8E34-D04B-8A20-9280F451939B}"/>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0">
              <a:extLst>
                <a:ext uri="{FF2B5EF4-FFF2-40B4-BE49-F238E27FC236}">
                  <a16:creationId xmlns:a16="http://schemas.microsoft.com/office/drawing/2014/main" id="{8733BD22-DA1B-2B47-8066-9EB681A98FFF}"/>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1">
              <a:extLst>
                <a:ext uri="{FF2B5EF4-FFF2-40B4-BE49-F238E27FC236}">
                  <a16:creationId xmlns:a16="http://schemas.microsoft.com/office/drawing/2014/main" id="{F3E1D7F0-8D7E-7D41-94A4-589CACB0D558}"/>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2">
              <a:extLst>
                <a:ext uri="{FF2B5EF4-FFF2-40B4-BE49-F238E27FC236}">
                  <a16:creationId xmlns:a16="http://schemas.microsoft.com/office/drawing/2014/main" id="{72F5241C-370A-ED47-96EE-2F12C98F7857}"/>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3">
              <a:extLst>
                <a:ext uri="{FF2B5EF4-FFF2-40B4-BE49-F238E27FC236}">
                  <a16:creationId xmlns:a16="http://schemas.microsoft.com/office/drawing/2014/main" id="{B7623DF9-D058-884F-B533-105E7E20C73E}"/>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4">
              <a:extLst>
                <a:ext uri="{FF2B5EF4-FFF2-40B4-BE49-F238E27FC236}">
                  <a16:creationId xmlns:a16="http://schemas.microsoft.com/office/drawing/2014/main" id="{BE6BE984-53AA-754A-A998-EB7FB52570AC}"/>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5">
              <a:extLst>
                <a:ext uri="{FF2B5EF4-FFF2-40B4-BE49-F238E27FC236}">
                  <a16:creationId xmlns:a16="http://schemas.microsoft.com/office/drawing/2014/main" id="{E146ACFA-267E-794F-B6CD-CDF6197960A0}"/>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6">
              <a:extLst>
                <a:ext uri="{FF2B5EF4-FFF2-40B4-BE49-F238E27FC236}">
                  <a16:creationId xmlns:a16="http://schemas.microsoft.com/office/drawing/2014/main" id="{931A2BE2-0F2F-8041-B3AC-5036AED4B8B2}"/>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7">
              <a:extLst>
                <a:ext uri="{FF2B5EF4-FFF2-40B4-BE49-F238E27FC236}">
                  <a16:creationId xmlns:a16="http://schemas.microsoft.com/office/drawing/2014/main" id="{080EF2B7-459B-6E4C-8B5F-0CC72F3B696E}"/>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8">
              <a:extLst>
                <a:ext uri="{FF2B5EF4-FFF2-40B4-BE49-F238E27FC236}">
                  <a16:creationId xmlns:a16="http://schemas.microsoft.com/office/drawing/2014/main" id="{1AF501BD-2C26-8346-B821-8B14619DEF17}"/>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9">
              <a:extLst>
                <a:ext uri="{FF2B5EF4-FFF2-40B4-BE49-F238E27FC236}">
                  <a16:creationId xmlns:a16="http://schemas.microsoft.com/office/drawing/2014/main" id="{0A0384BF-64D0-AF4A-9189-2F5D51A135F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0">
              <a:extLst>
                <a:ext uri="{FF2B5EF4-FFF2-40B4-BE49-F238E27FC236}">
                  <a16:creationId xmlns:a16="http://schemas.microsoft.com/office/drawing/2014/main" id="{E2B936C6-F999-744D-85B8-10B49D692DD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1">
              <a:extLst>
                <a:ext uri="{FF2B5EF4-FFF2-40B4-BE49-F238E27FC236}">
                  <a16:creationId xmlns:a16="http://schemas.microsoft.com/office/drawing/2014/main" id="{6661409E-AF0A-6644-8760-4D2EB5EC07FF}"/>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2">
              <a:extLst>
                <a:ext uri="{FF2B5EF4-FFF2-40B4-BE49-F238E27FC236}">
                  <a16:creationId xmlns:a16="http://schemas.microsoft.com/office/drawing/2014/main" id="{B94E31F7-9D1F-E040-8726-23DFE6AF9E5C}"/>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3">
              <a:extLst>
                <a:ext uri="{FF2B5EF4-FFF2-40B4-BE49-F238E27FC236}">
                  <a16:creationId xmlns:a16="http://schemas.microsoft.com/office/drawing/2014/main" id="{A11D3348-9E20-3449-B48E-C36D1AF331AE}"/>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4">
              <a:extLst>
                <a:ext uri="{FF2B5EF4-FFF2-40B4-BE49-F238E27FC236}">
                  <a16:creationId xmlns:a16="http://schemas.microsoft.com/office/drawing/2014/main" id="{B54BB86A-6BCA-744D-93A5-D71CB267677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5">
              <a:extLst>
                <a:ext uri="{FF2B5EF4-FFF2-40B4-BE49-F238E27FC236}">
                  <a16:creationId xmlns:a16="http://schemas.microsoft.com/office/drawing/2014/main" id="{003BAAAE-79BA-D340-92B4-54803DAE3A8D}"/>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6">
              <a:extLst>
                <a:ext uri="{FF2B5EF4-FFF2-40B4-BE49-F238E27FC236}">
                  <a16:creationId xmlns:a16="http://schemas.microsoft.com/office/drawing/2014/main" id="{FD4BD03E-F6B7-A745-B48A-1449A9D36CCC}"/>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7">
              <a:extLst>
                <a:ext uri="{FF2B5EF4-FFF2-40B4-BE49-F238E27FC236}">
                  <a16:creationId xmlns:a16="http://schemas.microsoft.com/office/drawing/2014/main" id="{63B6821E-F775-774C-9D59-FB5FE5A15E60}"/>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8">
              <a:extLst>
                <a:ext uri="{FF2B5EF4-FFF2-40B4-BE49-F238E27FC236}">
                  <a16:creationId xmlns:a16="http://schemas.microsoft.com/office/drawing/2014/main" id="{2490D92D-699C-2041-BDC8-A4E7B88AFF46}"/>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9">
              <a:extLst>
                <a:ext uri="{FF2B5EF4-FFF2-40B4-BE49-F238E27FC236}">
                  <a16:creationId xmlns:a16="http://schemas.microsoft.com/office/drawing/2014/main" id="{27BDE0B8-544D-AF4A-BE8D-CBC8FECB56EC}"/>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0">
              <a:extLst>
                <a:ext uri="{FF2B5EF4-FFF2-40B4-BE49-F238E27FC236}">
                  <a16:creationId xmlns:a16="http://schemas.microsoft.com/office/drawing/2014/main" id="{FDA2D6BF-7B03-6448-898E-8DA72030A32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1">
              <a:extLst>
                <a:ext uri="{FF2B5EF4-FFF2-40B4-BE49-F238E27FC236}">
                  <a16:creationId xmlns:a16="http://schemas.microsoft.com/office/drawing/2014/main" id="{5BD56E0C-AACC-C146-BE56-0581E53C0E7D}"/>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2">
              <a:extLst>
                <a:ext uri="{FF2B5EF4-FFF2-40B4-BE49-F238E27FC236}">
                  <a16:creationId xmlns:a16="http://schemas.microsoft.com/office/drawing/2014/main" id="{BBBB9222-8DE8-9846-AF71-F2944567BC28}"/>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3">
              <a:extLst>
                <a:ext uri="{FF2B5EF4-FFF2-40B4-BE49-F238E27FC236}">
                  <a16:creationId xmlns:a16="http://schemas.microsoft.com/office/drawing/2014/main" id="{28DD0DD1-836E-1440-89FB-9C5E298C1B74}"/>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4">
              <a:extLst>
                <a:ext uri="{FF2B5EF4-FFF2-40B4-BE49-F238E27FC236}">
                  <a16:creationId xmlns:a16="http://schemas.microsoft.com/office/drawing/2014/main" id="{0336D47C-9610-2A4B-BE04-B0B5C7D0E75C}"/>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5">
              <a:extLst>
                <a:ext uri="{FF2B5EF4-FFF2-40B4-BE49-F238E27FC236}">
                  <a16:creationId xmlns:a16="http://schemas.microsoft.com/office/drawing/2014/main" id="{11F25457-B8B9-B640-9DCF-58A905C8C1D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6">
              <a:extLst>
                <a:ext uri="{FF2B5EF4-FFF2-40B4-BE49-F238E27FC236}">
                  <a16:creationId xmlns:a16="http://schemas.microsoft.com/office/drawing/2014/main" id="{45784D34-FC7A-A149-9D6C-CE9D58B707D7}"/>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7">
              <a:extLst>
                <a:ext uri="{FF2B5EF4-FFF2-40B4-BE49-F238E27FC236}">
                  <a16:creationId xmlns:a16="http://schemas.microsoft.com/office/drawing/2014/main" id="{5144D747-C945-244A-B05C-D55CDFEF583B}"/>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8">
              <a:extLst>
                <a:ext uri="{FF2B5EF4-FFF2-40B4-BE49-F238E27FC236}">
                  <a16:creationId xmlns:a16="http://schemas.microsoft.com/office/drawing/2014/main" id="{AE7B6CD2-4D5F-D245-A702-772863B870D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9">
              <a:extLst>
                <a:ext uri="{FF2B5EF4-FFF2-40B4-BE49-F238E27FC236}">
                  <a16:creationId xmlns:a16="http://schemas.microsoft.com/office/drawing/2014/main" id="{60CF7FC2-F292-4A4A-81E3-BCE29EFF2F69}"/>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0">
              <a:extLst>
                <a:ext uri="{FF2B5EF4-FFF2-40B4-BE49-F238E27FC236}">
                  <a16:creationId xmlns:a16="http://schemas.microsoft.com/office/drawing/2014/main" id="{BDC85556-21EB-EE42-B1B9-188BFDE9B5A9}"/>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1">
              <a:extLst>
                <a:ext uri="{FF2B5EF4-FFF2-40B4-BE49-F238E27FC236}">
                  <a16:creationId xmlns:a16="http://schemas.microsoft.com/office/drawing/2014/main" id="{B736C4C6-0809-9F45-9D95-A4DBCECBA1D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2">
              <a:extLst>
                <a:ext uri="{FF2B5EF4-FFF2-40B4-BE49-F238E27FC236}">
                  <a16:creationId xmlns:a16="http://schemas.microsoft.com/office/drawing/2014/main" id="{2D9BCEC0-F881-AA42-B7FA-C791EADDDDE4}"/>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3">
              <a:extLst>
                <a:ext uri="{FF2B5EF4-FFF2-40B4-BE49-F238E27FC236}">
                  <a16:creationId xmlns:a16="http://schemas.microsoft.com/office/drawing/2014/main" id="{A1C9306B-6A75-EA4E-AD65-8B4847991A5B}"/>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4">
              <a:extLst>
                <a:ext uri="{FF2B5EF4-FFF2-40B4-BE49-F238E27FC236}">
                  <a16:creationId xmlns:a16="http://schemas.microsoft.com/office/drawing/2014/main" id="{D832BE93-1D98-5E44-8EBE-7B77986A3BF4}"/>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5">
              <a:extLst>
                <a:ext uri="{FF2B5EF4-FFF2-40B4-BE49-F238E27FC236}">
                  <a16:creationId xmlns:a16="http://schemas.microsoft.com/office/drawing/2014/main" id="{2B3E8A37-64B1-DF47-8F37-4C9725B0E1D8}"/>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6">
              <a:extLst>
                <a:ext uri="{FF2B5EF4-FFF2-40B4-BE49-F238E27FC236}">
                  <a16:creationId xmlns:a16="http://schemas.microsoft.com/office/drawing/2014/main" id="{86A75CB2-8441-0741-BF61-86375AF76E1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7">
              <a:extLst>
                <a:ext uri="{FF2B5EF4-FFF2-40B4-BE49-F238E27FC236}">
                  <a16:creationId xmlns:a16="http://schemas.microsoft.com/office/drawing/2014/main" id="{BE5159F4-A9A1-8C49-92F4-E4A124914215}"/>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8">
              <a:extLst>
                <a:ext uri="{FF2B5EF4-FFF2-40B4-BE49-F238E27FC236}">
                  <a16:creationId xmlns:a16="http://schemas.microsoft.com/office/drawing/2014/main" id="{9487640C-BB2D-5F44-BBC8-9E2DFE537FAA}"/>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9">
              <a:extLst>
                <a:ext uri="{FF2B5EF4-FFF2-40B4-BE49-F238E27FC236}">
                  <a16:creationId xmlns:a16="http://schemas.microsoft.com/office/drawing/2014/main" id="{B08EDE15-5415-BF40-9DD5-829CB85001A6}"/>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0">
              <a:extLst>
                <a:ext uri="{FF2B5EF4-FFF2-40B4-BE49-F238E27FC236}">
                  <a16:creationId xmlns:a16="http://schemas.microsoft.com/office/drawing/2014/main" id="{D08D4EE5-87BE-4F4F-957B-B8F7397BAB36}"/>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1">
              <a:extLst>
                <a:ext uri="{FF2B5EF4-FFF2-40B4-BE49-F238E27FC236}">
                  <a16:creationId xmlns:a16="http://schemas.microsoft.com/office/drawing/2014/main" id="{3E274309-9E90-8A4E-884C-5C6E2644CA17}"/>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2">
              <a:extLst>
                <a:ext uri="{FF2B5EF4-FFF2-40B4-BE49-F238E27FC236}">
                  <a16:creationId xmlns:a16="http://schemas.microsoft.com/office/drawing/2014/main" id="{A1E8010E-F53C-3745-9102-1D62AFD27933}"/>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3">
              <a:extLst>
                <a:ext uri="{FF2B5EF4-FFF2-40B4-BE49-F238E27FC236}">
                  <a16:creationId xmlns:a16="http://schemas.microsoft.com/office/drawing/2014/main" id="{29741962-1D22-B846-95BB-5FADB5375322}"/>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4">
              <a:extLst>
                <a:ext uri="{FF2B5EF4-FFF2-40B4-BE49-F238E27FC236}">
                  <a16:creationId xmlns:a16="http://schemas.microsoft.com/office/drawing/2014/main" id="{C0979D00-7E2D-FF48-B5EF-858BD887A33C}"/>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5">
              <a:extLst>
                <a:ext uri="{FF2B5EF4-FFF2-40B4-BE49-F238E27FC236}">
                  <a16:creationId xmlns:a16="http://schemas.microsoft.com/office/drawing/2014/main" id="{993777A6-DE09-FB42-8CFE-A6F02DFA265C}"/>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6">
              <a:extLst>
                <a:ext uri="{FF2B5EF4-FFF2-40B4-BE49-F238E27FC236}">
                  <a16:creationId xmlns:a16="http://schemas.microsoft.com/office/drawing/2014/main" id="{860611B8-020D-AC4D-B7E3-E6EB70B16207}"/>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7">
              <a:extLst>
                <a:ext uri="{FF2B5EF4-FFF2-40B4-BE49-F238E27FC236}">
                  <a16:creationId xmlns:a16="http://schemas.microsoft.com/office/drawing/2014/main" id="{D554E238-B113-ED47-9CCD-204285BC2D57}"/>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8">
              <a:extLst>
                <a:ext uri="{FF2B5EF4-FFF2-40B4-BE49-F238E27FC236}">
                  <a16:creationId xmlns:a16="http://schemas.microsoft.com/office/drawing/2014/main" id="{054712AA-5E8A-AE45-B8E5-8DE298DCADE7}"/>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9">
              <a:extLst>
                <a:ext uri="{FF2B5EF4-FFF2-40B4-BE49-F238E27FC236}">
                  <a16:creationId xmlns:a16="http://schemas.microsoft.com/office/drawing/2014/main" id="{BD2B0653-A215-6E4A-B68B-EEC38D95CB30}"/>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0">
              <a:extLst>
                <a:ext uri="{FF2B5EF4-FFF2-40B4-BE49-F238E27FC236}">
                  <a16:creationId xmlns:a16="http://schemas.microsoft.com/office/drawing/2014/main" id="{F6522DD6-29CF-3D48-A095-053CB1C741C6}"/>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1">
              <a:extLst>
                <a:ext uri="{FF2B5EF4-FFF2-40B4-BE49-F238E27FC236}">
                  <a16:creationId xmlns:a16="http://schemas.microsoft.com/office/drawing/2014/main" id="{46E79F16-D668-624C-BF2E-78C749151DD7}"/>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2">
              <a:extLst>
                <a:ext uri="{FF2B5EF4-FFF2-40B4-BE49-F238E27FC236}">
                  <a16:creationId xmlns:a16="http://schemas.microsoft.com/office/drawing/2014/main" id="{B2ABCE05-1A52-8F43-A772-8071E6E81E2B}"/>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3">
              <a:extLst>
                <a:ext uri="{FF2B5EF4-FFF2-40B4-BE49-F238E27FC236}">
                  <a16:creationId xmlns:a16="http://schemas.microsoft.com/office/drawing/2014/main" id="{6749BF47-4F27-5A49-9E64-B5B337054FEF}"/>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4">
              <a:extLst>
                <a:ext uri="{FF2B5EF4-FFF2-40B4-BE49-F238E27FC236}">
                  <a16:creationId xmlns:a16="http://schemas.microsoft.com/office/drawing/2014/main" id="{04BB9E7F-9F3E-7F49-A274-79BCF4C023FE}"/>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5">
              <a:extLst>
                <a:ext uri="{FF2B5EF4-FFF2-40B4-BE49-F238E27FC236}">
                  <a16:creationId xmlns:a16="http://schemas.microsoft.com/office/drawing/2014/main" id="{86512110-E8BA-674D-BA37-1CEF21CF4B8D}"/>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6">
              <a:extLst>
                <a:ext uri="{FF2B5EF4-FFF2-40B4-BE49-F238E27FC236}">
                  <a16:creationId xmlns:a16="http://schemas.microsoft.com/office/drawing/2014/main" id="{D57B9D6F-8DC8-BD4F-8EB1-B0B34EE0B947}"/>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7">
              <a:extLst>
                <a:ext uri="{FF2B5EF4-FFF2-40B4-BE49-F238E27FC236}">
                  <a16:creationId xmlns:a16="http://schemas.microsoft.com/office/drawing/2014/main" id="{1B0DCA26-CF5D-064E-BEB7-84131E2E53D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8">
              <a:extLst>
                <a:ext uri="{FF2B5EF4-FFF2-40B4-BE49-F238E27FC236}">
                  <a16:creationId xmlns:a16="http://schemas.microsoft.com/office/drawing/2014/main" id="{F2997014-0D80-484E-AA0E-4D186A5B98E7}"/>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9">
              <a:extLst>
                <a:ext uri="{FF2B5EF4-FFF2-40B4-BE49-F238E27FC236}">
                  <a16:creationId xmlns:a16="http://schemas.microsoft.com/office/drawing/2014/main" id="{5595861B-F552-1F42-A410-C6C26567390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0">
              <a:extLst>
                <a:ext uri="{FF2B5EF4-FFF2-40B4-BE49-F238E27FC236}">
                  <a16:creationId xmlns:a16="http://schemas.microsoft.com/office/drawing/2014/main" id="{EE19D227-5586-FF4C-8E99-4B52D5DDFB07}"/>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1">
              <a:extLst>
                <a:ext uri="{FF2B5EF4-FFF2-40B4-BE49-F238E27FC236}">
                  <a16:creationId xmlns:a16="http://schemas.microsoft.com/office/drawing/2014/main" id="{88310489-0480-9F4A-BE62-FCDDFB28E586}"/>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2">
              <a:extLst>
                <a:ext uri="{FF2B5EF4-FFF2-40B4-BE49-F238E27FC236}">
                  <a16:creationId xmlns:a16="http://schemas.microsoft.com/office/drawing/2014/main" id="{0E3521FB-E80D-A842-868A-37E1E944085F}"/>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3">
              <a:extLst>
                <a:ext uri="{FF2B5EF4-FFF2-40B4-BE49-F238E27FC236}">
                  <a16:creationId xmlns:a16="http://schemas.microsoft.com/office/drawing/2014/main" id="{DBA7D495-F2CE-6C47-B4FC-DC03D6711C3A}"/>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4">
              <a:extLst>
                <a:ext uri="{FF2B5EF4-FFF2-40B4-BE49-F238E27FC236}">
                  <a16:creationId xmlns:a16="http://schemas.microsoft.com/office/drawing/2014/main" id="{35FF8E37-EEE9-514B-961C-FBD82B9FAD9A}"/>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5">
              <a:extLst>
                <a:ext uri="{FF2B5EF4-FFF2-40B4-BE49-F238E27FC236}">
                  <a16:creationId xmlns:a16="http://schemas.microsoft.com/office/drawing/2014/main" id="{E05BC484-312F-CB43-BEE8-60FD1A886621}"/>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6">
              <a:extLst>
                <a:ext uri="{FF2B5EF4-FFF2-40B4-BE49-F238E27FC236}">
                  <a16:creationId xmlns:a16="http://schemas.microsoft.com/office/drawing/2014/main" id="{4AFD208B-4D16-1C48-AC2B-2A4A57B57B01}"/>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7">
              <a:extLst>
                <a:ext uri="{FF2B5EF4-FFF2-40B4-BE49-F238E27FC236}">
                  <a16:creationId xmlns:a16="http://schemas.microsoft.com/office/drawing/2014/main" id="{9B662275-5600-0146-8675-138ED5BC4ABC}"/>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8">
              <a:extLst>
                <a:ext uri="{FF2B5EF4-FFF2-40B4-BE49-F238E27FC236}">
                  <a16:creationId xmlns:a16="http://schemas.microsoft.com/office/drawing/2014/main" id="{59265CA9-E531-D84C-A5BC-E22989BB16A5}"/>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9">
              <a:extLst>
                <a:ext uri="{FF2B5EF4-FFF2-40B4-BE49-F238E27FC236}">
                  <a16:creationId xmlns:a16="http://schemas.microsoft.com/office/drawing/2014/main" id="{FA3B3DB3-C11C-5B41-BFCD-61D179892C40}"/>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0">
              <a:extLst>
                <a:ext uri="{FF2B5EF4-FFF2-40B4-BE49-F238E27FC236}">
                  <a16:creationId xmlns:a16="http://schemas.microsoft.com/office/drawing/2014/main" id="{3E8D2301-9F9F-9A47-A63F-0451118F7A3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1">
              <a:extLst>
                <a:ext uri="{FF2B5EF4-FFF2-40B4-BE49-F238E27FC236}">
                  <a16:creationId xmlns:a16="http://schemas.microsoft.com/office/drawing/2014/main" id="{F8B63406-6887-C642-87D1-6E4B7F952417}"/>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2">
              <a:extLst>
                <a:ext uri="{FF2B5EF4-FFF2-40B4-BE49-F238E27FC236}">
                  <a16:creationId xmlns:a16="http://schemas.microsoft.com/office/drawing/2014/main" id="{DC520CF2-D142-9C4A-97CC-58599757239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3">
              <a:extLst>
                <a:ext uri="{FF2B5EF4-FFF2-40B4-BE49-F238E27FC236}">
                  <a16:creationId xmlns:a16="http://schemas.microsoft.com/office/drawing/2014/main" id="{2FB2117F-044E-7641-A561-C51FDFA09E0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4">
              <a:extLst>
                <a:ext uri="{FF2B5EF4-FFF2-40B4-BE49-F238E27FC236}">
                  <a16:creationId xmlns:a16="http://schemas.microsoft.com/office/drawing/2014/main" id="{50B21981-0D09-4D49-955C-0DA495CA69B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5">
              <a:extLst>
                <a:ext uri="{FF2B5EF4-FFF2-40B4-BE49-F238E27FC236}">
                  <a16:creationId xmlns:a16="http://schemas.microsoft.com/office/drawing/2014/main" id="{B66AAC05-A71A-154D-AF0F-F1DE4E01458C}"/>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6">
              <a:extLst>
                <a:ext uri="{FF2B5EF4-FFF2-40B4-BE49-F238E27FC236}">
                  <a16:creationId xmlns:a16="http://schemas.microsoft.com/office/drawing/2014/main" id="{60DDABBA-02AF-8E48-A97E-D43E60E844F1}"/>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7">
              <a:extLst>
                <a:ext uri="{FF2B5EF4-FFF2-40B4-BE49-F238E27FC236}">
                  <a16:creationId xmlns:a16="http://schemas.microsoft.com/office/drawing/2014/main" id="{5CE8CF54-CD67-2D47-A3B6-8F834ED8BB0E}"/>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8">
              <a:extLst>
                <a:ext uri="{FF2B5EF4-FFF2-40B4-BE49-F238E27FC236}">
                  <a16:creationId xmlns:a16="http://schemas.microsoft.com/office/drawing/2014/main" id="{B1FD002C-AEB0-934B-B448-5BF01703B923}"/>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9">
              <a:extLst>
                <a:ext uri="{FF2B5EF4-FFF2-40B4-BE49-F238E27FC236}">
                  <a16:creationId xmlns:a16="http://schemas.microsoft.com/office/drawing/2014/main" id="{BC1A8509-A125-3A4B-9F87-FCD95A1EAD9F}"/>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0">
              <a:extLst>
                <a:ext uri="{FF2B5EF4-FFF2-40B4-BE49-F238E27FC236}">
                  <a16:creationId xmlns:a16="http://schemas.microsoft.com/office/drawing/2014/main" id="{BE73BE14-FF9E-9C4B-9BC2-FBAD4B31966E}"/>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1">
              <a:extLst>
                <a:ext uri="{FF2B5EF4-FFF2-40B4-BE49-F238E27FC236}">
                  <a16:creationId xmlns:a16="http://schemas.microsoft.com/office/drawing/2014/main" id="{0C0C8638-FB86-FF48-A324-B379BF32608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2">
              <a:extLst>
                <a:ext uri="{FF2B5EF4-FFF2-40B4-BE49-F238E27FC236}">
                  <a16:creationId xmlns:a16="http://schemas.microsoft.com/office/drawing/2014/main" id="{35580369-8E42-9341-A72D-94C69C724CE0}"/>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3">
              <a:extLst>
                <a:ext uri="{FF2B5EF4-FFF2-40B4-BE49-F238E27FC236}">
                  <a16:creationId xmlns:a16="http://schemas.microsoft.com/office/drawing/2014/main" id="{499F0AFB-4863-244D-BDB9-1C3617032F46}"/>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4">
              <a:extLst>
                <a:ext uri="{FF2B5EF4-FFF2-40B4-BE49-F238E27FC236}">
                  <a16:creationId xmlns:a16="http://schemas.microsoft.com/office/drawing/2014/main" id="{B77ABFE4-53C6-064D-AF65-94744B97CAC4}"/>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5">
              <a:extLst>
                <a:ext uri="{FF2B5EF4-FFF2-40B4-BE49-F238E27FC236}">
                  <a16:creationId xmlns:a16="http://schemas.microsoft.com/office/drawing/2014/main" id="{0E7EA1E8-FC48-F846-8D03-6A2DB4AC4A84}"/>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6">
              <a:extLst>
                <a:ext uri="{FF2B5EF4-FFF2-40B4-BE49-F238E27FC236}">
                  <a16:creationId xmlns:a16="http://schemas.microsoft.com/office/drawing/2014/main" id="{BE825908-2F67-7949-A974-D322F6A85085}"/>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7">
              <a:extLst>
                <a:ext uri="{FF2B5EF4-FFF2-40B4-BE49-F238E27FC236}">
                  <a16:creationId xmlns:a16="http://schemas.microsoft.com/office/drawing/2014/main" id="{3EE758D5-C6F2-804D-A410-5BAC850BF14D}"/>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8">
              <a:extLst>
                <a:ext uri="{FF2B5EF4-FFF2-40B4-BE49-F238E27FC236}">
                  <a16:creationId xmlns:a16="http://schemas.microsoft.com/office/drawing/2014/main" id="{DA881B98-8277-E442-835E-7D773E50078A}"/>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9">
              <a:extLst>
                <a:ext uri="{FF2B5EF4-FFF2-40B4-BE49-F238E27FC236}">
                  <a16:creationId xmlns:a16="http://schemas.microsoft.com/office/drawing/2014/main" id="{7F1CC062-A3F7-5142-A79E-7DE462448B2F}"/>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0">
              <a:extLst>
                <a:ext uri="{FF2B5EF4-FFF2-40B4-BE49-F238E27FC236}">
                  <a16:creationId xmlns:a16="http://schemas.microsoft.com/office/drawing/2014/main" id="{D593015C-7656-E840-864E-8B9C6D7CD902}"/>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1">
              <a:extLst>
                <a:ext uri="{FF2B5EF4-FFF2-40B4-BE49-F238E27FC236}">
                  <a16:creationId xmlns:a16="http://schemas.microsoft.com/office/drawing/2014/main" id="{E3478BA7-9A6A-194D-92B2-8C866AAB21C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2">
              <a:extLst>
                <a:ext uri="{FF2B5EF4-FFF2-40B4-BE49-F238E27FC236}">
                  <a16:creationId xmlns:a16="http://schemas.microsoft.com/office/drawing/2014/main" id="{63323B42-B4EF-904E-B11A-069E0C3934E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3">
              <a:extLst>
                <a:ext uri="{FF2B5EF4-FFF2-40B4-BE49-F238E27FC236}">
                  <a16:creationId xmlns:a16="http://schemas.microsoft.com/office/drawing/2014/main" id="{0A0FD3C7-DCBB-2048-BA63-2B9C1E8191C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4">
              <a:extLst>
                <a:ext uri="{FF2B5EF4-FFF2-40B4-BE49-F238E27FC236}">
                  <a16:creationId xmlns:a16="http://schemas.microsoft.com/office/drawing/2014/main" id="{C0EB534D-A9AE-044C-8882-F3441B24D564}"/>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5">
              <a:extLst>
                <a:ext uri="{FF2B5EF4-FFF2-40B4-BE49-F238E27FC236}">
                  <a16:creationId xmlns:a16="http://schemas.microsoft.com/office/drawing/2014/main" id="{E12A21A9-2C6E-454C-A81E-44C7AD36134F}"/>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6">
              <a:extLst>
                <a:ext uri="{FF2B5EF4-FFF2-40B4-BE49-F238E27FC236}">
                  <a16:creationId xmlns:a16="http://schemas.microsoft.com/office/drawing/2014/main" id="{88425C39-06CD-1B4E-87AA-B6D5DB461AA1}"/>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7">
              <a:extLst>
                <a:ext uri="{FF2B5EF4-FFF2-40B4-BE49-F238E27FC236}">
                  <a16:creationId xmlns:a16="http://schemas.microsoft.com/office/drawing/2014/main" id="{4C16B6D3-9737-B04E-9621-F4C31F584600}"/>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8">
              <a:extLst>
                <a:ext uri="{FF2B5EF4-FFF2-40B4-BE49-F238E27FC236}">
                  <a16:creationId xmlns:a16="http://schemas.microsoft.com/office/drawing/2014/main" id="{D061C12C-900D-BB44-BC84-8C86A7551E2C}"/>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9">
              <a:extLst>
                <a:ext uri="{FF2B5EF4-FFF2-40B4-BE49-F238E27FC236}">
                  <a16:creationId xmlns:a16="http://schemas.microsoft.com/office/drawing/2014/main" id="{F54597DF-B70B-1743-A1CA-2FB208C3A56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0">
              <a:extLst>
                <a:ext uri="{FF2B5EF4-FFF2-40B4-BE49-F238E27FC236}">
                  <a16:creationId xmlns:a16="http://schemas.microsoft.com/office/drawing/2014/main" id="{0D9D733B-8769-8047-8974-C42E2EC45FD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1">
              <a:extLst>
                <a:ext uri="{FF2B5EF4-FFF2-40B4-BE49-F238E27FC236}">
                  <a16:creationId xmlns:a16="http://schemas.microsoft.com/office/drawing/2014/main" id="{018F5FAD-8B3D-684C-A6ED-EFABF3AD199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2">
              <a:extLst>
                <a:ext uri="{FF2B5EF4-FFF2-40B4-BE49-F238E27FC236}">
                  <a16:creationId xmlns:a16="http://schemas.microsoft.com/office/drawing/2014/main" id="{493F1714-7D3D-F54E-9C90-1E7F505F0CC1}"/>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3">
              <a:extLst>
                <a:ext uri="{FF2B5EF4-FFF2-40B4-BE49-F238E27FC236}">
                  <a16:creationId xmlns:a16="http://schemas.microsoft.com/office/drawing/2014/main" id="{3CE5BAB7-82AE-3541-AAE0-1601D5D61F9F}"/>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4">
              <a:extLst>
                <a:ext uri="{FF2B5EF4-FFF2-40B4-BE49-F238E27FC236}">
                  <a16:creationId xmlns:a16="http://schemas.microsoft.com/office/drawing/2014/main" id="{4C40F04D-4913-8245-B3C8-8DD4B7A818D5}"/>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5">
              <a:extLst>
                <a:ext uri="{FF2B5EF4-FFF2-40B4-BE49-F238E27FC236}">
                  <a16:creationId xmlns:a16="http://schemas.microsoft.com/office/drawing/2014/main" id="{5B601792-433F-2547-BEC2-857D75FA7BF6}"/>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6">
              <a:extLst>
                <a:ext uri="{FF2B5EF4-FFF2-40B4-BE49-F238E27FC236}">
                  <a16:creationId xmlns:a16="http://schemas.microsoft.com/office/drawing/2014/main" id="{402B504B-A6BA-204E-BE3F-74ACCCF41014}"/>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7">
              <a:extLst>
                <a:ext uri="{FF2B5EF4-FFF2-40B4-BE49-F238E27FC236}">
                  <a16:creationId xmlns:a16="http://schemas.microsoft.com/office/drawing/2014/main" id="{05701EF4-4A97-AE43-8ADC-0CC7492BEEDE}"/>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8">
              <a:extLst>
                <a:ext uri="{FF2B5EF4-FFF2-40B4-BE49-F238E27FC236}">
                  <a16:creationId xmlns:a16="http://schemas.microsoft.com/office/drawing/2014/main" id="{981CB548-3E7E-5143-AC1A-8A9323A1E33B}"/>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9">
              <a:extLst>
                <a:ext uri="{FF2B5EF4-FFF2-40B4-BE49-F238E27FC236}">
                  <a16:creationId xmlns:a16="http://schemas.microsoft.com/office/drawing/2014/main" id="{B26BABF2-7221-7E42-ACF0-11227DD70A9C}"/>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0">
              <a:extLst>
                <a:ext uri="{FF2B5EF4-FFF2-40B4-BE49-F238E27FC236}">
                  <a16:creationId xmlns:a16="http://schemas.microsoft.com/office/drawing/2014/main" id="{24A3B741-D3B1-E544-BD7E-8ADEE2CA2D50}"/>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1">
              <a:extLst>
                <a:ext uri="{FF2B5EF4-FFF2-40B4-BE49-F238E27FC236}">
                  <a16:creationId xmlns:a16="http://schemas.microsoft.com/office/drawing/2014/main" id="{5D66AD27-42ED-2E48-86A3-1C1172798333}"/>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2">
              <a:extLst>
                <a:ext uri="{FF2B5EF4-FFF2-40B4-BE49-F238E27FC236}">
                  <a16:creationId xmlns:a16="http://schemas.microsoft.com/office/drawing/2014/main" id="{C7B846C7-D1DA-7548-AD52-939EF4C8CE39}"/>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3">
              <a:extLst>
                <a:ext uri="{FF2B5EF4-FFF2-40B4-BE49-F238E27FC236}">
                  <a16:creationId xmlns:a16="http://schemas.microsoft.com/office/drawing/2014/main" id="{D93ECECC-5B62-EB41-8B86-152F3A4902AC}"/>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4">
              <a:extLst>
                <a:ext uri="{FF2B5EF4-FFF2-40B4-BE49-F238E27FC236}">
                  <a16:creationId xmlns:a16="http://schemas.microsoft.com/office/drawing/2014/main" id="{9B66EFC2-B883-CF4D-B383-538D1843BC55}"/>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5">
              <a:extLst>
                <a:ext uri="{FF2B5EF4-FFF2-40B4-BE49-F238E27FC236}">
                  <a16:creationId xmlns:a16="http://schemas.microsoft.com/office/drawing/2014/main" id="{F4866276-7295-C844-8907-00E8291D194A}"/>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6">
              <a:extLst>
                <a:ext uri="{FF2B5EF4-FFF2-40B4-BE49-F238E27FC236}">
                  <a16:creationId xmlns:a16="http://schemas.microsoft.com/office/drawing/2014/main" id="{91F8BD53-25E5-6E4C-BA1B-DBD15229F5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7">
              <a:extLst>
                <a:ext uri="{FF2B5EF4-FFF2-40B4-BE49-F238E27FC236}">
                  <a16:creationId xmlns:a16="http://schemas.microsoft.com/office/drawing/2014/main" id="{5E083831-8364-A046-B62D-1E5E1C697A56}"/>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8">
              <a:extLst>
                <a:ext uri="{FF2B5EF4-FFF2-40B4-BE49-F238E27FC236}">
                  <a16:creationId xmlns:a16="http://schemas.microsoft.com/office/drawing/2014/main" id="{CBB23CDE-0529-5641-BEA2-0CF3FB5E2C1C}"/>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9">
              <a:extLst>
                <a:ext uri="{FF2B5EF4-FFF2-40B4-BE49-F238E27FC236}">
                  <a16:creationId xmlns:a16="http://schemas.microsoft.com/office/drawing/2014/main" id="{DE613CAD-BD1B-6742-9F79-05D510A3C461}"/>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0">
              <a:extLst>
                <a:ext uri="{FF2B5EF4-FFF2-40B4-BE49-F238E27FC236}">
                  <a16:creationId xmlns:a16="http://schemas.microsoft.com/office/drawing/2014/main" id="{AE8F9676-FB23-0E47-92F2-97E51939B45A}"/>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1">
              <a:extLst>
                <a:ext uri="{FF2B5EF4-FFF2-40B4-BE49-F238E27FC236}">
                  <a16:creationId xmlns:a16="http://schemas.microsoft.com/office/drawing/2014/main" id="{5A0B5ECE-0221-0043-9C31-BB4CAA9B05AA}"/>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2">
              <a:extLst>
                <a:ext uri="{FF2B5EF4-FFF2-40B4-BE49-F238E27FC236}">
                  <a16:creationId xmlns:a16="http://schemas.microsoft.com/office/drawing/2014/main" id="{1164DF7B-A1B0-E643-AEE6-65157F20B946}"/>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23">
              <a:extLst>
                <a:ext uri="{FF2B5EF4-FFF2-40B4-BE49-F238E27FC236}">
                  <a16:creationId xmlns:a16="http://schemas.microsoft.com/office/drawing/2014/main" id="{C8C00278-FE20-954A-811E-57EA397F00BF}"/>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24">
              <a:extLst>
                <a:ext uri="{FF2B5EF4-FFF2-40B4-BE49-F238E27FC236}">
                  <a16:creationId xmlns:a16="http://schemas.microsoft.com/office/drawing/2014/main" id="{8CE71DBF-2853-7A40-A7C1-4B2B5ABA8596}"/>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8978881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w/Photos 1">
    <p:spTree>
      <p:nvGrpSpPr>
        <p:cNvPr id="1" name=""/>
        <p:cNvGrpSpPr/>
        <p:nvPr/>
      </p:nvGrpSpPr>
      <p:grpSpPr>
        <a:xfrm>
          <a:off x="0" y="0"/>
          <a:ext cx="0" cy="0"/>
          <a:chOff x="0" y="0"/>
          <a:chExt cx="0" cy="0"/>
        </a:xfrm>
      </p:grpSpPr>
      <p:sp>
        <p:nvSpPr>
          <p:cNvPr id="542" name="Rectangle 541">
            <a:extLst>
              <a:ext uri="{FF2B5EF4-FFF2-40B4-BE49-F238E27FC236}">
                <a16:creationId xmlns:a16="http://schemas.microsoft.com/office/drawing/2014/main" id="{A9DB7C53-ED5D-2047-AB54-D9D8B7E53DEC}"/>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a:extLst>
              <a:ext uri="{FF2B5EF4-FFF2-40B4-BE49-F238E27FC236}">
                <a16:creationId xmlns:a16="http://schemas.microsoft.com/office/drawing/2014/main" id="{1AB77825-22F0-B145-A94E-32869C8536DE}"/>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BDB3AB3-1484-3C4B-BE94-7A0CD78A647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7AC2F475-BBC7-CE4C-BDD6-F61BB2D89734}"/>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9037829B-383A-4547-8F36-A88758FACC31}"/>
              </a:ext>
            </a:extLst>
          </p:cNvPr>
          <p:cNvSpPr>
            <a:spLocks noGrp="1"/>
          </p:cNvSpPr>
          <p:nvPr>
            <p:ph type="sldNum" sz="quarter" idx="12"/>
          </p:nvPr>
        </p:nvSpPr>
        <p:spPr/>
        <p:txBody>
          <a:bodyPr/>
          <a:lstStyle/>
          <a:p>
            <a:fld id="{A535513C-C92B-114D-9DB8-C907EF571748}" type="slidenum">
              <a:rPr lang="en-US" smtClean="0"/>
              <a:t>‹#›</a:t>
            </a:fld>
            <a:endParaRPr lang="en-US"/>
          </a:p>
        </p:txBody>
      </p:sp>
      <p:sp>
        <p:nvSpPr>
          <p:cNvPr id="13" name="Rectangle 12">
            <a:extLst>
              <a:ext uri="{FF2B5EF4-FFF2-40B4-BE49-F238E27FC236}">
                <a16:creationId xmlns:a16="http://schemas.microsoft.com/office/drawing/2014/main" id="{2A4C0155-6A34-D84F-AE65-57C479EA6ABA}"/>
              </a:ext>
            </a:extLst>
          </p:cNvPr>
          <p:cNvSpPr/>
          <p:nvPr userDrawn="1"/>
        </p:nvSpPr>
        <p:spPr>
          <a:xfrm>
            <a:off x="9088159" y="0"/>
            <a:ext cx="90742"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4">
            <a:extLst>
              <a:ext uri="{FF2B5EF4-FFF2-40B4-BE49-F238E27FC236}">
                <a16:creationId xmlns:a16="http://schemas.microsoft.com/office/drawing/2014/main" id="{CBDB0256-6D16-0A45-896F-CF53487D36B1}"/>
              </a:ext>
            </a:extLst>
          </p:cNvPr>
          <p:cNvSpPr>
            <a:spLocks noGrp="1"/>
          </p:cNvSpPr>
          <p:nvPr>
            <p:ph type="pic" sz="quarter" idx="13"/>
          </p:nvPr>
        </p:nvSpPr>
        <p:spPr>
          <a:xfrm>
            <a:off x="9178925" y="0"/>
            <a:ext cx="3021639" cy="2286000"/>
          </a:xfrm>
        </p:spPr>
        <p:txBody>
          <a:bodyPr/>
          <a:lstStyle/>
          <a:p>
            <a:endParaRPr lang="en-US"/>
          </a:p>
        </p:txBody>
      </p:sp>
      <p:sp>
        <p:nvSpPr>
          <p:cNvPr id="16" name="Picture Placeholder 14">
            <a:extLst>
              <a:ext uri="{FF2B5EF4-FFF2-40B4-BE49-F238E27FC236}">
                <a16:creationId xmlns:a16="http://schemas.microsoft.com/office/drawing/2014/main" id="{415F9FDD-4A8E-5644-92A1-8E1EAE8E51FB}"/>
              </a:ext>
            </a:extLst>
          </p:cNvPr>
          <p:cNvSpPr>
            <a:spLocks noGrp="1"/>
          </p:cNvSpPr>
          <p:nvPr>
            <p:ph type="pic" sz="quarter" idx="14"/>
          </p:nvPr>
        </p:nvSpPr>
        <p:spPr>
          <a:xfrm>
            <a:off x="9178925" y="2286000"/>
            <a:ext cx="3021639" cy="2286000"/>
          </a:xfrm>
        </p:spPr>
        <p:txBody>
          <a:bodyPr/>
          <a:lstStyle/>
          <a:p>
            <a:endParaRPr lang="en-US"/>
          </a:p>
        </p:txBody>
      </p:sp>
      <p:sp>
        <p:nvSpPr>
          <p:cNvPr id="17" name="Picture Placeholder 14">
            <a:extLst>
              <a:ext uri="{FF2B5EF4-FFF2-40B4-BE49-F238E27FC236}">
                <a16:creationId xmlns:a16="http://schemas.microsoft.com/office/drawing/2014/main" id="{D671B4E2-E551-084D-9D72-3BF4FBEE480B}"/>
              </a:ext>
            </a:extLst>
          </p:cNvPr>
          <p:cNvSpPr>
            <a:spLocks noGrp="1"/>
          </p:cNvSpPr>
          <p:nvPr>
            <p:ph type="pic" sz="quarter" idx="15"/>
          </p:nvPr>
        </p:nvSpPr>
        <p:spPr>
          <a:xfrm>
            <a:off x="9178925" y="4572000"/>
            <a:ext cx="3021639" cy="2286000"/>
          </a:xfrm>
        </p:spPr>
        <p:txBody>
          <a:bodyPr/>
          <a:lstStyle/>
          <a:p>
            <a:endParaRPr lang="en-US"/>
          </a:p>
        </p:txBody>
      </p:sp>
      <p:grpSp>
        <p:nvGrpSpPr>
          <p:cNvPr id="14" name="Group 13">
            <a:extLst>
              <a:ext uri="{FF2B5EF4-FFF2-40B4-BE49-F238E27FC236}">
                <a16:creationId xmlns:a16="http://schemas.microsoft.com/office/drawing/2014/main" id="{A3A48372-4035-3145-B1DC-F471CC3E54FD}"/>
              </a:ext>
            </a:extLst>
          </p:cNvPr>
          <p:cNvGrpSpPr>
            <a:grpSpLocks noChangeAspect="1"/>
          </p:cNvGrpSpPr>
          <p:nvPr userDrawn="1"/>
        </p:nvGrpSpPr>
        <p:grpSpPr>
          <a:xfrm>
            <a:off x="450003" y="388307"/>
            <a:ext cx="3675888" cy="1522467"/>
            <a:chOff x="38100" y="1993900"/>
            <a:chExt cx="9563100" cy="3960813"/>
          </a:xfrm>
        </p:grpSpPr>
        <p:sp>
          <p:nvSpPr>
            <p:cNvPr id="18" name="Freeform 1">
              <a:extLst>
                <a:ext uri="{FF2B5EF4-FFF2-40B4-BE49-F238E27FC236}">
                  <a16:creationId xmlns:a16="http://schemas.microsoft.com/office/drawing/2014/main" id="{88F0B391-80E9-3840-A569-5D5BC5475C60}"/>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2">
              <a:extLst>
                <a:ext uri="{FF2B5EF4-FFF2-40B4-BE49-F238E27FC236}">
                  <a16:creationId xmlns:a16="http://schemas.microsoft.com/office/drawing/2014/main" id="{F778C9C0-9B1B-B948-8819-6F8D89C3C987}"/>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3">
              <a:extLst>
                <a:ext uri="{FF2B5EF4-FFF2-40B4-BE49-F238E27FC236}">
                  <a16:creationId xmlns:a16="http://schemas.microsoft.com/office/drawing/2014/main" id="{F8E0BFBC-05A3-5C48-B0F1-FC90F990D4B6}"/>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4">
              <a:extLst>
                <a:ext uri="{FF2B5EF4-FFF2-40B4-BE49-F238E27FC236}">
                  <a16:creationId xmlns:a16="http://schemas.microsoft.com/office/drawing/2014/main" id="{2DF432EA-BD9A-394F-A336-0198DA955170}"/>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5">
              <a:extLst>
                <a:ext uri="{FF2B5EF4-FFF2-40B4-BE49-F238E27FC236}">
                  <a16:creationId xmlns:a16="http://schemas.microsoft.com/office/drawing/2014/main" id="{5A5A0E3F-363D-1849-AC1B-AAE561598468}"/>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6">
              <a:extLst>
                <a:ext uri="{FF2B5EF4-FFF2-40B4-BE49-F238E27FC236}">
                  <a16:creationId xmlns:a16="http://schemas.microsoft.com/office/drawing/2014/main" id="{6C3C4024-7A5F-1045-A6C1-ACC724F05524}"/>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7">
              <a:extLst>
                <a:ext uri="{FF2B5EF4-FFF2-40B4-BE49-F238E27FC236}">
                  <a16:creationId xmlns:a16="http://schemas.microsoft.com/office/drawing/2014/main" id="{960C3031-CFF5-924A-91AA-7BECEAAA3CFC}"/>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8">
              <a:extLst>
                <a:ext uri="{FF2B5EF4-FFF2-40B4-BE49-F238E27FC236}">
                  <a16:creationId xmlns:a16="http://schemas.microsoft.com/office/drawing/2014/main" id="{EC70ED10-E006-3348-B047-23CB6A9DE93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9">
              <a:extLst>
                <a:ext uri="{FF2B5EF4-FFF2-40B4-BE49-F238E27FC236}">
                  <a16:creationId xmlns:a16="http://schemas.microsoft.com/office/drawing/2014/main" id="{BD70732D-DBA4-CB44-98D2-AF471C2BF5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0">
              <a:extLst>
                <a:ext uri="{FF2B5EF4-FFF2-40B4-BE49-F238E27FC236}">
                  <a16:creationId xmlns:a16="http://schemas.microsoft.com/office/drawing/2014/main" id="{2A228A66-9E35-BB4E-9311-DCB83112E6ED}"/>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1">
              <a:extLst>
                <a:ext uri="{FF2B5EF4-FFF2-40B4-BE49-F238E27FC236}">
                  <a16:creationId xmlns:a16="http://schemas.microsoft.com/office/drawing/2014/main" id="{E0A2B305-204E-524B-AC29-4762DF158896}"/>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2">
              <a:extLst>
                <a:ext uri="{FF2B5EF4-FFF2-40B4-BE49-F238E27FC236}">
                  <a16:creationId xmlns:a16="http://schemas.microsoft.com/office/drawing/2014/main" id="{53B9AF86-7A69-0A45-B64C-96BDB68D794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13">
              <a:extLst>
                <a:ext uri="{FF2B5EF4-FFF2-40B4-BE49-F238E27FC236}">
                  <a16:creationId xmlns:a16="http://schemas.microsoft.com/office/drawing/2014/main" id="{557A8693-361E-324D-9641-ED9678E0238C}"/>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14">
              <a:extLst>
                <a:ext uri="{FF2B5EF4-FFF2-40B4-BE49-F238E27FC236}">
                  <a16:creationId xmlns:a16="http://schemas.microsoft.com/office/drawing/2014/main" id="{938D719A-A9BC-0E47-BC4E-EDD234B6B79A}"/>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15">
              <a:extLst>
                <a:ext uri="{FF2B5EF4-FFF2-40B4-BE49-F238E27FC236}">
                  <a16:creationId xmlns:a16="http://schemas.microsoft.com/office/drawing/2014/main" id="{9BEA9875-6F70-E14B-9852-FD0F9193EB92}"/>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16">
              <a:extLst>
                <a:ext uri="{FF2B5EF4-FFF2-40B4-BE49-F238E27FC236}">
                  <a16:creationId xmlns:a16="http://schemas.microsoft.com/office/drawing/2014/main" id="{F404ED4A-7209-524C-904B-5A3B2219F814}"/>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17">
              <a:extLst>
                <a:ext uri="{FF2B5EF4-FFF2-40B4-BE49-F238E27FC236}">
                  <a16:creationId xmlns:a16="http://schemas.microsoft.com/office/drawing/2014/main" id="{8E6300EB-3A86-0946-A222-E8EF4787E78B}"/>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18">
              <a:extLst>
                <a:ext uri="{FF2B5EF4-FFF2-40B4-BE49-F238E27FC236}">
                  <a16:creationId xmlns:a16="http://schemas.microsoft.com/office/drawing/2014/main" id="{C653C02F-CC4F-7C43-A7B9-D368192FF6A3}"/>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19">
              <a:extLst>
                <a:ext uri="{FF2B5EF4-FFF2-40B4-BE49-F238E27FC236}">
                  <a16:creationId xmlns:a16="http://schemas.microsoft.com/office/drawing/2014/main" id="{11FFF69E-2E69-3E44-8CE1-F538891FE1C6}"/>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0">
              <a:extLst>
                <a:ext uri="{FF2B5EF4-FFF2-40B4-BE49-F238E27FC236}">
                  <a16:creationId xmlns:a16="http://schemas.microsoft.com/office/drawing/2014/main" id="{45D70B75-91AE-C64D-A56D-890B16911431}"/>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1">
              <a:extLst>
                <a:ext uri="{FF2B5EF4-FFF2-40B4-BE49-F238E27FC236}">
                  <a16:creationId xmlns:a16="http://schemas.microsoft.com/office/drawing/2014/main" id="{47CEEA7F-5D10-734B-8081-FA45F8D6A253}"/>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2">
              <a:extLst>
                <a:ext uri="{FF2B5EF4-FFF2-40B4-BE49-F238E27FC236}">
                  <a16:creationId xmlns:a16="http://schemas.microsoft.com/office/drawing/2014/main" id="{E261B17B-B2D7-E444-8415-38364A4FBD70}"/>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23">
              <a:extLst>
                <a:ext uri="{FF2B5EF4-FFF2-40B4-BE49-F238E27FC236}">
                  <a16:creationId xmlns:a16="http://schemas.microsoft.com/office/drawing/2014/main" id="{D429199E-CC16-7148-B279-E00B8787C758}"/>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24">
              <a:extLst>
                <a:ext uri="{FF2B5EF4-FFF2-40B4-BE49-F238E27FC236}">
                  <a16:creationId xmlns:a16="http://schemas.microsoft.com/office/drawing/2014/main" id="{B54EF9DB-FF9C-5F46-9575-0EF6E1AFB305}"/>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25">
              <a:extLst>
                <a:ext uri="{FF2B5EF4-FFF2-40B4-BE49-F238E27FC236}">
                  <a16:creationId xmlns:a16="http://schemas.microsoft.com/office/drawing/2014/main" id="{EDE69122-6E10-884C-9973-0D6752B1BFE9}"/>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26">
              <a:extLst>
                <a:ext uri="{FF2B5EF4-FFF2-40B4-BE49-F238E27FC236}">
                  <a16:creationId xmlns:a16="http://schemas.microsoft.com/office/drawing/2014/main" id="{53B6D4CE-877E-B640-B0FC-5655B1A8DD27}"/>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27">
              <a:extLst>
                <a:ext uri="{FF2B5EF4-FFF2-40B4-BE49-F238E27FC236}">
                  <a16:creationId xmlns:a16="http://schemas.microsoft.com/office/drawing/2014/main" id="{792E7A0C-BEF9-1542-9A90-7CE8F39831ED}"/>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28">
              <a:extLst>
                <a:ext uri="{FF2B5EF4-FFF2-40B4-BE49-F238E27FC236}">
                  <a16:creationId xmlns:a16="http://schemas.microsoft.com/office/drawing/2014/main" id="{72F6178D-F148-A74C-A99C-F2ADF9617791}"/>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29">
              <a:extLst>
                <a:ext uri="{FF2B5EF4-FFF2-40B4-BE49-F238E27FC236}">
                  <a16:creationId xmlns:a16="http://schemas.microsoft.com/office/drawing/2014/main" id="{458C0A73-06CD-C74C-83B8-37184FAE0146}"/>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0">
              <a:extLst>
                <a:ext uri="{FF2B5EF4-FFF2-40B4-BE49-F238E27FC236}">
                  <a16:creationId xmlns:a16="http://schemas.microsoft.com/office/drawing/2014/main" id="{7C8D3D1F-3369-5545-8679-BA9AA247121B}"/>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1">
              <a:extLst>
                <a:ext uri="{FF2B5EF4-FFF2-40B4-BE49-F238E27FC236}">
                  <a16:creationId xmlns:a16="http://schemas.microsoft.com/office/drawing/2014/main" id="{F1DDEED4-EB1C-7340-959D-08D837DA8514}"/>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2">
              <a:extLst>
                <a:ext uri="{FF2B5EF4-FFF2-40B4-BE49-F238E27FC236}">
                  <a16:creationId xmlns:a16="http://schemas.microsoft.com/office/drawing/2014/main" id="{56068367-28B9-0D4D-83E8-71EDB5CE06FA}"/>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33">
              <a:extLst>
                <a:ext uri="{FF2B5EF4-FFF2-40B4-BE49-F238E27FC236}">
                  <a16:creationId xmlns:a16="http://schemas.microsoft.com/office/drawing/2014/main" id="{77C474C8-40C5-E540-A658-BA571D0B001F}"/>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34">
              <a:extLst>
                <a:ext uri="{FF2B5EF4-FFF2-40B4-BE49-F238E27FC236}">
                  <a16:creationId xmlns:a16="http://schemas.microsoft.com/office/drawing/2014/main" id="{8101F495-D3D9-6C40-9C0B-7EC788054851}"/>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35">
              <a:extLst>
                <a:ext uri="{FF2B5EF4-FFF2-40B4-BE49-F238E27FC236}">
                  <a16:creationId xmlns:a16="http://schemas.microsoft.com/office/drawing/2014/main" id="{D9E201A3-526C-7B42-B14F-BFEF2175B86A}"/>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36">
              <a:extLst>
                <a:ext uri="{FF2B5EF4-FFF2-40B4-BE49-F238E27FC236}">
                  <a16:creationId xmlns:a16="http://schemas.microsoft.com/office/drawing/2014/main" id="{38FD555E-7499-F34C-BD29-ADE0FDE96B8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37">
              <a:extLst>
                <a:ext uri="{FF2B5EF4-FFF2-40B4-BE49-F238E27FC236}">
                  <a16:creationId xmlns:a16="http://schemas.microsoft.com/office/drawing/2014/main" id="{08FC9644-28EB-9541-8132-DC911CB3FDCD}"/>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38">
              <a:extLst>
                <a:ext uri="{FF2B5EF4-FFF2-40B4-BE49-F238E27FC236}">
                  <a16:creationId xmlns:a16="http://schemas.microsoft.com/office/drawing/2014/main" id="{E6841787-9C79-B348-9E46-C1ED9AF1719B}"/>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39">
              <a:extLst>
                <a:ext uri="{FF2B5EF4-FFF2-40B4-BE49-F238E27FC236}">
                  <a16:creationId xmlns:a16="http://schemas.microsoft.com/office/drawing/2014/main" id="{DB434FA7-4BFD-664D-BA36-998C61109D0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0">
              <a:extLst>
                <a:ext uri="{FF2B5EF4-FFF2-40B4-BE49-F238E27FC236}">
                  <a16:creationId xmlns:a16="http://schemas.microsoft.com/office/drawing/2014/main" id="{C04F1345-8766-C64E-980A-032A88512070}"/>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1">
              <a:extLst>
                <a:ext uri="{FF2B5EF4-FFF2-40B4-BE49-F238E27FC236}">
                  <a16:creationId xmlns:a16="http://schemas.microsoft.com/office/drawing/2014/main" id="{4111F403-280C-024F-A604-0306A913E7EE}"/>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2">
              <a:extLst>
                <a:ext uri="{FF2B5EF4-FFF2-40B4-BE49-F238E27FC236}">
                  <a16:creationId xmlns:a16="http://schemas.microsoft.com/office/drawing/2014/main" id="{4A5E0991-195B-5E40-BC6D-E60606BF8B20}"/>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43">
              <a:extLst>
                <a:ext uri="{FF2B5EF4-FFF2-40B4-BE49-F238E27FC236}">
                  <a16:creationId xmlns:a16="http://schemas.microsoft.com/office/drawing/2014/main" id="{5F6665E1-9354-D14C-B7FA-3CD8F1F75A55}"/>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44">
              <a:extLst>
                <a:ext uri="{FF2B5EF4-FFF2-40B4-BE49-F238E27FC236}">
                  <a16:creationId xmlns:a16="http://schemas.microsoft.com/office/drawing/2014/main" id="{9149DBB2-2145-A94A-A91D-8A52387071A2}"/>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45">
              <a:extLst>
                <a:ext uri="{FF2B5EF4-FFF2-40B4-BE49-F238E27FC236}">
                  <a16:creationId xmlns:a16="http://schemas.microsoft.com/office/drawing/2014/main" id="{20304C62-ECBE-5A46-8888-317234E55CB1}"/>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46">
              <a:extLst>
                <a:ext uri="{FF2B5EF4-FFF2-40B4-BE49-F238E27FC236}">
                  <a16:creationId xmlns:a16="http://schemas.microsoft.com/office/drawing/2014/main" id="{AEF404A7-69B2-CA42-B33E-7A1FD118423E}"/>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47">
              <a:extLst>
                <a:ext uri="{FF2B5EF4-FFF2-40B4-BE49-F238E27FC236}">
                  <a16:creationId xmlns:a16="http://schemas.microsoft.com/office/drawing/2014/main" id="{A7CE7126-5C6F-D244-A6AF-7FC6A952F61E}"/>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48">
              <a:extLst>
                <a:ext uri="{FF2B5EF4-FFF2-40B4-BE49-F238E27FC236}">
                  <a16:creationId xmlns:a16="http://schemas.microsoft.com/office/drawing/2014/main" id="{344D3F85-CAD7-AA4E-A218-F97BEABE6B38}"/>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49">
              <a:extLst>
                <a:ext uri="{FF2B5EF4-FFF2-40B4-BE49-F238E27FC236}">
                  <a16:creationId xmlns:a16="http://schemas.microsoft.com/office/drawing/2014/main" id="{7B0BA6B1-7012-A745-8B49-BAE7CE46D8D8}"/>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0">
              <a:extLst>
                <a:ext uri="{FF2B5EF4-FFF2-40B4-BE49-F238E27FC236}">
                  <a16:creationId xmlns:a16="http://schemas.microsoft.com/office/drawing/2014/main" id="{1663C5FD-F4CE-C847-B4B2-99AA2F073433}"/>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1">
              <a:extLst>
                <a:ext uri="{FF2B5EF4-FFF2-40B4-BE49-F238E27FC236}">
                  <a16:creationId xmlns:a16="http://schemas.microsoft.com/office/drawing/2014/main" id="{108B2518-D15D-264C-8284-BCF98A64CDE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2">
              <a:extLst>
                <a:ext uri="{FF2B5EF4-FFF2-40B4-BE49-F238E27FC236}">
                  <a16:creationId xmlns:a16="http://schemas.microsoft.com/office/drawing/2014/main" id="{FC2E508F-F92F-774E-8646-3B25A028675D}"/>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53">
              <a:extLst>
                <a:ext uri="{FF2B5EF4-FFF2-40B4-BE49-F238E27FC236}">
                  <a16:creationId xmlns:a16="http://schemas.microsoft.com/office/drawing/2014/main" id="{07F55940-F036-F247-A26B-22BB0700F7E0}"/>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54">
              <a:extLst>
                <a:ext uri="{FF2B5EF4-FFF2-40B4-BE49-F238E27FC236}">
                  <a16:creationId xmlns:a16="http://schemas.microsoft.com/office/drawing/2014/main" id="{38046DD9-3F97-7F4F-ADAD-A6C58AA6B461}"/>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55">
              <a:extLst>
                <a:ext uri="{FF2B5EF4-FFF2-40B4-BE49-F238E27FC236}">
                  <a16:creationId xmlns:a16="http://schemas.microsoft.com/office/drawing/2014/main" id="{8EE19239-33B4-B649-8541-FDAF3287B6EF}"/>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56">
              <a:extLst>
                <a:ext uri="{FF2B5EF4-FFF2-40B4-BE49-F238E27FC236}">
                  <a16:creationId xmlns:a16="http://schemas.microsoft.com/office/drawing/2014/main" id="{BA30D9EA-D162-8A49-B830-36A57D0B9CE7}"/>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57">
              <a:extLst>
                <a:ext uri="{FF2B5EF4-FFF2-40B4-BE49-F238E27FC236}">
                  <a16:creationId xmlns:a16="http://schemas.microsoft.com/office/drawing/2014/main" id="{A978EB67-A2DC-9047-8F65-EF3E50ACD499}"/>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58">
              <a:extLst>
                <a:ext uri="{FF2B5EF4-FFF2-40B4-BE49-F238E27FC236}">
                  <a16:creationId xmlns:a16="http://schemas.microsoft.com/office/drawing/2014/main" id="{2088C9A8-DFC8-BF48-9E68-D1E8AB061619}"/>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59">
              <a:extLst>
                <a:ext uri="{FF2B5EF4-FFF2-40B4-BE49-F238E27FC236}">
                  <a16:creationId xmlns:a16="http://schemas.microsoft.com/office/drawing/2014/main" id="{1FC77E8C-B451-A249-BE4A-8C9F2D28F7CD}"/>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0">
              <a:extLst>
                <a:ext uri="{FF2B5EF4-FFF2-40B4-BE49-F238E27FC236}">
                  <a16:creationId xmlns:a16="http://schemas.microsoft.com/office/drawing/2014/main" id="{F596BADD-9D62-304B-A532-38A1B8FDD2D0}"/>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1">
              <a:extLst>
                <a:ext uri="{FF2B5EF4-FFF2-40B4-BE49-F238E27FC236}">
                  <a16:creationId xmlns:a16="http://schemas.microsoft.com/office/drawing/2014/main" id="{D6BD80C4-A381-EF4D-8010-100D33468C94}"/>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2">
              <a:extLst>
                <a:ext uri="{FF2B5EF4-FFF2-40B4-BE49-F238E27FC236}">
                  <a16:creationId xmlns:a16="http://schemas.microsoft.com/office/drawing/2014/main" id="{C8C8A216-9F83-D546-87A6-E0BC22D2C793}"/>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63">
              <a:extLst>
                <a:ext uri="{FF2B5EF4-FFF2-40B4-BE49-F238E27FC236}">
                  <a16:creationId xmlns:a16="http://schemas.microsoft.com/office/drawing/2014/main" id="{5831B48F-8C46-9143-9105-151CE441ABE9}"/>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64">
              <a:extLst>
                <a:ext uri="{FF2B5EF4-FFF2-40B4-BE49-F238E27FC236}">
                  <a16:creationId xmlns:a16="http://schemas.microsoft.com/office/drawing/2014/main" id="{6FBF5080-7817-2E43-AB5B-7A0BD12AD0DD}"/>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65">
              <a:extLst>
                <a:ext uri="{FF2B5EF4-FFF2-40B4-BE49-F238E27FC236}">
                  <a16:creationId xmlns:a16="http://schemas.microsoft.com/office/drawing/2014/main" id="{97514BA7-85B9-834A-8742-2921B3421D6A}"/>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6">
              <a:extLst>
                <a:ext uri="{FF2B5EF4-FFF2-40B4-BE49-F238E27FC236}">
                  <a16:creationId xmlns:a16="http://schemas.microsoft.com/office/drawing/2014/main" id="{B0DEB428-0CBE-4F40-89A8-69DFB3749B44}"/>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7">
              <a:extLst>
                <a:ext uri="{FF2B5EF4-FFF2-40B4-BE49-F238E27FC236}">
                  <a16:creationId xmlns:a16="http://schemas.microsoft.com/office/drawing/2014/main" id="{03668983-CB99-4747-8E18-A87A2BB8A8E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68">
              <a:extLst>
                <a:ext uri="{FF2B5EF4-FFF2-40B4-BE49-F238E27FC236}">
                  <a16:creationId xmlns:a16="http://schemas.microsoft.com/office/drawing/2014/main" id="{EBC0C618-5F7B-DF47-850F-868903CAA003}"/>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69">
              <a:extLst>
                <a:ext uri="{FF2B5EF4-FFF2-40B4-BE49-F238E27FC236}">
                  <a16:creationId xmlns:a16="http://schemas.microsoft.com/office/drawing/2014/main" id="{38A80FA5-A505-7343-B615-B5882191A466}"/>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0">
              <a:extLst>
                <a:ext uri="{FF2B5EF4-FFF2-40B4-BE49-F238E27FC236}">
                  <a16:creationId xmlns:a16="http://schemas.microsoft.com/office/drawing/2014/main" id="{9F42886D-ED10-5243-840E-EB45A81A7AE1}"/>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1">
              <a:extLst>
                <a:ext uri="{FF2B5EF4-FFF2-40B4-BE49-F238E27FC236}">
                  <a16:creationId xmlns:a16="http://schemas.microsoft.com/office/drawing/2014/main" id="{47524B05-395A-1B4E-9ACD-FA72B70C4185}"/>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2">
              <a:extLst>
                <a:ext uri="{FF2B5EF4-FFF2-40B4-BE49-F238E27FC236}">
                  <a16:creationId xmlns:a16="http://schemas.microsoft.com/office/drawing/2014/main" id="{2D208900-1191-5044-9AA0-C01569F0F542}"/>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73">
              <a:extLst>
                <a:ext uri="{FF2B5EF4-FFF2-40B4-BE49-F238E27FC236}">
                  <a16:creationId xmlns:a16="http://schemas.microsoft.com/office/drawing/2014/main" id="{66B67EEC-1AD2-794B-AD3A-73841B67822B}"/>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74">
              <a:extLst>
                <a:ext uri="{FF2B5EF4-FFF2-40B4-BE49-F238E27FC236}">
                  <a16:creationId xmlns:a16="http://schemas.microsoft.com/office/drawing/2014/main" id="{C546BECF-25EC-9F43-BC9B-F9A9CA835ECC}"/>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75">
              <a:extLst>
                <a:ext uri="{FF2B5EF4-FFF2-40B4-BE49-F238E27FC236}">
                  <a16:creationId xmlns:a16="http://schemas.microsoft.com/office/drawing/2014/main" id="{263D36CF-76B1-AC48-8E59-3BE594F4E7A2}"/>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76">
              <a:extLst>
                <a:ext uri="{FF2B5EF4-FFF2-40B4-BE49-F238E27FC236}">
                  <a16:creationId xmlns:a16="http://schemas.microsoft.com/office/drawing/2014/main" id="{BA5A2FDE-8B83-B74F-9853-334B7D8B9572}"/>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77">
              <a:extLst>
                <a:ext uri="{FF2B5EF4-FFF2-40B4-BE49-F238E27FC236}">
                  <a16:creationId xmlns:a16="http://schemas.microsoft.com/office/drawing/2014/main" id="{4615C75E-8EBA-2B4B-B3C7-F79FFF536D83}"/>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78">
              <a:extLst>
                <a:ext uri="{FF2B5EF4-FFF2-40B4-BE49-F238E27FC236}">
                  <a16:creationId xmlns:a16="http://schemas.microsoft.com/office/drawing/2014/main" id="{749A7376-C56F-6C4D-B8C6-0548A56C22E2}"/>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79">
              <a:extLst>
                <a:ext uri="{FF2B5EF4-FFF2-40B4-BE49-F238E27FC236}">
                  <a16:creationId xmlns:a16="http://schemas.microsoft.com/office/drawing/2014/main" id="{146C4C1E-824A-8E44-B136-B70FE6861B34}"/>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0">
              <a:extLst>
                <a:ext uri="{FF2B5EF4-FFF2-40B4-BE49-F238E27FC236}">
                  <a16:creationId xmlns:a16="http://schemas.microsoft.com/office/drawing/2014/main" id="{C1516DE4-06ED-AB41-A51C-0A485BE88F7F}"/>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1">
              <a:extLst>
                <a:ext uri="{FF2B5EF4-FFF2-40B4-BE49-F238E27FC236}">
                  <a16:creationId xmlns:a16="http://schemas.microsoft.com/office/drawing/2014/main" id="{7511DAA1-409E-BE4E-99F2-43444D86081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2">
              <a:extLst>
                <a:ext uri="{FF2B5EF4-FFF2-40B4-BE49-F238E27FC236}">
                  <a16:creationId xmlns:a16="http://schemas.microsoft.com/office/drawing/2014/main" id="{1CC83C84-64DE-BC47-A218-4D51006BFA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83">
              <a:extLst>
                <a:ext uri="{FF2B5EF4-FFF2-40B4-BE49-F238E27FC236}">
                  <a16:creationId xmlns:a16="http://schemas.microsoft.com/office/drawing/2014/main" id="{FB46862C-93B2-E743-AB1F-119872FC4FE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84">
              <a:extLst>
                <a:ext uri="{FF2B5EF4-FFF2-40B4-BE49-F238E27FC236}">
                  <a16:creationId xmlns:a16="http://schemas.microsoft.com/office/drawing/2014/main" id="{8A610C0A-2B86-0345-92AE-60F0DB8DE5F5}"/>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85">
              <a:extLst>
                <a:ext uri="{FF2B5EF4-FFF2-40B4-BE49-F238E27FC236}">
                  <a16:creationId xmlns:a16="http://schemas.microsoft.com/office/drawing/2014/main" id="{A5B01F79-09D5-5F45-82C5-4A4CDA993B7B}"/>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86">
              <a:extLst>
                <a:ext uri="{FF2B5EF4-FFF2-40B4-BE49-F238E27FC236}">
                  <a16:creationId xmlns:a16="http://schemas.microsoft.com/office/drawing/2014/main" id="{BCFCC25B-B576-8745-91C0-7D6BC5DA534E}"/>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87">
              <a:extLst>
                <a:ext uri="{FF2B5EF4-FFF2-40B4-BE49-F238E27FC236}">
                  <a16:creationId xmlns:a16="http://schemas.microsoft.com/office/drawing/2014/main" id="{F75A7857-C840-C940-BF23-5DABBC2F6D76}"/>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88">
              <a:extLst>
                <a:ext uri="{FF2B5EF4-FFF2-40B4-BE49-F238E27FC236}">
                  <a16:creationId xmlns:a16="http://schemas.microsoft.com/office/drawing/2014/main" id="{36AD096C-A74D-4541-A43F-E85CC759FDE2}"/>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89">
              <a:extLst>
                <a:ext uri="{FF2B5EF4-FFF2-40B4-BE49-F238E27FC236}">
                  <a16:creationId xmlns:a16="http://schemas.microsoft.com/office/drawing/2014/main" id="{8186605A-E9A0-474C-B628-7C7D7717738F}"/>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0">
              <a:extLst>
                <a:ext uri="{FF2B5EF4-FFF2-40B4-BE49-F238E27FC236}">
                  <a16:creationId xmlns:a16="http://schemas.microsoft.com/office/drawing/2014/main" id="{EB7D1EC9-BB28-2C48-AE7E-A521C454EFA5}"/>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1">
              <a:extLst>
                <a:ext uri="{FF2B5EF4-FFF2-40B4-BE49-F238E27FC236}">
                  <a16:creationId xmlns:a16="http://schemas.microsoft.com/office/drawing/2014/main" id="{26EC942A-D9D7-744B-B221-172DC8613D8B}"/>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2">
              <a:extLst>
                <a:ext uri="{FF2B5EF4-FFF2-40B4-BE49-F238E27FC236}">
                  <a16:creationId xmlns:a16="http://schemas.microsoft.com/office/drawing/2014/main" id="{1FB9A7BA-73D9-E945-AA1D-0C563356DC05}"/>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93">
              <a:extLst>
                <a:ext uri="{FF2B5EF4-FFF2-40B4-BE49-F238E27FC236}">
                  <a16:creationId xmlns:a16="http://schemas.microsoft.com/office/drawing/2014/main" id="{FACF7F3C-6E9D-D746-AD0D-E09E2421932C}"/>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94">
              <a:extLst>
                <a:ext uri="{FF2B5EF4-FFF2-40B4-BE49-F238E27FC236}">
                  <a16:creationId xmlns:a16="http://schemas.microsoft.com/office/drawing/2014/main" id="{EF0FF3CF-30AD-1940-B8BE-2B5639A053EA}"/>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95">
              <a:extLst>
                <a:ext uri="{FF2B5EF4-FFF2-40B4-BE49-F238E27FC236}">
                  <a16:creationId xmlns:a16="http://schemas.microsoft.com/office/drawing/2014/main" id="{5E9B5B08-8A7E-974A-8D20-25022E82185B}"/>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96">
              <a:extLst>
                <a:ext uri="{FF2B5EF4-FFF2-40B4-BE49-F238E27FC236}">
                  <a16:creationId xmlns:a16="http://schemas.microsoft.com/office/drawing/2014/main" id="{3786EEA8-5B6E-0B46-959E-366A918CA55F}"/>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97">
              <a:extLst>
                <a:ext uri="{FF2B5EF4-FFF2-40B4-BE49-F238E27FC236}">
                  <a16:creationId xmlns:a16="http://schemas.microsoft.com/office/drawing/2014/main" id="{85CD8525-A86E-4440-9388-B72AFEF5697D}"/>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98">
              <a:extLst>
                <a:ext uri="{FF2B5EF4-FFF2-40B4-BE49-F238E27FC236}">
                  <a16:creationId xmlns:a16="http://schemas.microsoft.com/office/drawing/2014/main" id="{41233397-AF17-874B-A0E3-CD211C8ABD88}"/>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99">
              <a:extLst>
                <a:ext uri="{FF2B5EF4-FFF2-40B4-BE49-F238E27FC236}">
                  <a16:creationId xmlns:a16="http://schemas.microsoft.com/office/drawing/2014/main" id="{C8D19AB1-3F84-DD4B-813F-C99A150B3139}"/>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0">
              <a:extLst>
                <a:ext uri="{FF2B5EF4-FFF2-40B4-BE49-F238E27FC236}">
                  <a16:creationId xmlns:a16="http://schemas.microsoft.com/office/drawing/2014/main" id="{1100EB8F-5E86-7944-BFA5-5E4D10D466F4}"/>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1">
              <a:extLst>
                <a:ext uri="{FF2B5EF4-FFF2-40B4-BE49-F238E27FC236}">
                  <a16:creationId xmlns:a16="http://schemas.microsoft.com/office/drawing/2014/main" id="{EA2B3753-CC71-BB4B-B0BD-EFD72A5061A0}"/>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2">
              <a:extLst>
                <a:ext uri="{FF2B5EF4-FFF2-40B4-BE49-F238E27FC236}">
                  <a16:creationId xmlns:a16="http://schemas.microsoft.com/office/drawing/2014/main" id="{542B7EB1-FD44-374A-A438-249CDDED5FBD}"/>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03">
              <a:extLst>
                <a:ext uri="{FF2B5EF4-FFF2-40B4-BE49-F238E27FC236}">
                  <a16:creationId xmlns:a16="http://schemas.microsoft.com/office/drawing/2014/main" id="{48640F9F-15AD-574C-A119-45D13B811684}"/>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04">
              <a:extLst>
                <a:ext uri="{FF2B5EF4-FFF2-40B4-BE49-F238E27FC236}">
                  <a16:creationId xmlns:a16="http://schemas.microsoft.com/office/drawing/2014/main" id="{52E556E4-4D22-4045-B7F3-86FD045C0BD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05">
              <a:extLst>
                <a:ext uri="{FF2B5EF4-FFF2-40B4-BE49-F238E27FC236}">
                  <a16:creationId xmlns:a16="http://schemas.microsoft.com/office/drawing/2014/main" id="{7A9B95B2-F24B-9049-8E3A-99352A3A9EF7}"/>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06">
              <a:extLst>
                <a:ext uri="{FF2B5EF4-FFF2-40B4-BE49-F238E27FC236}">
                  <a16:creationId xmlns:a16="http://schemas.microsoft.com/office/drawing/2014/main" id="{37CDA7D2-DB83-EF48-8AE9-54D395B5FDF1}"/>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07">
              <a:extLst>
                <a:ext uri="{FF2B5EF4-FFF2-40B4-BE49-F238E27FC236}">
                  <a16:creationId xmlns:a16="http://schemas.microsoft.com/office/drawing/2014/main" id="{BDE2FE39-45F3-974E-BB10-51E1B9067F7E}"/>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08">
              <a:extLst>
                <a:ext uri="{FF2B5EF4-FFF2-40B4-BE49-F238E27FC236}">
                  <a16:creationId xmlns:a16="http://schemas.microsoft.com/office/drawing/2014/main" id="{99C6E02B-C6A2-5D49-951C-C8C63EF7317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09">
              <a:extLst>
                <a:ext uri="{FF2B5EF4-FFF2-40B4-BE49-F238E27FC236}">
                  <a16:creationId xmlns:a16="http://schemas.microsoft.com/office/drawing/2014/main" id="{B9EB6CCE-842D-7448-B1C6-8459B16C1C11}"/>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0">
              <a:extLst>
                <a:ext uri="{FF2B5EF4-FFF2-40B4-BE49-F238E27FC236}">
                  <a16:creationId xmlns:a16="http://schemas.microsoft.com/office/drawing/2014/main" id="{CF78AE72-EEBC-D241-BC80-600DCFABEF81}"/>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1">
              <a:extLst>
                <a:ext uri="{FF2B5EF4-FFF2-40B4-BE49-F238E27FC236}">
                  <a16:creationId xmlns:a16="http://schemas.microsoft.com/office/drawing/2014/main" id="{07863598-4FEB-C943-948F-DF153EDABDF3}"/>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2">
              <a:extLst>
                <a:ext uri="{FF2B5EF4-FFF2-40B4-BE49-F238E27FC236}">
                  <a16:creationId xmlns:a16="http://schemas.microsoft.com/office/drawing/2014/main" id="{F8751327-D479-7A47-8EE1-E88582D8474D}"/>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13">
              <a:extLst>
                <a:ext uri="{FF2B5EF4-FFF2-40B4-BE49-F238E27FC236}">
                  <a16:creationId xmlns:a16="http://schemas.microsoft.com/office/drawing/2014/main" id="{24252189-0AD8-1B4A-A09C-E1730353FA5C}"/>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14">
              <a:extLst>
                <a:ext uri="{FF2B5EF4-FFF2-40B4-BE49-F238E27FC236}">
                  <a16:creationId xmlns:a16="http://schemas.microsoft.com/office/drawing/2014/main" id="{9AAD28A8-3A90-5842-9BF2-EA7740E7A12A}"/>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15">
              <a:extLst>
                <a:ext uri="{FF2B5EF4-FFF2-40B4-BE49-F238E27FC236}">
                  <a16:creationId xmlns:a16="http://schemas.microsoft.com/office/drawing/2014/main" id="{D371819A-8473-7D41-AB03-C75F0E214C30}"/>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16">
              <a:extLst>
                <a:ext uri="{FF2B5EF4-FFF2-40B4-BE49-F238E27FC236}">
                  <a16:creationId xmlns:a16="http://schemas.microsoft.com/office/drawing/2014/main" id="{3309E22C-1A72-F149-99F9-84BCF6D3F987}"/>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17">
              <a:extLst>
                <a:ext uri="{FF2B5EF4-FFF2-40B4-BE49-F238E27FC236}">
                  <a16:creationId xmlns:a16="http://schemas.microsoft.com/office/drawing/2014/main" id="{3C52A4AA-F2D3-C248-B588-E839B85CFEA1}"/>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18">
              <a:extLst>
                <a:ext uri="{FF2B5EF4-FFF2-40B4-BE49-F238E27FC236}">
                  <a16:creationId xmlns:a16="http://schemas.microsoft.com/office/drawing/2014/main" id="{E40200DD-AF9B-944E-92E8-A35F171DE339}"/>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19">
              <a:extLst>
                <a:ext uri="{FF2B5EF4-FFF2-40B4-BE49-F238E27FC236}">
                  <a16:creationId xmlns:a16="http://schemas.microsoft.com/office/drawing/2014/main" id="{2A1191C6-9BB2-1546-969B-6E91062F1806}"/>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0">
              <a:extLst>
                <a:ext uri="{FF2B5EF4-FFF2-40B4-BE49-F238E27FC236}">
                  <a16:creationId xmlns:a16="http://schemas.microsoft.com/office/drawing/2014/main" id="{1824A5D8-D4EF-504C-A9F2-C0CB0B537A7C}"/>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1">
              <a:extLst>
                <a:ext uri="{FF2B5EF4-FFF2-40B4-BE49-F238E27FC236}">
                  <a16:creationId xmlns:a16="http://schemas.microsoft.com/office/drawing/2014/main" id="{26D2C6B0-5508-F742-B5A8-F9E1C6110403}"/>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2">
              <a:extLst>
                <a:ext uri="{FF2B5EF4-FFF2-40B4-BE49-F238E27FC236}">
                  <a16:creationId xmlns:a16="http://schemas.microsoft.com/office/drawing/2014/main" id="{089784BD-9992-894D-A6CB-C032D67FBC65}"/>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23">
              <a:extLst>
                <a:ext uri="{FF2B5EF4-FFF2-40B4-BE49-F238E27FC236}">
                  <a16:creationId xmlns:a16="http://schemas.microsoft.com/office/drawing/2014/main" id="{DCF09440-C5D7-D046-918F-F230F7F4EC94}"/>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24">
              <a:extLst>
                <a:ext uri="{FF2B5EF4-FFF2-40B4-BE49-F238E27FC236}">
                  <a16:creationId xmlns:a16="http://schemas.microsoft.com/office/drawing/2014/main" id="{06F62E24-52D0-224E-B5A9-9C2D7AAB1911}"/>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25">
              <a:extLst>
                <a:ext uri="{FF2B5EF4-FFF2-40B4-BE49-F238E27FC236}">
                  <a16:creationId xmlns:a16="http://schemas.microsoft.com/office/drawing/2014/main" id="{6CBE507A-D460-8F42-BF46-8781F4DE5FC3}"/>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26">
              <a:extLst>
                <a:ext uri="{FF2B5EF4-FFF2-40B4-BE49-F238E27FC236}">
                  <a16:creationId xmlns:a16="http://schemas.microsoft.com/office/drawing/2014/main" id="{F2D704AB-FDE1-474E-B11C-5AA172FD316A}"/>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27">
              <a:extLst>
                <a:ext uri="{FF2B5EF4-FFF2-40B4-BE49-F238E27FC236}">
                  <a16:creationId xmlns:a16="http://schemas.microsoft.com/office/drawing/2014/main" id="{4AFE8683-5458-704E-A997-352AB99946A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28">
              <a:extLst>
                <a:ext uri="{FF2B5EF4-FFF2-40B4-BE49-F238E27FC236}">
                  <a16:creationId xmlns:a16="http://schemas.microsoft.com/office/drawing/2014/main" id="{5628B739-F9F8-134C-B382-581F7189F828}"/>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29">
              <a:extLst>
                <a:ext uri="{FF2B5EF4-FFF2-40B4-BE49-F238E27FC236}">
                  <a16:creationId xmlns:a16="http://schemas.microsoft.com/office/drawing/2014/main" id="{A21F51D2-5E88-E547-9849-3085D5C50AC9}"/>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0">
              <a:extLst>
                <a:ext uri="{FF2B5EF4-FFF2-40B4-BE49-F238E27FC236}">
                  <a16:creationId xmlns:a16="http://schemas.microsoft.com/office/drawing/2014/main" id="{1EBD99E6-3071-2E4F-ABCE-B33B0D9E612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1">
              <a:extLst>
                <a:ext uri="{FF2B5EF4-FFF2-40B4-BE49-F238E27FC236}">
                  <a16:creationId xmlns:a16="http://schemas.microsoft.com/office/drawing/2014/main" id="{A0AE0D8C-E659-F94F-91BB-A01D26B4DAC3}"/>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2">
              <a:extLst>
                <a:ext uri="{FF2B5EF4-FFF2-40B4-BE49-F238E27FC236}">
                  <a16:creationId xmlns:a16="http://schemas.microsoft.com/office/drawing/2014/main" id="{3DDCF6C7-F760-084B-8271-059855ED440B}"/>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33">
              <a:extLst>
                <a:ext uri="{FF2B5EF4-FFF2-40B4-BE49-F238E27FC236}">
                  <a16:creationId xmlns:a16="http://schemas.microsoft.com/office/drawing/2014/main" id="{0A537C25-7966-D946-8EFC-79AC5A034892}"/>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34">
              <a:extLst>
                <a:ext uri="{FF2B5EF4-FFF2-40B4-BE49-F238E27FC236}">
                  <a16:creationId xmlns:a16="http://schemas.microsoft.com/office/drawing/2014/main" id="{6362EBA0-6FAA-5C40-8495-960D8DA17029}"/>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35">
              <a:extLst>
                <a:ext uri="{FF2B5EF4-FFF2-40B4-BE49-F238E27FC236}">
                  <a16:creationId xmlns:a16="http://schemas.microsoft.com/office/drawing/2014/main" id="{5EC3C14F-3DD1-664B-86FD-83D66ACC3B2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36">
              <a:extLst>
                <a:ext uri="{FF2B5EF4-FFF2-40B4-BE49-F238E27FC236}">
                  <a16:creationId xmlns:a16="http://schemas.microsoft.com/office/drawing/2014/main" id="{D4DECEDE-A5F1-9247-BAA0-DF805E06786E}"/>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37">
              <a:extLst>
                <a:ext uri="{FF2B5EF4-FFF2-40B4-BE49-F238E27FC236}">
                  <a16:creationId xmlns:a16="http://schemas.microsoft.com/office/drawing/2014/main" id="{1965FFDE-7B4F-EB43-B9A8-8D1108E43B23}"/>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38">
              <a:extLst>
                <a:ext uri="{FF2B5EF4-FFF2-40B4-BE49-F238E27FC236}">
                  <a16:creationId xmlns:a16="http://schemas.microsoft.com/office/drawing/2014/main" id="{0CBF0386-11B9-124D-9F4F-01354961C4AA}"/>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39">
              <a:extLst>
                <a:ext uri="{FF2B5EF4-FFF2-40B4-BE49-F238E27FC236}">
                  <a16:creationId xmlns:a16="http://schemas.microsoft.com/office/drawing/2014/main" id="{13FFE376-ACCE-F74E-AF6E-BDD6FC3CECF1}"/>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0">
              <a:extLst>
                <a:ext uri="{FF2B5EF4-FFF2-40B4-BE49-F238E27FC236}">
                  <a16:creationId xmlns:a16="http://schemas.microsoft.com/office/drawing/2014/main" id="{DE899016-E386-5A40-8B6B-69A38360DDDC}"/>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1">
              <a:extLst>
                <a:ext uri="{FF2B5EF4-FFF2-40B4-BE49-F238E27FC236}">
                  <a16:creationId xmlns:a16="http://schemas.microsoft.com/office/drawing/2014/main" id="{C845D658-1987-BB40-A884-31C8D8985514}"/>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2">
              <a:extLst>
                <a:ext uri="{FF2B5EF4-FFF2-40B4-BE49-F238E27FC236}">
                  <a16:creationId xmlns:a16="http://schemas.microsoft.com/office/drawing/2014/main" id="{48D7BC83-2C60-0043-9527-00CF0E41D11F}"/>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43">
              <a:extLst>
                <a:ext uri="{FF2B5EF4-FFF2-40B4-BE49-F238E27FC236}">
                  <a16:creationId xmlns:a16="http://schemas.microsoft.com/office/drawing/2014/main" id="{4557BF6B-8AF1-9D44-BC81-8F05BF134338}"/>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44">
              <a:extLst>
                <a:ext uri="{FF2B5EF4-FFF2-40B4-BE49-F238E27FC236}">
                  <a16:creationId xmlns:a16="http://schemas.microsoft.com/office/drawing/2014/main" id="{732A1FEF-5645-0D4B-AA65-256E7B46D430}"/>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45">
              <a:extLst>
                <a:ext uri="{FF2B5EF4-FFF2-40B4-BE49-F238E27FC236}">
                  <a16:creationId xmlns:a16="http://schemas.microsoft.com/office/drawing/2014/main" id="{050DC923-8989-FC4C-93F2-20DCB5D448A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46">
              <a:extLst>
                <a:ext uri="{FF2B5EF4-FFF2-40B4-BE49-F238E27FC236}">
                  <a16:creationId xmlns:a16="http://schemas.microsoft.com/office/drawing/2014/main" id="{5E6F6110-7FC0-FD48-B067-AAA584C1FA2A}"/>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47">
              <a:extLst>
                <a:ext uri="{FF2B5EF4-FFF2-40B4-BE49-F238E27FC236}">
                  <a16:creationId xmlns:a16="http://schemas.microsoft.com/office/drawing/2014/main" id="{060962FE-F7D1-8A4A-90F3-EA89CC1E0B0F}"/>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48">
              <a:extLst>
                <a:ext uri="{FF2B5EF4-FFF2-40B4-BE49-F238E27FC236}">
                  <a16:creationId xmlns:a16="http://schemas.microsoft.com/office/drawing/2014/main" id="{B8818D0E-19C7-8D40-9A98-4EE3DC26B968}"/>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49">
              <a:extLst>
                <a:ext uri="{FF2B5EF4-FFF2-40B4-BE49-F238E27FC236}">
                  <a16:creationId xmlns:a16="http://schemas.microsoft.com/office/drawing/2014/main" id="{719F9B08-BDC6-394C-9585-3B20FFD4F638}"/>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0">
              <a:extLst>
                <a:ext uri="{FF2B5EF4-FFF2-40B4-BE49-F238E27FC236}">
                  <a16:creationId xmlns:a16="http://schemas.microsoft.com/office/drawing/2014/main" id="{5D394085-25BE-9F4D-B982-C6AF184A3B8E}"/>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1">
              <a:extLst>
                <a:ext uri="{FF2B5EF4-FFF2-40B4-BE49-F238E27FC236}">
                  <a16:creationId xmlns:a16="http://schemas.microsoft.com/office/drawing/2014/main" id="{0AFB1B70-25C7-A549-A064-F0A5F2CA86DB}"/>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2">
              <a:extLst>
                <a:ext uri="{FF2B5EF4-FFF2-40B4-BE49-F238E27FC236}">
                  <a16:creationId xmlns:a16="http://schemas.microsoft.com/office/drawing/2014/main" id="{7366844A-2525-3E42-8537-4017A8515D75}"/>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53">
              <a:extLst>
                <a:ext uri="{FF2B5EF4-FFF2-40B4-BE49-F238E27FC236}">
                  <a16:creationId xmlns:a16="http://schemas.microsoft.com/office/drawing/2014/main" id="{93E0C1F3-A14F-7A42-913B-79077DD83CFC}"/>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54">
              <a:extLst>
                <a:ext uri="{FF2B5EF4-FFF2-40B4-BE49-F238E27FC236}">
                  <a16:creationId xmlns:a16="http://schemas.microsoft.com/office/drawing/2014/main" id="{BAABF85C-B171-1E4B-8BAE-E77FBA41BB5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55">
              <a:extLst>
                <a:ext uri="{FF2B5EF4-FFF2-40B4-BE49-F238E27FC236}">
                  <a16:creationId xmlns:a16="http://schemas.microsoft.com/office/drawing/2014/main" id="{FE1855B9-A713-0B43-8A1A-D3DA1C0C8011}"/>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56">
              <a:extLst>
                <a:ext uri="{FF2B5EF4-FFF2-40B4-BE49-F238E27FC236}">
                  <a16:creationId xmlns:a16="http://schemas.microsoft.com/office/drawing/2014/main" id="{8F809486-7B9A-B94A-A650-72CCD8AFB5B9}"/>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57">
              <a:extLst>
                <a:ext uri="{FF2B5EF4-FFF2-40B4-BE49-F238E27FC236}">
                  <a16:creationId xmlns:a16="http://schemas.microsoft.com/office/drawing/2014/main" id="{D6B26CF1-C9E2-5741-9F65-E88FEAF9E5ED}"/>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58">
              <a:extLst>
                <a:ext uri="{FF2B5EF4-FFF2-40B4-BE49-F238E27FC236}">
                  <a16:creationId xmlns:a16="http://schemas.microsoft.com/office/drawing/2014/main" id="{9FFD9467-C947-054E-AD72-6CB092A2AE17}"/>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59">
              <a:extLst>
                <a:ext uri="{FF2B5EF4-FFF2-40B4-BE49-F238E27FC236}">
                  <a16:creationId xmlns:a16="http://schemas.microsoft.com/office/drawing/2014/main" id="{68E102DC-5030-E74F-9CD7-3C19C524440D}"/>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0">
              <a:extLst>
                <a:ext uri="{FF2B5EF4-FFF2-40B4-BE49-F238E27FC236}">
                  <a16:creationId xmlns:a16="http://schemas.microsoft.com/office/drawing/2014/main" id="{7243719D-ABD3-D745-AF5B-E3A02AA99093}"/>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1">
              <a:extLst>
                <a:ext uri="{FF2B5EF4-FFF2-40B4-BE49-F238E27FC236}">
                  <a16:creationId xmlns:a16="http://schemas.microsoft.com/office/drawing/2014/main" id="{9C8DD5B6-88DE-9C40-BCB8-F217E6818046}"/>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2">
              <a:extLst>
                <a:ext uri="{FF2B5EF4-FFF2-40B4-BE49-F238E27FC236}">
                  <a16:creationId xmlns:a16="http://schemas.microsoft.com/office/drawing/2014/main" id="{E5B38AB0-3E9C-2943-934D-3FDAB79B802D}"/>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63">
              <a:extLst>
                <a:ext uri="{FF2B5EF4-FFF2-40B4-BE49-F238E27FC236}">
                  <a16:creationId xmlns:a16="http://schemas.microsoft.com/office/drawing/2014/main" id="{EF31FF96-170C-BF4B-8A82-817921C00071}"/>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64">
              <a:extLst>
                <a:ext uri="{FF2B5EF4-FFF2-40B4-BE49-F238E27FC236}">
                  <a16:creationId xmlns:a16="http://schemas.microsoft.com/office/drawing/2014/main" id="{BAE63217-E1F0-A44A-8215-94BABE230109}"/>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65">
              <a:extLst>
                <a:ext uri="{FF2B5EF4-FFF2-40B4-BE49-F238E27FC236}">
                  <a16:creationId xmlns:a16="http://schemas.microsoft.com/office/drawing/2014/main" id="{AA3430A0-11D3-EA42-9B71-6BAC2783A8C3}"/>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66">
              <a:extLst>
                <a:ext uri="{FF2B5EF4-FFF2-40B4-BE49-F238E27FC236}">
                  <a16:creationId xmlns:a16="http://schemas.microsoft.com/office/drawing/2014/main" id="{ECADED12-0FEC-1E47-80D1-A3C058FB5E6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67">
              <a:extLst>
                <a:ext uri="{FF2B5EF4-FFF2-40B4-BE49-F238E27FC236}">
                  <a16:creationId xmlns:a16="http://schemas.microsoft.com/office/drawing/2014/main" id="{6FB51716-5EEB-DC4B-9DF4-03CD348AC1F4}"/>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68">
              <a:extLst>
                <a:ext uri="{FF2B5EF4-FFF2-40B4-BE49-F238E27FC236}">
                  <a16:creationId xmlns:a16="http://schemas.microsoft.com/office/drawing/2014/main" id="{426C0936-5E88-D44C-B49A-71729A6704E3}"/>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69">
              <a:extLst>
                <a:ext uri="{FF2B5EF4-FFF2-40B4-BE49-F238E27FC236}">
                  <a16:creationId xmlns:a16="http://schemas.microsoft.com/office/drawing/2014/main" id="{3BD19A5F-08A6-9F4E-9649-99E490959519}"/>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0">
              <a:extLst>
                <a:ext uri="{FF2B5EF4-FFF2-40B4-BE49-F238E27FC236}">
                  <a16:creationId xmlns:a16="http://schemas.microsoft.com/office/drawing/2014/main" id="{D6A0DBAD-23A5-B440-81E0-2C3765B520F2}"/>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1">
              <a:extLst>
                <a:ext uri="{FF2B5EF4-FFF2-40B4-BE49-F238E27FC236}">
                  <a16:creationId xmlns:a16="http://schemas.microsoft.com/office/drawing/2014/main" id="{9A08A30A-28F1-9347-8CA5-422F035A13FE}"/>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2">
              <a:extLst>
                <a:ext uri="{FF2B5EF4-FFF2-40B4-BE49-F238E27FC236}">
                  <a16:creationId xmlns:a16="http://schemas.microsoft.com/office/drawing/2014/main" id="{3125D979-6F8A-764D-8215-A97A0DA7A42A}"/>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73">
              <a:extLst>
                <a:ext uri="{FF2B5EF4-FFF2-40B4-BE49-F238E27FC236}">
                  <a16:creationId xmlns:a16="http://schemas.microsoft.com/office/drawing/2014/main" id="{37A64E84-1D9F-1C48-8497-0DA4E2586F0D}"/>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74">
              <a:extLst>
                <a:ext uri="{FF2B5EF4-FFF2-40B4-BE49-F238E27FC236}">
                  <a16:creationId xmlns:a16="http://schemas.microsoft.com/office/drawing/2014/main" id="{10D52796-ECEF-934F-8A3B-CC4567075980}"/>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75">
              <a:extLst>
                <a:ext uri="{FF2B5EF4-FFF2-40B4-BE49-F238E27FC236}">
                  <a16:creationId xmlns:a16="http://schemas.microsoft.com/office/drawing/2014/main" id="{915FFDE9-BED7-654D-8B51-3F9BA2F0A2A1}"/>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76">
              <a:extLst>
                <a:ext uri="{FF2B5EF4-FFF2-40B4-BE49-F238E27FC236}">
                  <a16:creationId xmlns:a16="http://schemas.microsoft.com/office/drawing/2014/main" id="{2BC6004F-DDDF-BA49-9B84-F1B562444B5D}"/>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77">
              <a:extLst>
                <a:ext uri="{FF2B5EF4-FFF2-40B4-BE49-F238E27FC236}">
                  <a16:creationId xmlns:a16="http://schemas.microsoft.com/office/drawing/2014/main" id="{A7BDC17D-4089-884B-A086-DF6D65DC8AFB}"/>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78">
              <a:extLst>
                <a:ext uri="{FF2B5EF4-FFF2-40B4-BE49-F238E27FC236}">
                  <a16:creationId xmlns:a16="http://schemas.microsoft.com/office/drawing/2014/main" id="{534DED37-BECA-7E4A-8BF6-30CA688742D4}"/>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79">
              <a:extLst>
                <a:ext uri="{FF2B5EF4-FFF2-40B4-BE49-F238E27FC236}">
                  <a16:creationId xmlns:a16="http://schemas.microsoft.com/office/drawing/2014/main" id="{883D254B-596A-A843-8B30-287B106687AE}"/>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0">
              <a:extLst>
                <a:ext uri="{FF2B5EF4-FFF2-40B4-BE49-F238E27FC236}">
                  <a16:creationId xmlns:a16="http://schemas.microsoft.com/office/drawing/2014/main" id="{A5A12DD9-3041-5D42-9BFE-E43711900B19}"/>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1">
              <a:extLst>
                <a:ext uri="{FF2B5EF4-FFF2-40B4-BE49-F238E27FC236}">
                  <a16:creationId xmlns:a16="http://schemas.microsoft.com/office/drawing/2014/main" id="{C77C8CD3-899C-7A41-BC94-51522C579A24}"/>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2">
              <a:extLst>
                <a:ext uri="{FF2B5EF4-FFF2-40B4-BE49-F238E27FC236}">
                  <a16:creationId xmlns:a16="http://schemas.microsoft.com/office/drawing/2014/main" id="{B0AD9612-7E49-634C-A7ED-46DB2EBD47E4}"/>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83">
              <a:extLst>
                <a:ext uri="{FF2B5EF4-FFF2-40B4-BE49-F238E27FC236}">
                  <a16:creationId xmlns:a16="http://schemas.microsoft.com/office/drawing/2014/main" id="{12C1D8BE-A6EE-D04A-819F-F0F7CF58D714}"/>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84">
              <a:extLst>
                <a:ext uri="{FF2B5EF4-FFF2-40B4-BE49-F238E27FC236}">
                  <a16:creationId xmlns:a16="http://schemas.microsoft.com/office/drawing/2014/main" id="{C44E9D99-3F8E-8844-BCE1-3DDC4D6A6D9C}"/>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85">
              <a:extLst>
                <a:ext uri="{FF2B5EF4-FFF2-40B4-BE49-F238E27FC236}">
                  <a16:creationId xmlns:a16="http://schemas.microsoft.com/office/drawing/2014/main" id="{474BA46F-A5DA-5F4F-B55E-DDCC87FAAD41}"/>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86">
              <a:extLst>
                <a:ext uri="{FF2B5EF4-FFF2-40B4-BE49-F238E27FC236}">
                  <a16:creationId xmlns:a16="http://schemas.microsoft.com/office/drawing/2014/main" id="{C95577A1-33AB-2A49-830B-F1E0F6EB1AC9}"/>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87">
              <a:extLst>
                <a:ext uri="{FF2B5EF4-FFF2-40B4-BE49-F238E27FC236}">
                  <a16:creationId xmlns:a16="http://schemas.microsoft.com/office/drawing/2014/main" id="{2059EF80-D262-1F45-BB20-6555269F04F0}"/>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88">
              <a:extLst>
                <a:ext uri="{FF2B5EF4-FFF2-40B4-BE49-F238E27FC236}">
                  <a16:creationId xmlns:a16="http://schemas.microsoft.com/office/drawing/2014/main" id="{AD9D1A08-933D-C044-82E8-B932F275F227}"/>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89">
              <a:extLst>
                <a:ext uri="{FF2B5EF4-FFF2-40B4-BE49-F238E27FC236}">
                  <a16:creationId xmlns:a16="http://schemas.microsoft.com/office/drawing/2014/main" id="{091D7A9E-E528-DB4C-966D-8F717C385BD8}"/>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0">
              <a:extLst>
                <a:ext uri="{FF2B5EF4-FFF2-40B4-BE49-F238E27FC236}">
                  <a16:creationId xmlns:a16="http://schemas.microsoft.com/office/drawing/2014/main" id="{29A04456-F16F-F84B-8C98-5E1C4B6D851D}"/>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1">
              <a:extLst>
                <a:ext uri="{FF2B5EF4-FFF2-40B4-BE49-F238E27FC236}">
                  <a16:creationId xmlns:a16="http://schemas.microsoft.com/office/drawing/2014/main" id="{BD1F0315-0E5E-AE41-B5CF-69921C54ABD6}"/>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2">
              <a:extLst>
                <a:ext uri="{FF2B5EF4-FFF2-40B4-BE49-F238E27FC236}">
                  <a16:creationId xmlns:a16="http://schemas.microsoft.com/office/drawing/2014/main" id="{EAD40E04-986D-C241-998A-C22DA77C9E9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193">
              <a:extLst>
                <a:ext uri="{FF2B5EF4-FFF2-40B4-BE49-F238E27FC236}">
                  <a16:creationId xmlns:a16="http://schemas.microsoft.com/office/drawing/2014/main" id="{62627AEC-B9F5-8A4D-A948-108BF33D1E53}"/>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194">
              <a:extLst>
                <a:ext uri="{FF2B5EF4-FFF2-40B4-BE49-F238E27FC236}">
                  <a16:creationId xmlns:a16="http://schemas.microsoft.com/office/drawing/2014/main" id="{1C6610E6-85AA-5D4B-B607-3A50EC996B2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195">
              <a:extLst>
                <a:ext uri="{FF2B5EF4-FFF2-40B4-BE49-F238E27FC236}">
                  <a16:creationId xmlns:a16="http://schemas.microsoft.com/office/drawing/2014/main" id="{434C9664-6E3B-CB4C-8457-CAA5D1110B5A}"/>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196">
              <a:extLst>
                <a:ext uri="{FF2B5EF4-FFF2-40B4-BE49-F238E27FC236}">
                  <a16:creationId xmlns:a16="http://schemas.microsoft.com/office/drawing/2014/main" id="{CB412FBB-DAD7-1E4E-A6F0-2C4F08FEF453}"/>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197">
              <a:extLst>
                <a:ext uri="{FF2B5EF4-FFF2-40B4-BE49-F238E27FC236}">
                  <a16:creationId xmlns:a16="http://schemas.microsoft.com/office/drawing/2014/main" id="{EDFC4025-7208-034C-9B33-F41D33F9098D}"/>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198">
              <a:extLst>
                <a:ext uri="{FF2B5EF4-FFF2-40B4-BE49-F238E27FC236}">
                  <a16:creationId xmlns:a16="http://schemas.microsoft.com/office/drawing/2014/main" id="{384BF83F-6ACB-5E4D-8ADC-E91B4F9D966E}"/>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199">
              <a:extLst>
                <a:ext uri="{FF2B5EF4-FFF2-40B4-BE49-F238E27FC236}">
                  <a16:creationId xmlns:a16="http://schemas.microsoft.com/office/drawing/2014/main" id="{FFCB55D0-6697-B34A-8B44-6815CE0EF3EB}"/>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0">
              <a:extLst>
                <a:ext uri="{FF2B5EF4-FFF2-40B4-BE49-F238E27FC236}">
                  <a16:creationId xmlns:a16="http://schemas.microsoft.com/office/drawing/2014/main" id="{4AB55810-59E4-AC4C-9319-6FA370E83B4E}"/>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1">
              <a:extLst>
                <a:ext uri="{FF2B5EF4-FFF2-40B4-BE49-F238E27FC236}">
                  <a16:creationId xmlns:a16="http://schemas.microsoft.com/office/drawing/2014/main" id="{003D1E71-F8F8-7145-8FD4-114796A4D351}"/>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2">
              <a:extLst>
                <a:ext uri="{FF2B5EF4-FFF2-40B4-BE49-F238E27FC236}">
                  <a16:creationId xmlns:a16="http://schemas.microsoft.com/office/drawing/2014/main" id="{F62EC156-3CFF-8C43-B3AA-8B6A44A83EA1}"/>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03">
              <a:extLst>
                <a:ext uri="{FF2B5EF4-FFF2-40B4-BE49-F238E27FC236}">
                  <a16:creationId xmlns:a16="http://schemas.microsoft.com/office/drawing/2014/main" id="{8174BE0D-264F-C44F-BEFD-F12420EC2BEE}"/>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04">
              <a:extLst>
                <a:ext uri="{FF2B5EF4-FFF2-40B4-BE49-F238E27FC236}">
                  <a16:creationId xmlns:a16="http://schemas.microsoft.com/office/drawing/2014/main" id="{3E9522C0-FB09-584E-B194-8FF9DD0FCA4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05">
              <a:extLst>
                <a:ext uri="{FF2B5EF4-FFF2-40B4-BE49-F238E27FC236}">
                  <a16:creationId xmlns:a16="http://schemas.microsoft.com/office/drawing/2014/main" id="{12718C94-F8BA-E848-A3FA-C9F50151C3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06">
              <a:extLst>
                <a:ext uri="{FF2B5EF4-FFF2-40B4-BE49-F238E27FC236}">
                  <a16:creationId xmlns:a16="http://schemas.microsoft.com/office/drawing/2014/main" id="{9BE082C2-0A22-8949-BB7C-6FFD908F9786}"/>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07">
              <a:extLst>
                <a:ext uri="{FF2B5EF4-FFF2-40B4-BE49-F238E27FC236}">
                  <a16:creationId xmlns:a16="http://schemas.microsoft.com/office/drawing/2014/main" id="{F3603316-32F8-164F-87F6-A07F07EAA733}"/>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08">
              <a:extLst>
                <a:ext uri="{FF2B5EF4-FFF2-40B4-BE49-F238E27FC236}">
                  <a16:creationId xmlns:a16="http://schemas.microsoft.com/office/drawing/2014/main" id="{D3F8B4F9-E95E-1D47-B4F0-0D96365C2BC6}"/>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09">
              <a:extLst>
                <a:ext uri="{FF2B5EF4-FFF2-40B4-BE49-F238E27FC236}">
                  <a16:creationId xmlns:a16="http://schemas.microsoft.com/office/drawing/2014/main" id="{77E77C92-8C60-B042-9B7F-98A6D5D846F3}"/>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0">
              <a:extLst>
                <a:ext uri="{FF2B5EF4-FFF2-40B4-BE49-F238E27FC236}">
                  <a16:creationId xmlns:a16="http://schemas.microsoft.com/office/drawing/2014/main" id="{3B757B1F-7B16-F64E-B7D7-EE8DFE5ACC20}"/>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1">
              <a:extLst>
                <a:ext uri="{FF2B5EF4-FFF2-40B4-BE49-F238E27FC236}">
                  <a16:creationId xmlns:a16="http://schemas.microsoft.com/office/drawing/2014/main" id="{E27BE807-6303-F343-A044-A71E5015CC7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2">
              <a:extLst>
                <a:ext uri="{FF2B5EF4-FFF2-40B4-BE49-F238E27FC236}">
                  <a16:creationId xmlns:a16="http://schemas.microsoft.com/office/drawing/2014/main" id="{1ACD33B1-0906-844B-B3F7-04B6C607098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13">
              <a:extLst>
                <a:ext uri="{FF2B5EF4-FFF2-40B4-BE49-F238E27FC236}">
                  <a16:creationId xmlns:a16="http://schemas.microsoft.com/office/drawing/2014/main" id="{D84B2975-7F41-634D-8243-D5BD9A7F6F2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14">
              <a:extLst>
                <a:ext uri="{FF2B5EF4-FFF2-40B4-BE49-F238E27FC236}">
                  <a16:creationId xmlns:a16="http://schemas.microsoft.com/office/drawing/2014/main" id="{718D5275-9EEF-3E4A-B112-BEEC5CA70A75}"/>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15">
              <a:extLst>
                <a:ext uri="{FF2B5EF4-FFF2-40B4-BE49-F238E27FC236}">
                  <a16:creationId xmlns:a16="http://schemas.microsoft.com/office/drawing/2014/main" id="{D3BA9257-D064-3549-8625-2725DAEC9B90}"/>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16">
              <a:extLst>
                <a:ext uri="{FF2B5EF4-FFF2-40B4-BE49-F238E27FC236}">
                  <a16:creationId xmlns:a16="http://schemas.microsoft.com/office/drawing/2014/main" id="{F64AFEDA-EBA7-E74B-B765-74DBBB8C10FD}"/>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17">
              <a:extLst>
                <a:ext uri="{FF2B5EF4-FFF2-40B4-BE49-F238E27FC236}">
                  <a16:creationId xmlns:a16="http://schemas.microsoft.com/office/drawing/2014/main" id="{B32B0F27-649A-EF4A-8116-0E3F4750CF1A}"/>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18">
              <a:extLst>
                <a:ext uri="{FF2B5EF4-FFF2-40B4-BE49-F238E27FC236}">
                  <a16:creationId xmlns:a16="http://schemas.microsoft.com/office/drawing/2014/main" id="{90F4481A-5009-124F-93FD-167D303956A9}"/>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19">
              <a:extLst>
                <a:ext uri="{FF2B5EF4-FFF2-40B4-BE49-F238E27FC236}">
                  <a16:creationId xmlns:a16="http://schemas.microsoft.com/office/drawing/2014/main" id="{43289C13-CE5A-6B4B-9136-EB888D9F7AF1}"/>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0">
              <a:extLst>
                <a:ext uri="{FF2B5EF4-FFF2-40B4-BE49-F238E27FC236}">
                  <a16:creationId xmlns:a16="http://schemas.microsoft.com/office/drawing/2014/main" id="{1076C88F-176A-104A-88F0-18101CE987F9}"/>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1">
              <a:extLst>
                <a:ext uri="{FF2B5EF4-FFF2-40B4-BE49-F238E27FC236}">
                  <a16:creationId xmlns:a16="http://schemas.microsoft.com/office/drawing/2014/main" id="{9CAFA8CD-91DF-164F-8B0C-180EA0B0FA6A}"/>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2">
              <a:extLst>
                <a:ext uri="{FF2B5EF4-FFF2-40B4-BE49-F238E27FC236}">
                  <a16:creationId xmlns:a16="http://schemas.microsoft.com/office/drawing/2014/main" id="{9F9BBF25-9548-0B48-A53D-A9F5FC93CEFC}"/>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23">
              <a:extLst>
                <a:ext uri="{FF2B5EF4-FFF2-40B4-BE49-F238E27FC236}">
                  <a16:creationId xmlns:a16="http://schemas.microsoft.com/office/drawing/2014/main" id="{484A5CC0-0283-4346-8F34-8590F43735FD}"/>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24">
              <a:extLst>
                <a:ext uri="{FF2B5EF4-FFF2-40B4-BE49-F238E27FC236}">
                  <a16:creationId xmlns:a16="http://schemas.microsoft.com/office/drawing/2014/main" id="{6B2C7802-936B-474C-A5CB-90122AF83639}"/>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25">
              <a:extLst>
                <a:ext uri="{FF2B5EF4-FFF2-40B4-BE49-F238E27FC236}">
                  <a16:creationId xmlns:a16="http://schemas.microsoft.com/office/drawing/2014/main" id="{84C4F516-381E-7241-BF03-373B36F95174}"/>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26">
              <a:extLst>
                <a:ext uri="{FF2B5EF4-FFF2-40B4-BE49-F238E27FC236}">
                  <a16:creationId xmlns:a16="http://schemas.microsoft.com/office/drawing/2014/main" id="{9B4FBB5D-B2D6-6348-A198-54B406674350}"/>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27">
              <a:extLst>
                <a:ext uri="{FF2B5EF4-FFF2-40B4-BE49-F238E27FC236}">
                  <a16:creationId xmlns:a16="http://schemas.microsoft.com/office/drawing/2014/main" id="{98C88478-1A10-2146-AEB5-072380F8C09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28">
              <a:extLst>
                <a:ext uri="{FF2B5EF4-FFF2-40B4-BE49-F238E27FC236}">
                  <a16:creationId xmlns:a16="http://schemas.microsoft.com/office/drawing/2014/main" id="{40DC8506-7302-9447-B95D-C0166DA5DF7A}"/>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29">
              <a:extLst>
                <a:ext uri="{FF2B5EF4-FFF2-40B4-BE49-F238E27FC236}">
                  <a16:creationId xmlns:a16="http://schemas.microsoft.com/office/drawing/2014/main" id="{AF9809FD-B7E8-AD48-8A0F-B3B493E479AF}"/>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0">
              <a:extLst>
                <a:ext uri="{FF2B5EF4-FFF2-40B4-BE49-F238E27FC236}">
                  <a16:creationId xmlns:a16="http://schemas.microsoft.com/office/drawing/2014/main" id="{52A10243-E1D4-6D47-ADF0-D018CEFCF855}"/>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1">
              <a:extLst>
                <a:ext uri="{FF2B5EF4-FFF2-40B4-BE49-F238E27FC236}">
                  <a16:creationId xmlns:a16="http://schemas.microsoft.com/office/drawing/2014/main" id="{56430C4D-E9E5-9846-B559-B8C268042560}"/>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2">
              <a:extLst>
                <a:ext uri="{FF2B5EF4-FFF2-40B4-BE49-F238E27FC236}">
                  <a16:creationId xmlns:a16="http://schemas.microsoft.com/office/drawing/2014/main" id="{B7D405F5-FFDE-084F-B2A8-2348969FEC6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33">
              <a:extLst>
                <a:ext uri="{FF2B5EF4-FFF2-40B4-BE49-F238E27FC236}">
                  <a16:creationId xmlns:a16="http://schemas.microsoft.com/office/drawing/2014/main" id="{F382B834-2934-5E42-AA9F-0FECDA8FADBB}"/>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34">
              <a:extLst>
                <a:ext uri="{FF2B5EF4-FFF2-40B4-BE49-F238E27FC236}">
                  <a16:creationId xmlns:a16="http://schemas.microsoft.com/office/drawing/2014/main" id="{0864602A-11DF-8D4B-B1DF-0FB2C16DC6B0}"/>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35">
              <a:extLst>
                <a:ext uri="{FF2B5EF4-FFF2-40B4-BE49-F238E27FC236}">
                  <a16:creationId xmlns:a16="http://schemas.microsoft.com/office/drawing/2014/main" id="{945DC561-D4A4-6543-A922-5313814F6F64}"/>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36">
              <a:extLst>
                <a:ext uri="{FF2B5EF4-FFF2-40B4-BE49-F238E27FC236}">
                  <a16:creationId xmlns:a16="http://schemas.microsoft.com/office/drawing/2014/main" id="{E4E504A7-3D6E-274E-B738-650FE22A47AE}"/>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37">
              <a:extLst>
                <a:ext uri="{FF2B5EF4-FFF2-40B4-BE49-F238E27FC236}">
                  <a16:creationId xmlns:a16="http://schemas.microsoft.com/office/drawing/2014/main" id="{3AE08FF1-504F-EA43-8DE9-BBA0EC21620B}"/>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38">
              <a:extLst>
                <a:ext uri="{FF2B5EF4-FFF2-40B4-BE49-F238E27FC236}">
                  <a16:creationId xmlns:a16="http://schemas.microsoft.com/office/drawing/2014/main" id="{C4E701B1-938B-4E49-B62D-7E74E0A8A039}"/>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39">
              <a:extLst>
                <a:ext uri="{FF2B5EF4-FFF2-40B4-BE49-F238E27FC236}">
                  <a16:creationId xmlns:a16="http://schemas.microsoft.com/office/drawing/2014/main" id="{F6E98CD4-D573-1248-9914-127B73027AE7}"/>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0">
              <a:extLst>
                <a:ext uri="{FF2B5EF4-FFF2-40B4-BE49-F238E27FC236}">
                  <a16:creationId xmlns:a16="http://schemas.microsoft.com/office/drawing/2014/main" id="{F1D4A324-8015-D747-8E58-36C8CE7BFE5E}"/>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1">
              <a:extLst>
                <a:ext uri="{FF2B5EF4-FFF2-40B4-BE49-F238E27FC236}">
                  <a16:creationId xmlns:a16="http://schemas.microsoft.com/office/drawing/2014/main" id="{3EF576AA-706B-244F-89C3-2623FE213F15}"/>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2">
              <a:extLst>
                <a:ext uri="{FF2B5EF4-FFF2-40B4-BE49-F238E27FC236}">
                  <a16:creationId xmlns:a16="http://schemas.microsoft.com/office/drawing/2014/main" id="{1093B841-55BE-3448-B2DB-87DB5A62DC86}"/>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43">
              <a:extLst>
                <a:ext uri="{FF2B5EF4-FFF2-40B4-BE49-F238E27FC236}">
                  <a16:creationId xmlns:a16="http://schemas.microsoft.com/office/drawing/2014/main" id="{A153CA37-7909-C84C-83BB-8C2535EBB0FE}"/>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44">
              <a:extLst>
                <a:ext uri="{FF2B5EF4-FFF2-40B4-BE49-F238E27FC236}">
                  <a16:creationId xmlns:a16="http://schemas.microsoft.com/office/drawing/2014/main" id="{93064BD3-188D-7B4F-A14F-C1D5C5674D34}"/>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45">
              <a:extLst>
                <a:ext uri="{FF2B5EF4-FFF2-40B4-BE49-F238E27FC236}">
                  <a16:creationId xmlns:a16="http://schemas.microsoft.com/office/drawing/2014/main" id="{13964E51-4E9A-024A-A21E-C9730DBAF101}"/>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46">
              <a:extLst>
                <a:ext uri="{FF2B5EF4-FFF2-40B4-BE49-F238E27FC236}">
                  <a16:creationId xmlns:a16="http://schemas.microsoft.com/office/drawing/2014/main" id="{DCF8C8F0-8EE2-0049-B363-9E09A241881E}"/>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47">
              <a:extLst>
                <a:ext uri="{FF2B5EF4-FFF2-40B4-BE49-F238E27FC236}">
                  <a16:creationId xmlns:a16="http://schemas.microsoft.com/office/drawing/2014/main" id="{AB363303-133A-A440-A468-BEFF99E30FC4}"/>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48">
              <a:extLst>
                <a:ext uri="{FF2B5EF4-FFF2-40B4-BE49-F238E27FC236}">
                  <a16:creationId xmlns:a16="http://schemas.microsoft.com/office/drawing/2014/main" id="{C4040B2E-7613-7547-9875-5B0264807D0A}"/>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49">
              <a:extLst>
                <a:ext uri="{FF2B5EF4-FFF2-40B4-BE49-F238E27FC236}">
                  <a16:creationId xmlns:a16="http://schemas.microsoft.com/office/drawing/2014/main" id="{003FF594-C5AD-9E4F-9D0A-09E2EF65A24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0">
              <a:extLst>
                <a:ext uri="{FF2B5EF4-FFF2-40B4-BE49-F238E27FC236}">
                  <a16:creationId xmlns:a16="http://schemas.microsoft.com/office/drawing/2014/main" id="{31758ECF-17DA-9744-A047-0681D5D43BB5}"/>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1">
              <a:extLst>
                <a:ext uri="{FF2B5EF4-FFF2-40B4-BE49-F238E27FC236}">
                  <a16:creationId xmlns:a16="http://schemas.microsoft.com/office/drawing/2014/main" id="{106BA918-1033-D349-B325-4707603E61E1}"/>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2">
              <a:extLst>
                <a:ext uri="{FF2B5EF4-FFF2-40B4-BE49-F238E27FC236}">
                  <a16:creationId xmlns:a16="http://schemas.microsoft.com/office/drawing/2014/main" id="{68C35AAD-FEAA-7A4F-89DD-C480B910049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53">
              <a:extLst>
                <a:ext uri="{FF2B5EF4-FFF2-40B4-BE49-F238E27FC236}">
                  <a16:creationId xmlns:a16="http://schemas.microsoft.com/office/drawing/2014/main" id="{A6039176-91D8-C54B-9C74-CD7730675E56}"/>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54">
              <a:extLst>
                <a:ext uri="{FF2B5EF4-FFF2-40B4-BE49-F238E27FC236}">
                  <a16:creationId xmlns:a16="http://schemas.microsoft.com/office/drawing/2014/main" id="{1946607D-1F99-B648-BCED-9CF8C5307565}"/>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55">
              <a:extLst>
                <a:ext uri="{FF2B5EF4-FFF2-40B4-BE49-F238E27FC236}">
                  <a16:creationId xmlns:a16="http://schemas.microsoft.com/office/drawing/2014/main" id="{0388354B-F76E-E941-AF8B-55726124957D}"/>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56">
              <a:extLst>
                <a:ext uri="{FF2B5EF4-FFF2-40B4-BE49-F238E27FC236}">
                  <a16:creationId xmlns:a16="http://schemas.microsoft.com/office/drawing/2014/main" id="{AD3CD657-9F79-1443-B06A-56C89949403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57">
              <a:extLst>
                <a:ext uri="{FF2B5EF4-FFF2-40B4-BE49-F238E27FC236}">
                  <a16:creationId xmlns:a16="http://schemas.microsoft.com/office/drawing/2014/main" id="{07CC11E6-8889-3A4B-836F-C7ABFE874100}"/>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58">
              <a:extLst>
                <a:ext uri="{FF2B5EF4-FFF2-40B4-BE49-F238E27FC236}">
                  <a16:creationId xmlns:a16="http://schemas.microsoft.com/office/drawing/2014/main" id="{40FF4DC0-A57C-4D48-B3B5-8E8F2209C24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59">
              <a:extLst>
                <a:ext uri="{FF2B5EF4-FFF2-40B4-BE49-F238E27FC236}">
                  <a16:creationId xmlns:a16="http://schemas.microsoft.com/office/drawing/2014/main" id="{C075791E-C03C-104B-BD1A-97AAB2D6487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0">
              <a:extLst>
                <a:ext uri="{FF2B5EF4-FFF2-40B4-BE49-F238E27FC236}">
                  <a16:creationId xmlns:a16="http://schemas.microsoft.com/office/drawing/2014/main" id="{48CDB4F6-0766-1542-8763-B9510DAEE2CE}"/>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1">
              <a:extLst>
                <a:ext uri="{FF2B5EF4-FFF2-40B4-BE49-F238E27FC236}">
                  <a16:creationId xmlns:a16="http://schemas.microsoft.com/office/drawing/2014/main" id="{3E09394B-EEEA-5F43-B7D5-EC6FF1B635D5}"/>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2">
              <a:extLst>
                <a:ext uri="{FF2B5EF4-FFF2-40B4-BE49-F238E27FC236}">
                  <a16:creationId xmlns:a16="http://schemas.microsoft.com/office/drawing/2014/main" id="{A1C96F89-F10D-6A4B-A89E-C8723CE64515}"/>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63">
              <a:extLst>
                <a:ext uri="{FF2B5EF4-FFF2-40B4-BE49-F238E27FC236}">
                  <a16:creationId xmlns:a16="http://schemas.microsoft.com/office/drawing/2014/main" id="{C31EAA5F-2806-B94B-9EC2-E173BCE48C99}"/>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64">
              <a:extLst>
                <a:ext uri="{FF2B5EF4-FFF2-40B4-BE49-F238E27FC236}">
                  <a16:creationId xmlns:a16="http://schemas.microsoft.com/office/drawing/2014/main" id="{85E2CCEF-5311-D648-9D37-3F9B5B14E71C}"/>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65">
              <a:extLst>
                <a:ext uri="{FF2B5EF4-FFF2-40B4-BE49-F238E27FC236}">
                  <a16:creationId xmlns:a16="http://schemas.microsoft.com/office/drawing/2014/main" id="{EE4772F6-AF77-684F-A676-D98725E546B9}"/>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66">
              <a:extLst>
                <a:ext uri="{FF2B5EF4-FFF2-40B4-BE49-F238E27FC236}">
                  <a16:creationId xmlns:a16="http://schemas.microsoft.com/office/drawing/2014/main" id="{8A582943-3B01-8144-AF08-3DEDD230D79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67">
              <a:extLst>
                <a:ext uri="{FF2B5EF4-FFF2-40B4-BE49-F238E27FC236}">
                  <a16:creationId xmlns:a16="http://schemas.microsoft.com/office/drawing/2014/main" id="{B0A66265-284F-6248-9A52-DF437B6A104B}"/>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68">
              <a:extLst>
                <a:ext uri="{FF2B5EF4-FFF2-40B4-BE49-F238E27FC236}">
                  <a16:creationId xmlns:a16="http://schemas.microsoft.com/office/drawing/2014/main" id="{CB937C5E-6855-514A-8E1F-23874FAD91F8}"/>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69">
              <a:extLst>
                <a:ext uri="{FF2B5EF4-FFF2-40B4-BE49-F238E27FC236}">
                  <a16:creationId xmlns:a16="http://schemas.microsoft.com/office/drawing/2014/main" id="{2301F333-1E74-7943-9CA9-CF0D5DB27465}"/>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0">
              <a:extLst>
                <a:ext uri="{FF2B5EF4-FFF2-40B4-BE49-F238E27FC236}">
                  <a16:creationId xmlns:a16="http://schemas.microsoft.com/office/drawing/2014/main" id="{DB0F9CD9-B79D-5B4B-80A6-9EFC6A2671DB}"/>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1">
              <a:extLst>
                <a:ext uri="{FF2B5EF4-FFF2-40B4-BE49-F238E27FC236}">
                  <a16:creationId xmlns:a16="http://schemas.microsoft.com/office/drawing/2014/main" id="{8CE63E2B-D75F-D149-AC6E-AF79EA85FDE8}"/>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2">
              <a:extLst>
                <a:ext uri="{FF2B5EF4-FFF2-40B4-BE49-F238E27FC236}">
                  <a16:creationId xmlns:a16="http://schemas.microsoft.com/office/drawing/2014/main" id="{96B175CF-22D3-AC44-9335-8A903B1A9A72}"/>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73">
              <a:extLst>
                <a:ext uri="{FF2B5EF4-FFF2-40B4-BE49-F238E27FC236}">
                  <a16:creationId xmlns:a16="http://schemas.microsoft.com/office/drawing/2014/main" id="{3CA4F640-D902-4245-B497-D5358ED890C2}"/>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74">
              <a:extLst>
                <a:ext uri="{FF2B5EF4-FFF2-40B4-BE49-F238E27FC236}">
                  <a16:creationId xmlns:a16="http://schemas.microsoft.com/office/drawing/2014/main" id="{017099AE-EB7D-764E-B7E5-43072F2C3BB2}"/>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75">
              <a:extLst>
                <a:ext uri="{FF2B5EF4-FFF2-40B4-BE49-F238E27FC236}">
                  <a16:creationId xmlns:a16="http://schemas.microsoft.com/office/drawing/2014/main" id="{69E5116A-09CC-8146-92B9-03EB02B0F7F6}"/>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76">
              <a:extLst>
                <a:ext uri="{FF2B5EF4-FFF2-40B4-BE49-F238E27FC236}">
                  <a16:creationId xmlns:a16="http://schemas.microsoft.com/office/drawing/2014/main" id="{E3AADD27-D008-614D-8944-C7F4D51F411F}"/>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77">
              <a:extLst>
                <a:ext uri="{FF2B5EF4-FFF2-40B4-BE49-F238E27FC236}">
                  <a16:creationId xmlns:a16="http://schemas.microsoft.com/office/drawing/2014/main" id="{ACA1C054-3C4A-964F-BD6E-B4AA42EDE8B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78">
              <a:extLst>
                <a:ext uri="{FF2B5EF4-FFF2-40B4-BE49-F238E27FC236}">
                  <a16:creationId xmlns:a16="http://schemas.microsoft.com/office/drawing/2014/main" id="{E05F8A01-DCE5-4747-A5AE-380DB9C2D2A3}"/>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79">
              <a:extLst>
                <a:ext uri="{FF2B5EF4-FFF2-40B4-BE49-F238E27FC236}">
                  <a16:creationId xmlns:a16="http://schemas.microsoft.com/office/drawing/2014/main" id="{E6FC3C5E-C415-2940-BA1F-32E20E99A29D}"/>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0">
              <a:extLst>
                <a:ext uri="{FF2B5EF4-FFF2-40B4-BE49-F238E27FC236}">
                  <a16:creationId xmlns:a16="http://schemas.microsoft.com/office/drawing/2014/main" id="{B2AA11B0-FB36-3A43-A9EA-6C22737DB704}"/>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1">
              <a:extLst>
                <a:ext uri="{FF2B5EF4-FFF2-40B4-BE49-F238E27FC236}">
                  <a16:creationId xmlns:a16="http://schemas.microsoft.com/office/drawing/2014/main" id="{0D2CBCEE-D175-7943-82D2-2292C3CF9F8A}"/>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2">
              <a:extLst>
                <a:ext uri="{FF2B5EF4-FFF2-40B4-BE49-F238E27FC236}">
                  <a16:creationId xmlns:a16="http://schemas.microsoft.com/office/drawing/2014/main" id="{B2B45FE9-F04E-DB4A-AB4D-164B002EE061}"/>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83">
              <a:extLst>
                <a:ext uri="{FF2B5EF4-FFF2-40B4-BE49-F238E27FC236}">
                  <a16:creationId xmlns:a16="http://schemas.microsoft.com/office/drawing/2014/main" id="{7B4B56B9-12A4-2548-A716-F8A7723A79AB}"/>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84">
              <a:extLst>
                <a:ext uri="{FF2B5EF4-FFF2-40B4-BE49-F238E27FC236}">
                  <a16:creationId xmlns:a16="http://schemas.microsoft.com/office/drawing/2014/main" id="{7493AC41-E1C5-DB4B-AFC3-499D766867A9}"/>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85">
              <a:extLst>
                <a:ext uri="{FF2B5EF4-FFF2-40B4-BE49-F238E27FC236}">
                  <a16:creationId xmlns:a16="http://schemas.microsoft.com/office/drawing/2014/main" id="{F44F8AD7-F54E-9748-A12A-E8B1A333044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86">
              <a:extLst>
                <a:ext uri="{FF2B5EF4-FFF2-40B4-BE49-F238E27FC236}">
                  <a16:creationId xmlns:a16="http://schemas.microsoft.com/office/drawing/2014/main" id="{A32A431F-B0A3-E64A-8C71-8EE4800D62DE}"/>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87">
              <a:extLst>
                <a:ext uri="{FF2B5EF4-FFF2-40B4-BE49-F238E27FC236}">
                  <a16:creationId xmlns:a16="http://schemas.microsoft.com/office/drawing/2014/main" id="{3F86682C-BF30-B44F-A868-967ECBA5A587}"/>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88">
              <a:extLst>
                <a:ext uri="{FF2B5EF4-FFF2-40B4-BE49-F238E27FC236}">
                  <a16:creationId xmlns:a16="http://schemas.microsoft.com/office/drawing/2014/main" id="{03EBFB9B-7E36-F54E-ABF3-CC7AEC59C09F}"/>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89">
              <a:extLst>
                <a:ext uri="{FF2B5EF4-FFF2-40B4-BE49-F238E27FC236}">
                  <a16:creationId xmlns:a16="http://schemas.microsoft.com/office/drawing/2014/main" id="{8B8C1D88-75FC-6545-B4F1-8247EEBB8241}"/>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0">
              <a:extLst>
                <a:ext uri="{FF2B5EF4-FFF2-40B4-BE49-F238E27FC236}">
                  <a16:creationId xmlns:a16="http://schemas.microsoft.com/office/drawing/2014/main" id="{807E3C53-7732-1648-9362-A139D7DDAD05}"/>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1">
              <a:extLst>
                <a:ext uri="{FF2B5EF4-FFF2-40B4-BE49-F238E27FC236}">
                  <a16:creationId xmlns:a16="http://schemas.microsoft.com/office/drawing/2014/main" id="{4E4BD34E-D158-8047-B8E1-6ECDF975926D}"/>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2">
              <a:extLst>
                <a:ext uri="{FF2B5EF4-FFF2-40B4-BE49-F238E27FC236}">
                  <a16:creationId xmlns:a16="http://schemas.microsoft.com/office/drawing/2014/main" id="{A80DA230-5B94-0A4F-A762-486FC50DCDA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293">
              <a:extLst>
                <a:ext uri="{FF2B5EF4-FFF2-40B4-BE49-F238E27FC236}">
                  <a16:creationId xmlns:a16="http://schemas.microsoft.com/office/drawing/2014/main" id="{A6CA380D-B8EE-E046-B4DD-ABEC26B2774C}"/>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294">
              <a:extLst>
                <a:ext uri="{FF2B5EF4-FFF2-40B4-BE49-F238E27FC236}">
                  <a16:creationId xmlns:a16="http://schemas.microsoft.com/office/drawing/2014/main" id="{27C9F282-AC38-E041-A5AE-4D51E1C2EEB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295">
              <a:extLst>
                <a:ext uri="{FF2B5EF4-FFF2-40B4-BE49-F238E27FC236}">
                  <a16:creationId xmlns:a16="http://schemas.microsoft.com/office/drawing/2014/main" id="{49C9A70C-9650-5348-A0ED-C4787B50FB43}"/>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296">
              <a:extLst>
                <a:ext uri="{FF2B5EF4-FFF2-40B4-BE49-F238E27FC236}">
                  <a16:creationId xmlns:a16="http://schemas.microsoft.com/office/drawing/2014/main" id="{3ABBDB1B-1179-A748-AC1F-E19C642D83E9}"/>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297">
              <a:extLst>
                <a:ext uri="{FF2B5EF4-FFF2-40B4-BE49-F238E27FC236}">
                  <a16:creationId xmlns:a16="http://schemas.microsoft.com/office/drawing/2014/main" id="{09CC0869-7B6B-E24A-BF81-2E0B567AE827}"/>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298">
              <a:extLst>
                <a:ext uri="{FF2B5EF4-FFF2-40B4-BE49-F238E27FC236}">
                  <a16:creationId xmlns:a16="http://schemas.microsoft.com/office/drawing/2014/main" id="{35B683E9-6109-4341-943A-BA652F5A70B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299">
              <a:extLst>
                <a:ext uri="{FF2B5EF4-FFF2-40B4-BE49-F238E27FC236}">
                  <a16:creationId xmlns:a16="http://schemas.microsoft.com/office/drawing/2014/main" id="{FB88826D-1ECA-5A4B-9D83-228DD656371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0">
              <a:extLst>
                <a:ext uri="{FF2B5EF4-FFF2-40B4-BE49-F238E27FC236}">
                  <a16:creationId xmlns:a16="http://schemas.microsoft.com/office/drawing/2014/main" id="{CE5705FB-537D-7B4A-B7B9-988FE71DE524}"/>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1">
              <a:extLst>
                <a:ext uri="{FF2B5EF4-FFF2-40B4-BE49-F238E27FC236}">
                  <a16:creationId xmlns:a16="http://schemas.microsoft.com/office/drawing/2014/main" id="{0683E973-C906-D349-BFDD-F9FD99D87136}"/>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2">
              <a:extLst>
                <a:ext uri="{FF2B5EF4-FFF2-40B4-BE49-F238E27FC236}">
                  <a16:creationId xmlns:a16="http://schemas.microsoft.com/office/drawing/2014/main" id="{6C4336D1-CEF7-1F45-AA8B-CC61FFDD070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03">
              <a:extLst>
                <a:ext uri="{FF2B5EF4-FFF2-40B4-BE49-F238E27FC236}">
                  <a16:creationId xmlns:a16="http://schemas.microsoft.com/office/drawing/2014/main" id="{21DFFDC7-B7EF-0445-8DB6-7AC27A7A8C31}"/>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04">
              <a:extLst>
                <a:ext uri="{FF2B5EF4-FFF2-40B4-BE49-F238E27FC236}">
                  <a16:creationId xmlns:a16="http://schemas.microsoft.com/office/drawing/2014/main" id="{1889FFCF-274F-F846-BF11-D4EAAC1FB127}"/>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05">
              <a:extLst>
                <a:ext uri="{FF2B5EF4-FFF2-40B4-BE49-F238E27FC236}">
                  <a16:creationId xmlns:a16="http://schemas.microsoft.com/office/drawing/2014/main" id="{02D1BF89-F3FE-5A4A-8C96-DDEF6E399508}"/>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06">
              <a:extLst>
                <a:ext uri="{FF2B5EF4-FFF2-40B4-BE49-F238E27FC236}">
                  <a16:creationId xmlns:a16="http://schemas.microsoft.com/office/drawing/2014/main" id="{89BF9267-8FE6-A44A-8328-E702CE5EEB86}"/>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07">
              <a:extLst>
                <a:ext uri="{FF2B5EF4-FFF2-40B4-BE49-F238E27FC236}">
                  <a16:creationId xmlns:a16="http://schemas.microsoft.com/office/drawing/2014/main" id="{398C4292-3267-D146-BA05-43FEA46B206F}"/>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08">
              <a:extLst>
                <a:ext uri="{FF2B5EF4-FFF2-40B4-BE49-F238E27FC236}">
                  <a16:creationId xmlns:a16="http://schemas.microsoft.com/office/drawing/2014/main" id="{F28C9E78-9522-FC40-977F-EFA1F8F4BB6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09">
              <a:extLst>
                <a:ext uri="{FF2B5EF4-FFF2-40B4-BE49-F238E27FC236}">
                  <a16:creationId xmlns:a16="http://schemas.microsoft.com/office/drawing/2014/main" id="{4DAAB0D2-A997-CD4D-8321-E22D6B9D86A3}"/>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0">
              <a:extLst>
                <a:ext uri="{FF2B5EF4-FFF2-40B4-BE49-F238E27FC236}">
                  <a16:creationId xmlns:a16="http://schemas.microsoft.com/office/drawing/2014/main" id="{774EA712-61F5-6845-A7F4-0E303D5D020E}"/>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1">
              <a:extLst>
                <a:ext uri="{FF2B5EF4-FFF2-40B4-BE49-F238E27FC236}">
                  <a16:creationId xmlns:a16="http://schemas.microsoft.com/office/drawing/2014/main" id="{106EABF1-94A6-1C4A-B188-80743C95B3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2">
              <a:extLst>
                <a:ext uri="{FF2B5EF4-FFF2-40B4-BE49-F238E27FC236}">
                  <a16:creationId xmlns:a16="http://schemas.microsoft.com/office/drawing/2014/main" id="{F516C9DF-35ED-CB4F-B1D1-63D732BFB4F1}"/>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13">
              <a:extLst>
                <a:ext uri="{FF2B5EF4-FFF2-40B4-BE49-F238E27FC236}">
                  <a16:creationId xmlns:a16="http://schemas.microsoft.com/office/drawing/2014/main" id="{97763EA6-C148-514B-A552-DBAD0CC7AE7A}"/>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14">
              <a:extLst>
                <a:ext uri="{FF2B5EF4-FFF2-40B4-BE49-F238E27FC236}">
                  <a16:creationId xmlns:a16="http://schemas.microsoft.com/office/drawing/2014/main" id="{3FC7BDDC-603E-D146-83A4-DF79F764B125}"/>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15">
              <a:extLst>
                <a:ext uri="{FF2B5EF4-FFF2-40B4-BE49-F238E27FC236}">
                  <a16:creationId xmlns:a16="http://schemas.microsoft.com/office/drawing/2014/main" id="{6F3A3004-EA84-C94A-8739-8F1E21F4EB1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16">
              <a:extLst>
                <a:ext uri="{FF2B5EF4-FFF2-40B4-BE49-F238E27FC236}">
                  <a16:creationId xmlns:a16="http://schemas.microsoft.com/office/drawing/2014/main" id="{2F412165-2FE8-684B-85AC-8CD69ACBD4EF}"/>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17">
              <a:extLst>
                <a:ext uri="{FF2B5EF4-FFF2-40B4-BE49-F238E27FC236}">
                  <a16:creationId xmlns:a16="http://schemas.microsoft.com/office/drawing/2014/main" id="{8D700E62-B3DE-FE46-947C-1815055792DD}"/>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18">
              <a:extLst>
                <a:ext uri="{FF2B5EF4-FFF2-40B4-BE49-F238E27FC236}">
                  <a16:creationId xmlns:a16="http://schemas.microsoft.com/office/drawing/2014/main" id="{ED790178-E0EA-3749-B52B-6EBD9D3F9A1C}"/>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19">
              <a:extLst>
                <a:ext uri="{FF2B5EF4-FFF2-40B4-BE49-F238E27FC236}">
                  <a16:creationId xmlns:a16="http://schemas.microsoft.com/office/drawing/2014/main" id="{A9F4DF5E-25C5-AF47-AD64-AFEE287E750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0">
              <a:extLst>
                <a:ext uri="{FF2B5EF4-FFF2-40B4-BE49-F238E27FC236}">
                  <a16:creationId xmlns:a16="http://schemas.microsoft.com/office/drawing/2014/main" id="{7A46ACAD-DC6F-D94E-BCB9-DB040AD4FFEA}"/>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1">
              <a:extLst>
                <a:ext uri="{FF2B5EF4-FFF2-40B4-BE49-F238E27FC236}">
                  <a16:creationId xmlns:a16="http://schemas.microsoft.com/office/drawing/2014/main" id="{360F94E0-989B-D644-AC90-2DC0FB3FA88A}"/>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2">
              <a:extLst>
                <a:ext uri="{FF2B5EF4-FFF2-40B4-BE49-F238E27FC236}">
                  <a16:creationId xmlns:a16="http://schemas.microsoft.com/office/drawing/2014/main" id="{9F63D82E-3B7E-8A4A-909F-AEF02188D952}"/>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23">
              <a:extLst>
                <a:ext uri="{FF2B5EF4-FFF2-40B4-BE49-F238E27FC236}">
                  <a16:creationId xmlns:a16="http://schemas.microsoft.com/office/drawing/2014/main" id="{1A613125-30F6-6748-9E3E-701B85D643A4}"/>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24">
              <a:extLst>
                <a:ext uri="{FF2B5EF4-FFF2-40B4-BE49-F238E27FC236}">
                  <a16:creationId xmlns:a16="http://schemas.microsoft.com/office/drawing/2014/main" id="{1A7E1699-E2EB-B74B-A658-71C5BB73FBF8}"/>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25">
              <a:extLst>
                <a:ext uri="{FF2B5EF4-FFF2-40B4-BE49-F238E27FC236}">
                  <a16:creationId xmlns:a16="http://schemas.microsoft.com/office/drawing/2014/main" id="{7A728A4F-DF44-FE48-8ED7-2CAEDA7550D4}"/>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26">
              <a:extLst>
                <a:ext uri="{FF2B5EF4-FFF2-40B4-BE49-F238E27FC236}">
                  <a16:creationId xmlns:a16="http://schemas.microsoft.com/office/drawing/2014/main" id="{01851353-419A-2746-B0EB-EC3B2C72EBF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27">
              <a:extLst>
                <a:ext uri="{FF2B5EF4-FFF2-40B4-BE49-F238E27FC236}">
                  <a16:creationId xmlns:a16="http://schemas.microsoft.com/office/drawing/2014/main" id="{C9D37F2F-3503-1041-A428-4EF8F794DB6D}"/>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28">
              <a:extLst>
                <a:ext uri="{FF2B5EF4-FFF2-40B4-BE49-F238E27FC236}">
                  <a16:creationId xmlns:a16="http://schemas.microsoft.com/office/drawing/2014/main" id="{5331D6B8-171D-7747-9188-B6795A2D490F}"/>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29">
              <a:extLst>
                <a:ext uri="{FF2B5EF4-FFF2-40B4-BE49-F238E27FC236}">
                  <a16:creationId xmlns:a16="http://schemas.microsoft.com/office/drawing/2014/main" id="{85BC0188-70AC-FA40-8BF0-840EBBD36C20}"/>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0">
              <a:extLst>
                <a:ext uri="{FF2B5EF4-FFF2-40B4-BE49-F238E27FC236}">
                  <a16:creationId xmlns:a16="http://schemas.microsoft.com/office/drawing/2014/main" id="{78C69E42-C3D1-7541-B9A0-A233371ABC93}"/>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1">
              <a:extLst>
                <a:ext uri="{FF2B5EF4-FFF2-40B4-BE49-F238E27FC236}">
                  <a16:creationId xmlns:a16="http://schemas.microsoft.com/office/drawing/2014/main" id="{D282BA0D-E50C-754D-9AE3-706A7039C45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2">
              <a:extLst>
                <a:ext uri="{FF2B5EF4-FFF2-40B4-BE49-F238E27FC236}">
                  <a16:creationId xmlns:a16="http://schemas.microsoft.com/office/drawing/2014/main" id="{9C4ACE71-C8E3-164E-A4A0-36480CD15278}"/>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33">
              <a:extLst>
                <a:ext uri="{FF2B5EF4-FFF2-40B4-BE49-F238E27FC236}">
                  <a16:creationId xmlns:a16="http://schemas.microsoft.com/office/drawing/2014/main" id="{75755BB6-A352-0546-8ACD-84F88566AB50}"/>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34">
              <a:extLst>
                <a:ext uri="{FF2B5EF4-FFF2-40B4-BE49-F238E27FC236}">
                  <a16:creationId xmlns:a16="http://schemas.microsoft.com/office/drawing/2014/main" id="{5CB8D0FA-56B7-EF4E-8957-2EEFF227C4D4}"/>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35">
              <a:extLst>
                <a:ext uri="{FF2B5EF4-FFF2-40B4-BE49-F238E27FC236}">
                  <a16:creationId xmlns:a16="http://schemas.microsoft.com/office/drawing/2014/main" id="{DA6342FB-FFD2-D043-92D5-0E2278375FA1}"/>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36">
              <a:extLst>
                <a:ext uri="{FF2B5EF4-FFF2-40B4-BE49-F238E27FC236}">
                  <a16:creationId xmlns:a16="http://schemas.microsoft.com/office/drawing/2014/main" id="{4761385A-D7A5-634A-8C4C-0BF4B59F9027}"/>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37">
              <a:extLst>
                <a:ext uri="{FF2B5EF4-FFF2-40B4-BE49-F238E27FC236}">
                  <a16:creationId xmlns:a16="http://schemas.microsoft.com/office/drawing/2014/main" id="{DC28AB1A-B0AA-9745-B1F6-845161D54BDC}"/>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38">
              <a:extLst>
                <a:ext uri="{FF2B5EF4-FFF2-40B4-BE49-F238E27FC236}">
                  <a16:creationId xmlns:a16="http://schemas.microsoft.com/office/drawing/2014/main" id="{D2BB65EA-9E24-ED45-A6A3-C29D8E4B563D}"/>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39">
              <a:extLst>
                <a:ext uri="{FF2B5EF4-FFF2-40B4-BE49-F238E27FC236}">
                  <a16:creationId xmlns:a16="http://schemas.microsoft.com/office/drawing/2014/main" id="{9163BDA3-C5BB-B245-B481-EBF655CD5915}"/>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0">
              <a:extLst>
                <a:ext uri="{FF2B5EF4-FFF2-40B4-BE49-F238E27FC236}">
                  <a16:creationId xmlns:a16="http://schemas.microsoft.com/office/drawing/2014/main" id="{402B9532-BCA2-AF4A-99F3-9570FB4781AF}"/>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1">
              <a:extLst>
                <a:ext uri="{FF2B5EF4-FFF2-40B4-BE49-F238E27FC236}">
                  <a16:creationId xmlns:a16="http://schemas.microsoft.com/office/drawing/2014/main" id="{EE2F47EF-2EC9-A94C-A4B0-C6F7F7E36419}"/>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2">
              <a:extLst>
                <a:ext uri="{FF2B5EF4-FFF2-40B4-BE49-F238E27FC236}">
                  <a16:creationId xmlns:a16="http://schemas.microsoft.com/office/drawing/2014/main" id="{3E34BEE4-892A-F245-BFD8-A968D15298D2}"/>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43">
              <a:extLst>
                <a:ext uri="{FF2B5EF4-FFF2-40B4-BE49-F238E27FC236}">
                  <a16:creationId xmlns:a16="http://schemas.microsoft.com/office/drawing/2014/main" id="{18FA7D23-6681-414D-B884-0FE42D9ADC7C}"/>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44">
              <a:extLst>
                <a:ext uri="{FF2B5EF4-FFF2-40B4-BE49-F238E27FC236}">
                  <a16:creationId xmlns:a16="http://schemas.microsoft.com/office/drawing/2014/main" id="{A81EF6D6-7167-6F44-81C6-ED0723273229}"/>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45">
              <a:extLst>
                <a:ext uri="{FF2B5EF4-FFF2-40B4-BE49-F238E27FC236}">
                  <a16:creationId xmlns:a16="http://schemas.microsoft.com/office/drawing/2014/main" id="{72897DA1-4582-8A48-911C-79B91DB449A8}"/>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46">
              <a:extLst>
                <a:ext uri="{FF2B5EF4-FFF2-40B4-BE49-F238E27FC236}">
                  <a16:creationId xmlns:a16="http://schemas.microsoft.com/office/drawing/2014/main" id="{E0B96606-F3B1-D04C-9678-F74C362B66B5}"/>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47">
              <a:extLst>
                <a:ext uri="{FF2B5EF4-FFF2-40B4-BE49-F238E27FC236}">
                  <a16:creationId xmlns:a16="http://schemas.microsoft.com/office/drawing/2014/main" id="{DFCEBD75-6F6E-2B4A-BE92-B141E9DCBC2A}"/>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48">
              <a:extLst>
                <a:ext uri="{FF2B5EF4-FFF2-40B4-BE49-F238E27FC236}">
                  <a16:creationId xmlns:a16="http://schemas.microsoft.com/office/drawing/2014/main" id="{23912439-0B1A-724F-8F0F-85D01C2BE4CD}"/>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49">
              <a:extLst>
                <a:ext uri="{FF2B5EF4-FFF2-40B4-BE49-F238E27FC236}">
                  <a16:creationId xmlns:a16="http://schemas.microsoft.com/office/drawing/2014/main" id="{161AAE47-AD30-B343-B20D-7E1C18D64706}"/>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0">
              <a:extLst>
                <a:ext uri="{FF2B5EF4-FFF2-40B4-BE49-F238E27FC236}">
                  <a16:creationId xmlns:a16="http://schemas.microsoft.com/office/drawing/2014/main" id="{33236BFC-B3CF-934F-9288-ACFB55BBE71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1">
              <a:extLst>
                <a:ext uri="{FF2B5EF4-FFF2-40B4-BE49-F238E27FC236}">
                  <a16:creationId xmlns:a16="http://schemas.microsoft.com/office/drawing/2014/main" id="{48B370A9-AEFD-0342-90ED-7BF43AF762DA}"/>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2">
              <a:extLst>
                <a:ext uri="{FF2B5EF4-FFF2-40B4-BE49-F238E27FC236}">
                  <a16:creationId xmlns:a16="http://schemas.microsoft.com/office/drawing/2014/main" id="{93623725-05D5-A745-8317-1C4DFEE78EFC}"/>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53">
              <a:extLst>
                <a:ext uri="{FF2B5EF4-FFF2-40B4-BE49-F238E27FC236}">
                  <a16:creationId xmlns:a16="http://schemas.microsoft.com/office/drawing/2014/main" id="{CB948813-64BF-D54E-A46E-E1C73565A090}"/>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54">
              <a:extLst>
                <a:ext uri="{FF2B5EF4-FFF2-40B4-BE49-F238E27FC236}">
                  <a16:creationId xmlns:a16="http://schemas.microsoft.com/office/drawing/2014/main" id="{CC6BE6BC-83F3-BA4C-A7E8-3FE0A326A6D1}"/>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55">
              <a:extLst>
                <a:ext uri="{FF2B5EF4-FFF2-40B4-BE49-F238E27FC236}">
                  <a16:creationId xmlns:a16="http://schemas.microsoft.com/office/drawing/2014/main" id="{290FD68A-1B15-7A46-86D6-B2285DE92804}"/>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56">
              <a:extLst>
                <a:ext uri="{FF2B5EF4-FFF2-40B4-BE49-F238E27FC236}">
                  <a16:creationId xmlns:a16="http://schemas.microsoft.com/office/drawing/2014/main" id="{9AA7D1FD-0817-D649-A2A7-77BE4191D355}"/>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57">
              <a:extLst>
                <a:ext uri="{FF2B5EF4-FFF2-40B4-BE49-F238E27FC236}">
                  <a16:creationId xmlns:a16="http://schemas.microsoft.com/office/drawing/2014/main" id="{91590749-F982-7A46-880C-0E7E57C895A1}"/>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58">
              <a:extLst>
                <a:ext uri="{FF2B5EF4-FFF2-40B4-BE49-F238E27FC236}">
                  <a16:creationId xmlns:a16="http://schemas.microsoft.com/office/drawing/2014/main" id="{89C9D713-3954-4E43-A833-45BB65C1857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59">
              <a:extLst>
                <a:ext uri="{FF2B5EF4-FFF2-40B4-BE49-F238E27FC236}">
                  <a16:creationId xmlns:a16="http://schemas.microsoft.com/office/drawing/2014/main" id="{CE6708E7-928B-6E46-BD69-1EA6FF54E7BB}"/>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0">
              <a:extLst>
                <a:ext uri="{FF2B5EF4-FFF2-40B4-BE49-F238E27FC236}">
                  <a16:creationId xmlns:a16="http://schemas.microsoft.com/office/drawing/2014/main" id="{CCBAD80E-0242-574C-8B5B-95A8EBC109EA}"/>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1">
              <a:extLst>
                <a:ext uri="{FF2B5EF4-FFF2-40B4-BE49-F238E27FC236}">
                  <a16:creationId xmlns:a16="http://schemas.microsoft.com/office/drawing/2014/main" id="{14BFA054-915D-244D-972F-846C93A1EF56}"/>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2">
              <a:extLst>
                <a:ext uri="{FF2B5EF4-FFF2-40B4-BE49-F238E27FC236}">
                  <a16:creationId xmlns:a16="http://schemas.microsoft.com/office/drawing/2014/main" id="{1095E00A-D4BE-C046-BE04-B3F41F45988C}"/>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63">
              <a:extLst>
                <a:ext uri="{FF2B5EF4-FFF2-40B4-BE49-F238E27FC236}">
                  <a16:creationId xmlns:a16="http://schemas.microsoft.com/office/drawing/2014/main" id="{32B73AD4-87F5-D44D-B7AB-E1ECF9979E35}"/>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64">
              <a:extLst>
                <a:ext uri="{FF2B5EF4-FFF2-40B4-BE49-F238E27FC236}">
                  <a16:creationId xmlns:a16="http://schemas.microsoft.com/office/drawing/2014/main" id="{FF31D9C6-C37E-9548-B9B0-51D49993CC6F}"/>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65">
              <a:extLst>
                <a:ext uri="{FF2B5EF4-FFF2-40B4-BE49-F238E27FC236}">
                  <a16:creationId xmlns:a16="http://schemas.microsoft.com/office/drawing/2014/main" id="{B4193582-2E2F-3447-85C5-477344EF26C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66">
              <a:extLst>
                <a:ext uri="{FF2B5EF4-FFF2-40B4-BE49-F238E27FC236}">
                  <a16:creationId xmlns:a16="http://schemas.microsoft.com/office/drawing/2014/main" id="{3B72BF89-C3C4-F144-9FE4-7FBE63B5BC3B}"/>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67">
              <a:extLst>
                <a:ext uri="{FF2B5EF4-FFF2-40B4-BE49-F238E27FC236}">
                  <a16:creationId xmlns:a16="http://schemas.microsoft.com/office/drawing/2014/main" id="{28239D62-A5EA-324B-ADC9-ABCC6A736A60}"/>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68">
              <a:extLst>
                <a:ext uri="{FF2B5EF4-FFF2-40B4-BE49-F238E27FC236}">
                  <a16:creationId xmlns:a16="http://schemas.microsoft.com/office/drawing/2014/main" id="{08320233-808F-934E-A965-98271A79D199}"/>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69">
              <a:extLst>
                <a:ext uri="{FF2B5EF4-FFF2-40B4-BE49-F238E27FC236}">
                  <a16:creationId xmlns:a16="http://schemas.microsoft.com/office/drawing/2014/main" id="{785C7F3F-40ED-4A4A-8230-E487CD748CA4}"/>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0">
              <a:extLst>
                <a:ext uri="{FF2B5EF4-FFF2-40B4-BE49-F238E27FC236}">
                  <a16:creationId xmlns:a16="http://schemas.microsoft.com/office/drawing/2014/main" id="{00805CDC-BFFC-284D-BE23-EC84C988E808}"/>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1">
              <a:extLst>
                <a:ext uri="{FF2B5EF4-FFF2-40B4-BE49-F238E27FC236}">
                  <a16:creationId xmlns:a16="http://schemas.microsoft.com/office/drawing/2014/main" id="{301646D1-7A38-2C46-8BFF-823733154AD5}"/>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2">
              <a:extLst>
                <a:ext uri="{FF2B5EF4-FFF2-40B4-BE49-F238E27FC236}">
                  <a16:creationId xmlns:a16="http://schemas.microsoft.com/office/drawing/2014/main" id="{6B726A93-9ABD-8B4E-8296-828F5301CD86}"/>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73">
              <a:extLst>
                <a:ext uri="{FF2B5EF4-FFF2-40B4-BE49-F238E27FC236}">
                  <a16:creationId xmlns:a16="http://schemas.microsoft.com/office/drawing/2014/main" id="{183C103C-2BD1-144E-8E47-1DC8447A5FFB}"/>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74">
              <a:extLst>
                <a:ext uri="{FF2B5EF4-FFF2-40B4-BE49-F238E27FC236}">
                  <a16:creationId xmlns:a16="http://schemas.microsoft.com/office/drawing/2014/main" id="{8371A22F-38D1-1644-8DB8-C48CFB9C1A29}"/>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75">
              <a:extLst>
                <a:ext uri="{FF2B5EF4-FFF2-40B4-BE49-F238E27FC236}">
                  <a16:creationId xmlns:a16="http://schemas.microsoft.com/office/drawing/2014/main" id="{0D09B11A-0814-8847-989C-9DF6109D757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76">
              <a:extLst>
                <a:ext uri="{FF2B5EF4-FFF2-40B4-BE49-F238E27FC236}">
                  <a16:creationId xmlns:a16="http://schemas.microsoft.com/office/drawing/2014/main" id="{F376FF4A-5B46-5341-B2B9-11A422B7AE4D}"/>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77">
              <a:extLst>
                <a:ext uri="{FF2B5EF4-FFF2-40B4-BE49-F238E27FC236}">
                  <a16:creationId xmlns:a16="http://schemas.microsoft.com/office/drawing/2014/main" id="{8FC2E679-F698-9A40-845B-6B6B102F26CA}"/>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78">
              <a:extLst>
                <a:ext uri="{FF2B5EF4-FFF2-40B4-BE49-F238E27FC236}">
                  <a16:creationId xmlns:a16="http://schemas.microsoft.com/office/drawing/2014/main" id="{C23A14D5-4E47-954D-8B68-28054869F23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79">
              <a:extLst>
                <a:ext uri="{FF2B5EF4-FFF2-40B4-BE49-F238E27FC236}">
                  <a16:creationId xmlns:a16="http://schemas.microsoft.com/office/drawing/2014/main" id="{73682479-8941-6948-A83C-09052636D5B9}"/>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0">
              <a:extLst>
                <a:ext uri="{FF2B5EF4-FFF2-40B4-BE49-F238E27FC236}">
                  <a16:creationId xmlns:a16="http://schemas.microsoft.com/office/drawing/2014/main" id="{2DBBF4A4-1EB2-AD46-A3A0-149DC1F14930}"/>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1">
              <a:extLst>
                <a:ext uri="{FF2B5EF4-FFF2-40B4-BE49-F238E27FC236}">
                  <a16:creationId xmlns:a16="http://schemas.microsoft.com/office/drawing/2014/main" id="{1B706E94-5FBB-394D-83DD-2CCF255E941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2">
              <a:extLst>
                <a:ext uri="{FF2B5EF4-FFF2-40B4-BE49-F238E27FC236}">
                  <a16:creationId xmlns:a16="http://schemas.microsoft.com/office/drawing/2014/main" id="{CB8CD7EB-1E57-5441-8C01-D5C7D1A1EDE0}"/>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83">
              <a:extLst>
                <a:ext uri="{FF2B5EF4-FFF2-40B4-BE49-F238E27FC236}">
                  <a16:creationId xmlns:a16="http://schemas.microsoft.com/office/drawing/2014/main" id="{BB4B6615-D965-DF46-A0A7-54E7EDCBA583}"/>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84">
              <a:extLst>
                <a:ext uri="{FF2B5EF4-FFF2-40B4-BE49-F238E27FC236}">
                  <a16:creationId xmlns:a16="http://schemas.microsoft.com/office/drawing/2014/main" id="{8019F3C7-F286-AC48-8D5B-FB8F3F49813B}"/>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85">
              <a:extLst>
                <a:ext uri="{FF2B5EF4-FFF2-40B4-BE49-F238E27FC236}">
                  <a16:creationId xmlns:a16="http://schemas.microsoft.com/office/drawing/2014/main" id="{F724B39B-BB52-6544-9978-2BAC9227E6CF}"/>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86">
              <a:extLst>
                <a:ext uri="{FF2B5EF4-FFF2-40B4-BE49-F238E27FC236}">
                  <a16:creationId xmlns:a16="http://schemas.microsoft.com/office/drawing/2014/main" id="{910875A9-491F-5142-8E3B-276CA4C387AC}"/>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87">
              <a:extLst>
                <a:ext uri="{FF2B5EF4-FFF2-40B4-BE49-F238E27FC236}">
                  <a16:creationId xmlns:a16="http://schemas.microsoft.com/office/drawing/2014/main" id="{8273A6F9-5989-414E-9FA8-A49E21EF8838}"/>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88">
              <a:extLst>
                <a:ext uri="{FF2B5EF4-FFF2-40B4-BE49-F238E27FC236}">
                  <a16:creationId xmlns:a16="http://schemas.microsoft.com/office/drawing/2014/main" id="{23AF0C2F-D335-BE4F-B8A0-C34539C13F6D}"/>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89">
              <a:extLst>
                <a:ext uri="{FF2B5EF4-FFF2-40B4-BE49-F238E27FC236}">
                  <a16:creationId xmlns:a16="http://schemas.microsoft.com/office/drawing/2014/main" id="{2CBFADC1-CBC8-FB45-9CBD-36EE7108FC77}"/>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0">
              <a:extLst>
                <a:ext uri="{FF2B5EF4-FFF2-40B4-BE49-F238E27FC236}">
                  <a16:creationId xmlns:a16="http://schemas.microsoft.com/office/drawing/2014/main" id="{070CFC9E-3114-3D4B-912A-672181D12397}"/>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1">
              <a:extLst>
                <a:ext uri="{FF2B5EF4-FFF2-40B4-BE49-F238E27FC236}">
                  <a16:creationId xmlns:a16="http://schemas.microsoft.com/office/drawing/2014/main" id="{99863C14-B1D6-754D-96B7-026BB06989BD}"/>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2">
              <a:extLst>
                <a:ext uri="{FF2B5EF4-FFF2-40B4-BE49-F238E27FC236}">
                  <a16:creationId xmlns:a16="http://schemas.microsoft.com/office/drawing/2014/main" id="{C0702C6E-9AEA-4B49-9E69-560E071A274B}"/>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393">
              <a:extLst>
                <a:ext uri="{FF2B5EF4-FFF2-40B4-BE49-F238E27FC236}">
                  <a16:creationId xmlns:a16="http://schemas.microsoft.com/office/drawing/2014/main" id="{8000FC05-814B-B34F-A1FA-69AE497CB4E1}"/>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394">
              <a:extLst>
                <a:ext uri="{FF2B5EF4-FFF2-40B4-BE49-F238E27FC236}">
                  <a16:creationId xmlns:a16="http://schemas.microsoft.com/office/drawing/2014/main" id="{3C27DFD7-C8F6-E64B-95AA-F23AA221D4D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395">
              <a:extLst>
                <a:ext uri="{FF2B5EF4-FFF2-40B4-BE49-F238E27FC236}">
                  <a16:creationId xmlns:a16="http://schemas.microsoft.com/office/drawing/2014/main" id="{E8C40B35-C0C7-C546-AD14-AC2F7A817D58}"/>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396">
              <a:extLst>
                <a:ext uri="{FF2B5EF4-FFF2-40B4-BE49-F238E27FC236}">
                  <a16:creationId xmlns:a16="http://schemas.microsoft.com/office/drawing/2014/main" id="{50D66960-4FA2-7C46-9018-51A5A6CB5DA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397">
              <a:extLst>
                <a:ext uri="{FF2B5EF4-FFF2-40B4-BE49-F238E27FC236}">
                  <a16:creationId xmlns:a16="http://schemas.microsoft.com/office/drawing/2014/main" id="{164C9696-709D-0E49-8327-EE7952A90725}"/>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398">
              <a:extLst>
                <a:ext uri="{FF2B5EF4-FFF2-40B4-BE49-F238E27FC236}">
                  <a16:creationId xmlns:a16="http://schemas.microsoft.com/office/drawing/2014/main" id="{69D30923-4BCB-7949-ACB3-398E7DA50B6E}"/>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399">
              <a:extLst>
                <a:ext uri="{FF2B5EF4-FFF2-40B4-BE49-F238E27FC236}">
                  <a16:creationId xmlns:a16="http://schemas.microsoft.com/office/drawing/2014/main" id="{0D1BA1FD-6CB4-8E45-ADF9-44E15C45898B}"/>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0">
              <a:extLst>
                <a:ext uri="{FF2B5EF4-FFF2-40B4-BE49-F238E27FC236}">
                  <a16:creationId xmlns:a16="http://schemas.microsoft.com/office/drawing/2014/main" id="{FAB0C85B-5EBF-4947-98BE-971C6D0A3FA0}"/>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1">
              <a:extLst>
                <a:ext uri="{FF2B5EF4-FFF2-40B4-BE49-F238E27FC236}">
                  <a16:creationId xmlns:a16="http://schemas.microsoft.com/office/drawing/2014/main" id="{438A5F8A-5E37-F148-912F-303067DCF39B}"/>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2">
              <a:extLst>
                <a:ext uri="{FF2B5EF4-FFF2-40B4-BE49-F238E27FC236}">
                  <a16:creationId xmlns:a16="http://schemas.microsoft.com/office/drawing/2014/main" id="{2DBEABBC-931E-E646-AE92-AE9FB0AA58E7}"/>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03">
              <a:extLst>
                <a:ext uri="{FF2B5EF4-FFF2-40B4-BE49-F238E27FC236}">
                  <a16:creationId xmlns:a16="http://schemas.microsoft.com/office/drawing/2014/main" id="{E2A51B78-5577-A04E-909C-CD28D3C5DD5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04">
              <a:extLst>
                <a:ext uri="{FF2B5EF4-FFF2-40B4-BE49-F238E27FC236}">
                  <a16:creationId xmlns:a16="http://schemas.microsoft.com/office/drawing/2014/main" id="{9DF4E344-5DE3-7A48-BFA6-F30E5DCCCEAF}"/>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05">
              <a:extLst>
                <a:ext uri="{FF2B5EF4-FFF2-40B4-BE49-F238E27FC236}">
                  <a16:creationId xmlns:a16="http://schemas.microsoft.com/office/drawing/2014/main" id="{71AF5981-4300-3A49-BAB1-69E304690AFD}"/>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06">
              <a:extLst>
                <a:ext uri="{FF2B5EF4-FFF2-40B4-BE49-F238E27FC236}">
                  <a16:creationId xmlns:a16="http://schemas.microsoft.com/office/drawing/2014/main" id="{9A125B20-FA64-6849-B53B-7242BBB37D47}"/>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07">
              <a:extLst>
                <a:ext uri="{FF2B5EF4-FFF2-40B4-BE49-F238E27FC236}">
                  <a16:creationId xmlns:a16="http://schemas.microsoft.com/office/drawing/2014/main" id="{DE402BD2-30E9-3E48-90D0-E7FA41C992C5}"/>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08">
              <a:extLst>
                <a:ext uri="{FF2B5EF4-FFF2-40B4-BE49-F238E27FC236}">
                  <a16:creationId xmlns:a16="http://schemas.microsoft.com/office/drawing/2014/main" id="{EC7B0915-C9EC-4B4F-8BF6-CC1DD1D6501A}"/>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09">
              <a:extLst>
                <a:ext uri="{FF2B5EF4-FFF2-40B4-BE49-F238E27FC236}">
                  <a16:creationId xmlns:a16="http://schemas.microsoft.com/office/drawing/2014/main" id="{0BCA19C3-FF7B-E641-B778-F46D34FEDF9A}"/>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0">
              <a:extLst>
                <a:ext uri="{FF2B5EF4-FFF2-40B4-BE49-F238E27FC236}">
                  <a16:creationId xmlns:a16="http://schemas.microsoft.com/office/drawing/2014/main" id="{22764B6F-8D45-A24F-8934-F2281AE8087B}"/>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1">
              <a:extLst>
                <a:ext uri="{FF2B5EF4-FFF2-40B4-BE49-F238E27FC236}">
                  <a16:creationId xmlns:a16="http://schemas.microsoft.com/office/drawing/2014/main" id="{C5E6EA7D-0792-344F-B18E-21BCD9EAE0B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2">
              <a:extLst>
                <a:ext uri="{FF2B5EF4-FFF2-40B4-BE49-F238E27FC236}">
                  <a16:creationId xmlns:a16="http://schemas.microsoft.com/office/drawing/2014/main" id="{CC952B98-10A9-414A-B743-21888FE6E0DB}"/>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13">
              <a:extLst>
                <a:ext uri="{FF2B5EF4-FFF2-40B4-BE49-F238E27FC236}">
                  <a16:creationId xmlns:a16="http://schemas.microsoft.com/office/drawing/2014/main" id="{7EB179DC-5351-984E-91A2-314EE8360ABA}"/>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14">
              <a:extLst>
                <a:ext uri="{FF2B5EF4-FFF2-40B4-BE49-F238E27FC236}">
                  <a16:creationId xmlns:a16="http://schemas.microsoft.com/office/drawing/2014/main" id="{73729EE0-744D-6947-ACA4-2229D2381129}"/>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15">
              <a:extLst>
                <a:ext uri="{FF2B5EF4-FFF2-40B4-BE49-F238E27FC236}">
                  <a16:creationId xmlns:a16="http://schemas.microsoft.com/office/drawing/2014/main" id="{69B9B5FA-636F-4742-B831-40F4F7E2718C}"/>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16">
              <a:extLst>
                <a:ext uri="{FF2B5EF4-FFF2-40B4-BE49-F238E27FC236}">
                  <a16:creationId xmlns:a16="http://schemas.microsoft.com/office/drawing/2014/main" id="{247F9376-1B3D-5246-BED2-2E670DF11FC0}"/>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17">
              <a:extLst>
                <a:ext uri="{FF2B5EF4-FFF2-40B4-BE49-F238E27FC236}">
                  <a16:creationId xmlns:a16="http://schemas.microsoft.com/office/drawing/2014/main" id="{BE025B93-680B-F748-820E-CE040EE67DD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18">
              <a:extLst>
                <a:ext uri="{FF2B5EF4-FFF2-40B4-BE49-F238E27FC236}">
                  <a16:creationId xmlns:a16="http://schemas.microsoft.com/office/drawing/2014/main" id="{3915416F-845B-F745-AC9D-6C46965819AD}"/>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19">
              <a:extLst>
                <a:ext uri="{FF2B5EF4-FFF2-40B4-BE49-F238E27FC236}">
                  <a16:creationId xmlns:a16="http://schemas.microsoft.com/office/drawing/2014/main" id="{D473A5D9-0C91-984F-8D0D-A691D6D1747D}"/>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0">
              <a:extLst>
                <a:ext uri="{FF2B5EF4-FFF2-40B4-BE49-F238E27FC236}">
                  <a16:creationId xmlns:a16="http://schemas.microsoft.com/office/drawing/2014/main" id="{444CB1AD-70BE-044C-98F5-FA1C754444C5}"/>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1">
              <a:extLst>
                <a:ext uri="{FF2B5EF4-FFF2-40B4-BE49-F238E27FC236}">
                  <a16:creationId xmlns:a16="http://schemas.microsoft.com/office/drawing/2014/main" id="{5A90B50B-D045-5046-B7C5-267121ACB629}"/>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2">
              <a:extLst>
                <a:ext uri="{FF2B5EF4-FFF2-40B4-BE49-F238E27FC236}">
                  <a16:creationId xmlns:a16="http://schemas.microsoft.com/office/drawing/2014/main" id="{C1A2F00D-B903-914B-98BE-FF308855E76C}"/>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23">
              <a:extLst>
                <a:ext uri="{FF2B5EF4-FFF2-40B4-BE49-F238E27FC236}">
                  <a16:creationId xmlns:a16="http://schemas.microsoft.com/office/drawing/2014/main" id="{D01680C4-0EB9-8A42-9FD1-3FBCC1BFAA5F}"/>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24">
              <a:extLst>
                <a:ext uri="{FF2B5EF4-FFF2-40B4-BE49-F238E27FC236}">
                  <a16:creationId xmlns:a16="http://schemas.microsoft.com/office/drawing/2014/main" id="{C1094BEA-8DB7-8049-88BE-290F3D1D9AE7}"/>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25">
              <a:extLst>
                <a:ext uri="{FF2B5EF4-FFF2-40B4-BE49-F238E27FC236}">
                  <a16:creationId xmlns:a16="http://schemas.microsoft.com/office/drawing/2014/main" id="{69FBA209-F720-9E4B-A542-FF7CDF64EC50}"/>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26">
              <a:extLst>
                <a:ext uri="{FF2B5EF4-FFF2-40B4-BE49-F238E27FC236}">
                  <a16:creationId xmlns:a16="http://schemas.microsoft.com/office/drawing/2014/main" id="{4EF15D52-AE32-2E4D-BE5D-02B0016A2B2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27">
              <a:extLst>
                <a:ext uri="{FF2B5EF4-FFF2-40B4-BE49-F238E27FC236}">
                  <a16:creationId xmlns:a16="http://schemas.microsoft.com/office/drawing/2014/main" id="{76052793-C9EF-4B4D-8162-5D1F826D7EB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28">
              <a:extLst>
                <a:ext uri="{FF2B5EF4-FFF2-40B4-BE49-F238E27FC236}">
                  <a16:creationId xmlns:a16="http://schemas.microsoft.com/office/drawing/2014/main" id="{607C7921-2299-7A44-B6DF-87AC2D0778AD}"/>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29">
              <a:extLst>
                <a:ext uri="{FF2B5EF4-FFF2-40B4-BE49-F238E27FC236}">
                  <a16:creationId xmlns:a16="http://schemas.microsoft.com/office/drawing/2014/main" id="{E8D51B09-0490-5147-A6F9-FA002179DBE9}"/>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0">
              <a:extLst>
                <a:ext uri="{FF2B5EF4-FFF2-40B4-BE49-F238E27FC236}">
                  <a16:creationId xmlns:a16="http://schemas.microsoft.com/office/drawing/2014/main" id="{F2A7A791-20C0-8E4A-B7C3-DC1212ED2490}"/>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1">
              <a:extLst>
                <a:ext uri="{FF2B5EF4-FFF2-40B4-BE49-F238E27FC236}">
                  <a16:creationId xmlns:a16="http://schemas.microsoft.com/office/drawing/2014/main" id="{4C1A1345-3E99-834F-9B5A-886BF8437D8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2">
              <a:extLst>
                <a:ext uri="{FF2B5EF4-FFF2-40B4-BE49-F238E27FC236}">
                  <a16:creationId xmlns:a16="http://schemas.microsoft.com/office/drawing/2014/main" id="{1EF6F50A-42F9-1B43-B14F-BD9769E953B2}"/>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33">
              <a:extLst>
                <a:ext uri="{FF2B5EF4-FFF2-40B4-BE49-F238E27FC236}">
                  <a16:creationId xmlns:a16="http://schemas.microsoft.com/office/drawing/2014/main" id="{71D95DFD-9B17-8145-830D-ED2B1B6C31B4}"/>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34">
              <a:extLst>
                <a:ext uri="{FF2B5EF4-FFF2-40B4-BE49-F238E27FC236}">
                  <a16:creationId xmlns:a16="http://schemas.microsoft.com/office/drawing/2014/main" id="{8FF0648E-C373-E64B-AD8B-651D4C33E92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35">
              <a:extLst>
                <a:ext uri="{FF2B5EF4-FFF2-40B4-BE49-F238E27FC236}">
                  <a16:creationId xmlns:a16="http://schemas.microsoft.com/office/drawing/2014/main" id="{15346E19-0923-5740-B1AF-45A44E931E0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36">
              <a:extLst>
                <a:ext uri="{FF2B5EF4-FFF2-40B4-BE49-F238E27FC236}">
                  <a16:creationId xmlns:a16="http://schemas.microsoft.com/office/drawing/2014/main" id="{2CEC062E-D0B4-BE4D-827D-C6F093255CA1}"/>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37">
              <a:extLst>
                <a:ext uri="{FF2B5EF4-FFF2-40B4-BE49-F238E27FC236}">
                  <a16:creationId xmlns:a16="http://schemas.microsoft.com/office/drawing/2014/main" id="{206BDAB4-779E-964B-90D4-1A3BC45E4D7B}"/>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38">
              <a:extLst>
                <a:ext uri="{FF2B5EF4-FFF2-40B4-BE49-F238E27FC236}">
                  <a16:creationId xmlns:a16="http://schemas.microsoft.com/office/drawing/2014/main" id="{4EDB8CEB-D7C1-994B-84D7-943EAF3B9A5C}"/>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39">
              <a:extLst>
                <a:ext uri="{FF2B5EF4-FFF2-40B4-BE49-F238E27FC236}">
                  <a16:creationId xmlns:a16="http://schemas.microsoft.com/office/drawing/2014/main" id="{79F27F9C-21E2-384A-9100-F702365C8EE1}"/>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0">
              <a:extLst>
                <a:ext uri="{FF2B5EF4-FFF2-40B4-BE49-F238E27FC236}">
                  <a16:creationId xmlns:a16="http://schemas.microsoft.com/office/drawing/2014/main" id="{D1EEEC38-3936-C84D-B06E-1EFB829B8D9D}"/>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1">
              <a:extLst>
                <a:ext uri="{FF2B5EF4-FFF2-40B4-BE49-F238E27FC236}">
                  <a16:creationId xmlns:a16="http://schemas.microsoft.com/office/drawing/2014/main" id="{7E0A7C90-83F1-134C-95C4-0A58152E065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2">
              <a:extLst>
                <a:ext uri="{FF2B5EF4-FFF2-40B4-BE49-F238E27FC236}">
                  <a16:creationId xmlns:a16="http://schemas.microsoft.com/office/drawing/2014/main" id="{CA9F9155-07BE-DF40-BDDE-377F5154FE83}"/>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43">
              <a:extLst>
                <a:ext uri="{FF2B5EF4-FFF2-40B4-BE49-F238E27FC236}">
                  <a16:creationId xmlns:a16="http://schemas.microsoft.com/office/drawing/2014/main" id="{81CB2FD8-FC54-584A-BD05-C911FA4C43E7}"/>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44">
              <a:extLst>
                <a:ext uri="{FF2B5EF4-FFF2-40B4-BE49-F238E27FC236}">
                  <a16:creationId xmlns:a16="http://schemas.microsoft.com/office/drawing/2014/main" id="{B4686F55-6E36-324A-BDCD-B51A114FD524}"/>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45">
              <a:extLst>
                <a:ext uri="{FF2B5EF4-FFF2-40B4-BE49-F238E27FC236}">
                  <a16:creationId xmlns:a16="http://schemas.microsoft.com/office/drawing/2014/main" id="{A28F4F73-80FE-9644-B3A5-9A268D7AD6C9}"/>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46">
              <a:extLst>
                <a:ext uri="{FF2B5EF4-FFF2-40B4-BE49-F238E27FC236}">
                  <a16:creationId xmlns:a16="http://schemas.microsoft.com/office/drawing/2014/main" id="{B101A884-39B2-8848-8DE5-F6E1AC02AB39}"/>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47">
              <a:extLst>
                <a:ext uri="{FF2B5EF4-FFF2-40B4-BE49-F238E27FC236}">
                  <a16:creationId xmlns:a16="http://schemas.microsoft.com/office/drawing/2014/main" id="{7BBFCA6D-814C-7043-97AE-6151D7FD351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48">
              <a:extLst>
                <a:ext uri="{FF2B5EF4-FFF2-40B4-BE49-F238E27FC236}">
                  <a16:creationId xmlns:a16="http://schemas.microsoft.com/office/drawing/2014/main" id="{EC02271C-BBFA-5D49-92B6-BEC94DC2E66B}"/>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49">
              <a:extLst>
                <a:ext uri="{FF2B5EF4-FFF2-40B4-BE49-F238E27FC236}">
                  <a16:creationId xmlns:a16="http://schemas.microsoft.com/office/drawing/2014/main" id="{307188BF-9BF7-4944-BAB6-7C97591D4FC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0">
              <a:extLst>
                <a:ext uri="{FF2B5EF4-FFF2-40B4-BE49-F238E27FC236}">
                  <a16:creationId xmlns:a16="http://schemas.microsoft.com/office/drawing/2014/main" id="{7C7512B2-4AA3-044C-BCF1-C6421C33DBEB}"/>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1">
              <a:extLst>
                <a:ext uri="{FF2B5EF4-FFF2-40B4-BE49-F238E27FC236}">
                  <a16:creationId xmlns:a16="http://schemas.microsoft.com/office/drawing/2014/main" id="{F771C89B-A5EB-BE44-9478-886C28BCCD5A}"/>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2">
              <a:extLst>
                <a:ext uri="{FF2B5EF4-FFF2-40B4-BE49-F238E27FC236}">
                  <a16:creationId xmlns:a16="http://schemas.microsoft.com/office/drawing/2014/main" id="{C37A7348-1142-F34B-BF74-63ECA6557EB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53">
              <a:extLst>
                <a:ext uri="{FF2B5EF4-FFF2-40B4-BE49-F238E27FC236}">
                  <a16:creationId xmlns:a16="http://schemas.microsoft.com/office/drawing/2014/main" id="{4E43A297-A2EB-0A41-99CF-22AB5C5F60BC}"/>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54">
              <a:extLst>
                <a:ext uri="{FF2B5EF4-FFF2-40B4-BE49-F238E27FC236}">
                  <a16:creationId xmlns:a16="http://schemas.microsoft.com/office/drawing/2014/main" id="{17BDA7D1-9A7C-544F-95FB-FC6FBD7CBA02}"/>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55">
              <a:extLst>
                <a:ext uri="{FF2B5EF4-FFF2-40B4-BE49-F238E27FC236}">
                  <a16:creationId xmlns:a16="http://schemas.microsoft.com/office/drawing/2014/main" id="{00881BD4-2264-4146-B7F5-4F4C6D05609C}"/>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56">
              <a:extLst>
                <a:ext uri="{FF2B5EF4-FFF2-40B4-BE49-F238E27FC236}">
                  <a16:creationId xmlns:a16="http://schemas.microsoft.com/office/drawing/2014/main" id="{82C4A29E-E529-CC4E-A881-8835D9CB2465}"/>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57">
              <a:extLst>
                <a:ext uri="{FF2B5EF4-FFF2-40B4-BE49-F238E27FC236}">
                  <a16:creationId xmlns:a16="http://schemas.microsoft.com/office/drawing/2014/main" id="{A424274B-17BF-A14C-9601-CDCD90BE1F8E}"/>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58">
              <a:extLst>
                <a:ext uri="{FF2B5EF4-FFF2-40B4-BE49-F238E27FC236}">
                  <a16:creationId xmlns:a16="http://schemas.microsoft.com/office/drawing/2014/main" id="{6453A900-0BD4-9343-9B4A-9D51046ABF2B}"/>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59">
              <a:extLst>
                <a:ext uri="{FF2B5EF4-FFF2-40B4-BE49-F238E27FC236}">
                  <a16:creationId xmlns:a16="http://schemas.microsoft.com/office/drawing/2014/main" id="{FF8B5C33-510A-2145-8DC4-9B45494192AD}"/>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0">
              <a:extLst>
                <a:ext uri="{FF2B5EF4-FFF2-40B4-BE49-F238E27FC236}">
                  <a16:creationId xmlns:a16="http://schemas.microsoft.com/office/drawing/2014/main" id="{91203521-FCD1-324E-972B-680B82BA5AAA}"/>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1">
              <a:extLst>
                <a:ext uri="{FF2B5EF4-FFF2-40B4-BE49-F238E27FC236}">
                  <a16:creationId xmlns:a16="http://schemas.microsoft.com/office/drawing/2014/main" id="{738F2124-85C0-7043-88AC-746236703B6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2">
              <a:extLst>
                <a:ext uri="{FF2B5EF4-FFF2-40B4-BE49-F238E27FC236}">
                  <a16:creationId xmlns:a16="http://schemas.microsoft.com/office/drawing/2014/main" id="{7F3B34DF-86A5-A14E-8FCB-524900E4D05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63">
              <a:extLst>
                <a:ext uri="{FF2B5EF4-FFF2-40B4-BE49-F238E27FC236}">
                  <a16:creationId xmlns:a16="http://schemas.microsoft.com/office/drawing/2014/main" id="{7A0463D0-AE05-994D-85A0-221949A6657B}"/>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64">
              <a:extLst>
                <a:ext uri="{FF2B5EF4-FFF2-40B4-BE49-F238E27FC236}">
                  <a16:creationId xmlns:a16="http://schemas.microsoft.com/office/drawing/2014/main" id="{0922362A-C82C-4844-B84D-D4AC10F3604B}"/>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65">
              <a:extLst>
                <a:ext uri="{FF2B5EF4-FFF2-40B4-BE49-F238E27FC236}">
                  <a16:creationId xmlns:a16="http://schemas.microsoft.com/office/drawing/2014/main" id="{BF15F959-A9DA-484A-BE9F-2AC22D9F0BE2}"/>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66">
              <a:extLst>
                <a:ext uri="{FF2B5EF4-FFF2-40B4-BE49-F238E27FC236}">
                  <a16:creationId xmlns:a16="http://schemas.microsoft.com/office/drawing/2014/main" id="{9DE89611-D6F4-FE4D-87B1-E8D9CF877A50}"/>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67">
              <a:extLst>
                <a:ext uri="{FF2B5EF4-FFF2-40B4-BE49-F238E27FC236}">
                  <a16:creationId xmlns:a16="http://schemas.microsoft.com/office/drawing/2014/main" id="{D3A9C944-6AD4-6942-8ADB-A51DDA19F128}"/>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68">
              <a:extLst>
                <a:ext uri="{FF2B5EF4-FFF2-40B4-BE49-F238E27FC236}">
                  <a16:creationId xmlns:a16="http://schemas.microsoft.com/office/drawing/2014/main" id="{49DCC77D-0FC6-AE41-86D7-CEF1581E1CB4}"/>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69">
              <a:extLst>
                <a:ext uri="{FF2B5EF4-FFF2-40B4-BE49-F238E27FC236}">
                  <a16:creationId xmlns:a16="http://schemas.microsoft.com/office/drawing/2014/main" id="{87968677-968B-754F-9564-10D92F567F74}"/>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0">
              <a:extLst>
                <a:ext uri="{FF2B5EF4-FFF2-40B4-BE49-F238E27FC236}">
                  <a16:creationId xmlns:a16="http://schemas.microsoft.com/office/drawing/2014/main" id="{F51130F3-BA66-F247-AB9B-EC4CE6CC843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1">
              <a:extLst>
                <a:ext uri="{FF2B5EF4-FFF2-40B4-BE49-F238E27FC236}">
                  <a16:creationId xmlns:a16="http://schemas.microsoft.com/office/drawing/2014/main" id="{A75039FC-CC39-4040-B043-F105469AEC9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2">
              <a:extLst>
                <a:ext uri="{FF2B5EF4-FFF2-40B4-BE49-F238E27FC236}">
                  <a16:creationId xmlns:a16="http://schemas.microsoft.com/office/drawing/2014/main" id="{12753C71-BD1C-E34B-8644-C1B903F4F9AF}"/>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73">
              <a:extLst>
                <a:ext uri="{FF2B5EF4-FFF2-40B4-BE49-F238E27FC236}">
                  <a16:creationId xmlns:a16="http://schemas.microsoft.com/office/drawing/2014/main" id="{82CE1309-DFEE-814E-8213-AC6BABF4540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74">
              <a:extLst>
                <a:ext uri="{FF2B5EF4-FFF2-40B4-BE49-F238E27FC236}">
                  <a16:creationId xmlns:a16="http://schemas.microsoft.com/office/drawing/2014/main" id="{8F641B62-0603-9B46-8B56-A0A004A11C43}"/>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75">
              <a:extLst>
                <a:ext uri="{FF2B5EF4-FFF2-40B4-BE49-F238E27FC236}">
                  <a16:creationId xmlns:a16="http://schemas.microsoft.com/office/drawing/2014/main" id="{3F710E28-E131-6445-ABC7-1CD5C1F45675}"/>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76">
              <a:extLst>
                <a:ext uri="{FF2B5EF4-FFF2-40B4-BE49-F238E27FC236}">
                  <a16:creationId xmlns:a16="http://schemas.microsoft.com/office/drawing/2014/main" id="{F6B852E4-9CE7-D34B-A785-0C3AA19CDF77}"/>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77">
              <a:extLst>
                <a:ext uri="{FF2B5EF4-FFF2-40B4-BE49-F238E27FC236}">
                  <a16:creationId xmlns:a16="http://schemas.microsoft.com/office/drawing/2014/main" id="{82EEC219-AB15-8349-96A2-3EE24271B61F}"/>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78">
              <a:extLst>
                <a:ext uri="{FF2B5EF4-FFF2-40B4-BE49-F238E27FC236}">
                  <a16:creationId xmlns:a16="http://schemas.microsoft.com/office/drawing/2014/main" id="{918EA790-15CD-5842-A1F5-F266D82918FA}"/>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79">
              <a:extLst>
                <a:ext uri="{FF2B5EF4-FFF2-40B4-BE49-F238E27FC236}">
                  <a16:creationId xmlns:a16="http://schemas.microsoft.com/office/drawing/2014/main" id="{7E716085-D7EF-444F-ADD4-B07FAEFB5DDB}"/>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0">
              <a:extLst>
                <a:ext uri="{FF2B5EF4-FFF2-40B4-BE49-F238E27FC236}">
                  <a16:creationId xmlns:a16="http://schemas.microsoft.com/office/drawing/2014/main" id="{B51D6C18-AF46-D948-A70C-3E8849E78F58}"/>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1">
              <a:extLst>
                <a:ext uri="{FF2B5EF4-FFF2-40B4-BE49-F238E27FC236}">
                  <a16:creationId xmlns:a16="http://schemas.microsoft.com/office/drawing/2014/main" id="{1DDFB215-2630-F74B-BE37-EC62EC7EC42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2">
              <a:extLst>
                <a:ext uri="{FF2B5EF4-FFF2-40B4-BE49-F238E27FC236}">
                  <a16:creationId xmlns:a16="http://schemas.microsoft.com/office/drawing/2014/main" id="{B5E83AA2-2FAA-EC45-907C-F8A01F8BD96E}"/>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83">
              <a:extLst>
                <a:ext uri="{FF2B5EF4-FFF2-40B4-BE49-F238E27FC236}">
                  <a16:creationId xmlns:a16="http://schemas.microsoft.com/office/drawing/2014/main" id="{332DABE3-FC00-EB4A-BC02-5E1F90E752A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84">
              <a:extLst>
                <a:ext uri="{FF2B5EF4-FFF2-40B4-BE49-F238E27FC236}">
                  <a16:creationId xmlns:a16="http://schemas.microsoft.com/office/drawing/2014/main" id="{E1A75D82-EF43-A048-B0E1-20DB68D555BF}"/>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85">
              <a:extLst>
                <a:ext uri="{FF2B5EF4-FFF2-40B4-BE49-F238E27FC236}">
                  <a16:creationId xmlns:a16="http://schemas.microsoft.com/office/drawing/2014/main" id="{4E8CDA21-603E-5F49-96F7-BF969EC59418}"/>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86">
              <a:extLst>
                <a:ext uri="{FF2B5EF4-FFF2-40B4-BE49-F238E27FC236}">
                  <a16:creationId xmlns:a16="http://schemas.microsoft.com/office/drawing/2014/main" id="{97EBA271-2D83-FD49-ACB8-C8AA21327BE1}"/>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87">
              <a:extLst>
                <a:ext uri="{FF2B5EF4-FFF2-40B4-BE49-F238E27FC236}">
                  <a16:creationId xmlns:a16="http://schemas.microsoft.com/office/drawing/2014/main" id="{28369BA8-B849-1F4F-A341-DAD131C41C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88">
              <a:extLst>
                <a:ext uri="{FF2B5EF4-FFF2-40B4-BE49-F238E27FC236}">
                  <a16:creationId xmlns:a16="http://schemas.microsoft.com/office/drawing/2014/main" id="{6AF3BAD2-DE34-B640-9954-FE8CC8A79389}"/>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89">
              <a:extLst>
                <a:ext uri="{FF2B5EF4-FFF2-40B4-BE49-F238E27FC236}">
                  <a16:creationId xmlns:a16="http://schemas.microsoft.com/office/drawing/2014/main" id="{9F0C8DC8-B2B1-1947-A95C-8BE58D6DCCC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0">
              <a:extLst>
                <a:ext uri="{FF2B5EF4-FFF2-40B4-BE49-F238E27FC236}">
                  <a16:creationId xmlns:a16="http://schemas.microsoft.com/office/drawing/2014/main" id="{B21DFAD4-1064-1346-9730-C296DA47CABE}"/>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1">
              <a:extLst>
                <a:ext uri="{FF2B5EF4-FFF2-40B4-BE49-F238E27FC236}">
                  <a16:creationId xmlns:a16="http://schemas.microsoft.com/office/drawing/2014/main" id="{9971E4E6-604A-4642-85B7-6E910D8C32C2}"/>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2">
              <a:extLst>
                <a:ext uri="{FF2B5EF4-FFF2-40B4-BE49-F238E27FC236}">
                  <a16:creationId xmlns:a16="http://schemas.microsoft.com/office/drawing/2014/main" id="{5A6B6CA5-B562-0448-B58F-35E5F4731C4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493">
              <a:extLst>
                <a:ext uri="{FF2B5EF4-FFF2-40B4-BE49-F238E27FC236}">
                  <a16:creationId xmlns:a16="http://schemas.microsoft.com/office/drawing/2014/main" id="{312037F8-6B6C-844A-AF3D-77EDEBAB81D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494">
              <a:extLst>
                <a:ext uri="{FF2B5EF4-FFF2-40B4-BE49-F238E27FC236}">
                  <a16:creationId xmlns:a16="http://schemas.microsoft.com/office/drawing/2014/main" id="{EFDAFD43-238F-0748-BBDD-F32BFE50B757}"/>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495">
              <a:extLst>
                <a:ext uri="{FF2B5EF4-FFF2-40B4-BE49-F238E27FC236}">
                  <a16:creationId xmlns:a16="http://schemas.microsoft.com/office/drawing/2014/main" id="{1516ADCB-6436-7346-8B17-F3BED6F60C41}"/>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496">
              <a:extLst>
                <a:ext uri="{FF2B5EF4-FFF2-40B4-BE49-F238E27FC236}">
                  <a16:creationId xmlns:a16="http://schemas.microsoft.com/office/drawing/2014/main" id="{21670D6E-662E-5149-91C1-00F4AB4B89FE}"/>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497">
              <a:extLst>
                <a:ext uri="{FF2B5EF4-FFF2-40B4-BE49-F238E27FC236}">
                  <a16:creationId xmlns:a16="http://schemas.microsoft.com/office/drawing/2014/main" id="{8B9F1FA3-987E-D24A-A7C7-4826DD8DB6B7}"/>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498">
              <a:extLst>
                <a:ext uri="{FF2B5EF4-FFF2-40B4-BE49-F238E27FC236}">
                  <a16:creationId xmlns:a16="http://schemas.microsoft.com/office/drawing/2014/main" id="{2D07B98E-8802-454F-BEC8-BBE3D00F5112}"/>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499">
              <a:extLst>
                <a:ext uri="{FF2B5EF4-FFF2-40B4-BE49-F238E27FC236}">
                  <a16:creationId xmlns:a16="http://schemas.microsoft.com/office/drawing/2014/main" id="{4DD1FE27-A5E9-5643-9DB7-B67CB98A69C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0">
              <a:extLst>
                <a:ext uri="{FF2B5EF4-FFF2-40B4-BE49-F238E27FC236}">
                  <a16:creationId xmlns:a16="http://schemas.microsoft.com/office/drawing/2014/main" id="{DB3331FC-0D88-9342-8FBC-B61CDF961E07}"/>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1">
              <a:extLst>
                <a:ext uri="{FF2B5EF4-FFF2-40B4-BE49-F238E27FC236}">
                  <a16:creationId xmlns:a16="http://schemas.microsoft.com/office/drawing/2014/main" id="{E7B2A0DC-5674-5F45-8D88-C24CD9565D66}"/>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2">
              <a:extLst>
                <a:ext uri="{FF2B5EF4-FFF2-40B4-BE49-F238E27FC236}">
                  <a16:creationId xmlns:a16="http://schemas.microsoft.com/office/drawing/2014/main" id="{2BDCA3F5-0E61-E548-A479-9ECE5521E86C}"/>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03">
              <a:extLst>
                <a:ext uri="{FF2B5EF4-FFF2-40B4-BE49-F238E27FC236}">
                  <a16:creationId xmlns:a16="http://schemas.microsoft.com/office/drawing/2014/main" id="{4BCD7200-5A50-6C48-BF76-AE9CF85C35FA}"/>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04">
              <a:extLst>
                <a:ext uri="{FF2B5EF4-FFF2-40B4-BE49-F238E27FC236}">
                  <a16:creationId xmlns:a16="http://schemas.microsoft.com/office/drawing/2014/main" id="{2FC1B2C5-B16B-084D-AF19-CF7FBFCEA6C0}"/>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05">
              <a:extLst>
                <a:ext uri="{FF2B5EF4-FFF2-40B4-BE49-F238E27FC236}">
                  <a16:creationId xmlns:a16="http://schemas.microsoft.com/office/drawing/2014/main" id="{A68E845D-2ABE-C94F-8193-B796AC042C16}"/>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06">
              <a:extLst>
                <a:ext uri="{FF2B5EF4-FFF2-40B4-BE49-F238E27FC236}">
                  <a16:creationId xmlns:a16="http://schemas.microsoft.com/office/drawing/2014/main" id="{37831BA2-F3C7-E44D-B530-6AA53737BB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07">
              <a:extLst>
                <a:ext uri="{FF2B5EF4-FFF2-40B4-BE49-F238E27FC236}">
                  <a16:creationId xmlns:a16="http://schemas.microsoft.com/office/drawing/2014/main" id="{01636211-FD6E-F145-8992-EA5C17E5E511}"/>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08">
              <a:extLst>
                <a:ext uri="{FF2B5EF4-FFF2-40B4-BE49-F238E27FC236}">
                  <a16:creationId xmlns:a16="http://schemas.microsoft.com/office/drawing/2014/main" id="{9EBC6E5D-C32B-C14B-B7AF-A0A60BE78453}"/>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09">
              <a:extLst>
                <a:ext uri="{FF2B5EF4-FFF2-40B4-BE49-F238E27FC236}">
                  <a16:creationId xmlns:a16="http://schemas.microsoft.com/office/drawing/2014/main" id="{9E93890A-0A92-DC48-B3EC-002B3A2FA85A}"/>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0">
              <a:extLst>
                <a:ext uri="{FF2B5EF4-FFF2-40B4-BE49-F238E27FC236}">
                  <a16:creationId xmlns:a16="http://schemas.microsoft.com/office/drawing/2014/main" id="{717559C9-506B-3E40-9CEF-2BFE12826A30}"/>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1">
              <a:extLst>
                <a:ext uri="{FF2B5EF4-FFF2-40B4-BE49-F238E27FC236}">
                  <a16:creationId xmlns:a16="http://schemas.microsoft.com/office/drawing/2014/main" id="{EE95805C-D857-C04C-AAE7-6714019E7694}"/>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2">
              <a:extLst>
                <a:ext uri="{FF2B5EF4-FFF2-40B4-BE49-F238E27FC236}">
                  <a16:creationId xmlns:a16="http://schemas.microsoft.com/office/drawing/2014/main" id="{FF103973-8D93-AD48-8944-9DBCD6221913}"/>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13">
              <a:extLst>
                <a:ext uri="{FF2B5EF4-FFF2-40B4-BE49-F238E27FC236}">
                  <a16:creationId xmlns:a16="http://schemas.microsoft.com/office/drawing/2014/main" id="{3C1020A8-BB66-0C44-8D9D-2A621D32B3C8}"/>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14">
              <a:extLst>
                <a:ext uri="{FF2B5EF4-FFF2-40B4-BE49-F238E27FC236}">
                  <a16:creationId xmlns:a16="http://schemas.microsoft.com/office/drawing/2014/main" id="{2D70E303-FD88-D04E-B226-444EA040B77C}"/>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15">
              <a:extLst>
                <a:ext uri="{FF2B5EF4-FFF2-40B4-BE49-F238E27FC236}">
                  <a16:creationId xmlns:a16="http://schemas.microsoft.com/office/drawing/2014/main" id="{3782E512-2324-094F-81C8-476589ED73BD}"/>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16">
              <a:extLst>
                <a:ext uri="{FF2B5EF4-FFF2-40B4-BE49-F238E27FC236}">
                  <a16:creationId xmlns:a16="http://schemas.microsoft.com/office/drawing/2014/main" id="{CD2C159D-A98E-8140-9687-4F90F85AC37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17">
              <a:extLst>
                <a:ext uri="{FF2B5EF4-FFF2-40B4-BE49-F238E27FC236}">
                  <a16:creationId xmlns:a16="http://schemas.microsoft.com/office/drawing/2014/main" id="{36E4CA46-FBD3-5947-8188-353E034EEDC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5" name="Freeform 518">
              <a:extLst>
                <a:ext uri="{FF2B5EF4-FFF2-40B4-BE49-F238E27FC236}">
                  <a16:creationId xmlns:a16="http://schemas.microsoft.com/office/drawing/2014/main" id="{39C1D2DE-6FAE-6749-A5A8-4EAD420929C2}"/>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6" name="Freeform 519">
              <a:extLst>
                <a:ext uri="{FF2B5EF4-FFF2-40B4-BE49-F238E27FC236}">
                  <a16:creationId xmlns:a16="http://schemas.microsoft.com/office/drawing/2014/main" id="{F8D1E273-B4A5-794A-BB4A-A77A5EDC4383}"/>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7" name="Freeform 520">
              <a:extLst>
                <a:ext uri="{FF2B5EF4-FFF2-40B4-BE49-F238E27FC236}">
                  <a16:creationId xmlns:a16="http://schemas.microsoft.com/office/drawing/2014/main" id="{447A1956-49B8-674C-9E30-D733681F0B19}"/>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8" name="Freeform 521">
              <a:extLst>
                <a:ext uri="{FF2B5EF4-FFF2-40B4-BE49-F238E27FC236}">
                  <a16:creationId xmlns:a16="http://schemas.microsoft.com/office/drawing/2014/main" id="{221E4625-5123-A943-9069-63DD7BB13B2B}"/>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9" name="Freeform 522">
              <a:extLst>
                <a:ext uri="{FF2B5EF4-FFF2-40B4-BE49-F238E27FC236}">
                  <a16:creationId xmlns:a16="http://schemas.microsoft.com/office/drawing/2014/main" id="{3217D613-842C-7742-B546-58901DB9F162}"/>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0" name="Freeform 523">
              <a:extLst>
                <a:ext uri="{FF2B5EF4-FFF2-40B4-BE49-F238E27FC236}">
                  <a16:creationId xmlns:a16="http://schemas.microsoft.com/office/drawing/2014/main" id="{749573AB-CE36-B047-B0F2-58CB80498F89}"/>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1" name="Freeform 524">
              <a:extLst>
                <a:ext uri="{FF2B5EF4-FFF2-40B4-BE49-F238E27FC236}">
                  <a16:creationId xmlns:a16="http://schemas.microsoft.com/office/drawing/2014/main" id="{B3BA02DE-972B-214C-9600-79BCAADA065B}"/>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58080174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w/Photo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A9AB84C2-DB02-5F49-B81F-230680267884}"/>
              </a:ext>
            </a:extLst>
          </p:cNvPr>
          <p:cNvSpPr/>
          <p:nvPr userDrawn="1"/>
        </p:nvSpPr>
        <p:spPr>
          <a:xfrm>
            <a:off x="0" y="0"/>
            <a:ext cx="1220056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solidFill>
                  <a:schemeClr val="bg1"/>
                </a:solidFill>
              </a:defRPr>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Rectangle 12">
            <a:extLst>
              <a:ext uri="{FF2B5EF4-FFF2-40B4-BE49-F238E27FC236}">
                <a16:creationId xmlns:a16="http://schemas.microsoft.com/office/drawing/2014/main" id="{2A4C0155-6A34-D84F-AE65-57C479EA6ABA}"/>
              </a:ext>
            </a:extLst>
          </p:cNvPr>
          <p:cNvSpPr/>
          <p:nvPr userDrawn="1"/>
        </p:nvSpPr>
        <p:spPr>
          <a:xfrm>
            <a:off x="9088159" y="0"/>
            <a:ext cx="9074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4">
            <a:extLst>
              <a:ext uri="{FF2B5EF4-FFF2-40B4-BE49-F238E27FC236}">
                <a16:creationId xmlns:a16="http://schemas.microsoft.com/office/drawing/2014/main" id="{CBDB0256-6D16-0A45-896F-CF53487D36B1}"/>
              </a:ext>
            </a:extLst>
          </p:cNvPr>
          <p:cNvSpPr>
            <a:spLocks noGrp="1"/>
          </p:cNvSpPr>
          <p:nvPr>
            <p:ph type="pic" sz="quarter" idx="13"/>
          </p:nvPr>
        </p:nvSpPr>
        <p:spPr>
          <a:xfrm>
            <a:off x="9178925" y="0"/>
            <a:ext cx="3021639" cy="2286000"/>
          </a:xfrm>
        </p:spPr>
        <p:txBody>
          <a:bodyPr/>
          <a:lstStyle/>
          <a:p>
            <a:endParaRPr lang="en-US"/>
          </a:p>
        </p:txBody>
      </p:sp>
      <p:sp>
        <p:nvSpPr>
          <p:cNvPr id="16" name="Picture Placeholder 14">
            <a:extLst>
              <a:ext uri="{FF2B5EF4-FFF2-40B4-BE49-F238E27FC236}">
                <a16:creationId xmlns:a16="http://schemas.microsoft.com/office/drawing/2014/main" id="{415F9FDD-4A8E-5644-92A1-8E1EAE8E51FB}"/>
              </a:ext>
            </a:extLst>
          </p:cNvPr>
          <p:cNvSpPr>
            <a:spLocks noGrp="1"/>
          </p:cNvSpPr>
          <p:nvPr>
            <p:ph type="pic" sz="quarter" idx="14"/>
          </p:nvPr>
        </p:nvSpPr>
        <p:spPr>
          <a:xfrm>
            <a:off x="9178925" y="2286000"/>
            <a:ext cx="3021639" cy="2286000"/>
          </a:xfrm>
        </p:spPr>
        <p:txBody>
          <a:bodyPr/>
          <a:lstStyle/>
          <a:p>
            <a:endParaRPr lang="en-US"/>
          </a:p>
        </p:txBody>
      </p:sp>
      <p:sp>
        <p:nvSpPr>
          <p:cNvPr id="17" name="Picture Placeholder 14">
            <a:extLst>
              <a:ext uri="{FF2B5EF4-FFF2-40B4-BE49-F238E27FC236}">
                <a16:creationId xmlns:a16="http://schemas.microsoft.com/office/drawing/2014/main" id="{D671B4E2-E551-084D-9D72-3BF4FBEE480B}"/>
              </a:ext>
            </a:extLst>
          </p:cNvPr>
          <p:cNvSpPr>
            <a:spLocks noGrp="1"/>
          </p:cNvSpPr>
          <p:nvPr>
            <p:ph type="pic" sz="quarter" idx="15"/>
          </p:nvPr>
        </p:nvSpPr>
        <p:spPr>
          <a:xfrm>
            <a:off x="9178925" y="4572000"/>
            <a:ext cx="3021639" cy="2286000"/>
          </a:xfrm>
        </p:spPr>
        <p:txBody>
          <a:bodyPr/>
          <a:lstStyle/>
          <a:p>
            <a:endParaRPr lang="en-US"/>
          </a:p>
        </p:txBody>
      </p:sp>
      <p:grpSp>
        <p:nvGrpSpPr>
          <p:cNvPr id="10" name="Group 9">
            <a:extLst>
              <a:ext uri="{FF2B5EF4-FFF2-40B4-BE49-F238E27FC236}">
                <a16:creationId xmlns:a16="http://schemas.microsoft.com/office/drawing/2014/main" id="{414ED37E-3F10-9445-A1F2-BB69A4935B83}"/>
              </a:ext>
            </a:extLst>
          </p:cNvPr>
          <p:cNvGrpSpPr>
            <a:grpSpLocks noChangeAspect="1"/>
          </p:cNvGrpSpPr>
          <p:nvPr userDrawn="1"/>
        </p:nvGrpSpPr>
        <p:grpSpPr>
          <a:xfrm>
            <a:off x="450003" y="388307"/>
            <a:ext cx="3675888" cy="1522467"/>
            <a:chOff x="38100" y="1993900"/>
            <a:chExt cx="9563100" cy="3960813"/>
          </a:xfrm>
          <a:solidFill>
            <a:schemeClr val="bg1"/>
          </a:solidFill>
        </p:grpSpPr>
        <p:sp>
          <p:nvSpPr>
            <p:cNvPr id="11" name="Freeform 1">
              <a:extLst>
                <a:ext uri="{FF2B5EF4-FFF2-40B4-BE49-F238E27FC236}">
                  <a16:creationId xmlns:a16="http://schemas.microsoft.com/office/drawing/2014/main" id="{D08780EF-A987-2841-8C52-A9A0F2EAE03F}"/>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2">
              <a:extLst>
                <a:ext uri="{FF2B5EF4-FFF2-40B4-BE49-F238E27FC236}">
                  <a16:creationId xmlns:a16="http://schemas.microsoft.com/office/drawing/2014/main" id="{882DD002-15B2-4F48-8D49-B8B47794366F}"/>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3">
              <a:extLst>
                <a:ext uri="{FF2B5EF4-FFF2-40B4-BE49-F238E27FC236}">
                  <a16:creationId xmlns:a16="http://schemas.microsoft.com/office/drawing/2014/main" id="{F16DFF7D-BFD0-C640-B2D8-93DC95FD652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4">
              <a:extLst>
                <a:ext uri="{FF2B5EF4-FFF2-40B4-BE49-F238E27FC236}">
                  <a16:creationId xmlns:a16="http://schemas.microsoft.com/office/drawing/2014/main" id="{7B197200-80C7-BA4E-B90F-C6AA636D8A93}"/>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5">
              <a:extLst>
                <a:ext uri="{FF2B5EF4-FFF2-40B4-BE49-F238E27FC236}">
                  <a16:creationId xmlns:a16="http://schemas.microsoft.com/office/drawing/2014/main" id="{6682D0BF-A829-9B46-AD97-77EE4B73DCF4}"/>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6">
              <a:extLst>
                <a:ext uri="{FF2B5EF4-FFF2-40B4-BE49-F238E27FC236}">
                  <a16:creationId xmlns:a16="http://schemas.microsoft.com/office/drawing/2014/main" id="{401642BC-BE42-D143-A0E1-6467F0DD91A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7">
              <a:extLst>
                <a:ext uri="{FF2B5EF4-FFF2-40B4-BE49-F238E27FC236}">
                  <a16:creationId xmlns:a16="http://schemas.microsoft.com/office/drawing/2014/main" id="{9BE5DAD0-12AA-3E47-B06C-4CCB6AE0AEE4}"/>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8">
              <a:extLst>
                <a:ext uri="{FF2B5EF4-FFF2-40B4-BE49-F238E27FC236}">
                  <a16:creationId xmlns:a16="http://schemas.microsoft.com/office/drawing/2014/main" id="{AC480500-FD9C-ED44-B5D1-7AE30AA2171A}"/>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9">
              <a:extLst>
                <a:ext uri="{FF2B5EF4-FFF2-40B4-BE49-F238E27FC236}">
                  <a16:creationId xmlns:a16="http://schemas.microsoft.com/office/drawing/2014/main" id="{6A541F38-635E-8F42-8459-24B52788C2C6}"/>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0">
              <a:extLst>
                <a:ext uri="{FF2B5EF4-FFF2-40B4-BE49-F238E27FC236}">
                  <a16:creationId xmlns:a16="http://schemas.microsoft.com/office/drawing/2014/main" id="{97EE174E-22AE-A843-852B-D3E9BE8D752C}"/>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1">
              <a:extLst>
                <a:ext uri="{FF2B5EF4-FFF2-40B4-BE49-F238E27FC236}">
                  <a16:creationId xmlns:a16="http://schemas.microsoft.com/office/drawing/2014/main" id="{181F69AD-938A-1F40-9BC0-33C28F44ACF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2">
              <a:extLst>
                <a:ext uri="{FF2B5EF4-FFF2-40B4-BE49-F238E27FC236}">
                  <a16:creationId xmlns:a16="http://schemas.microsoft.com/office/drawing/2014/main" id="{93886C9C-C95F-C84F-B984-ADE0CD6282B5}"/>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3">
              <a:extLst>
                <a:ext uri="{FF2B5EF4-FFF2-40B4-BE49-F238E27FC236}">
                  <a16:creationId xmlns:a16="http://schemas.microsoft.com/office/drawing/2014/main" id="{98F2CC73-7B28-6C43-9A58-6FB9A7852778}"/>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4">
              <a:extLst>
                <a:ext uri="{FF2B5EF4-FFF2-40B4-BE49-F238E27FC236}">
                  <a16:creationId xmlns:a16="http://schemas.microsoft.com/office/drawing/2014/main" id="{07D2837B-9189-8C4C-9717-6ABFAE233DD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15">
              <a:extLst>
                <a:ext uri="{FF2B5EF4-FFF2-40B4-BE49-F238E27FC236}">
                  <a16:creationId xmlns:a16="http://schemas.microsoft.com/office/drawing/2014/main" id="{0585A3D8-0F1C-6848-B5E5-D16F32F773AC}"/>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16">
              <a:extLst>
                <a:ext uri="{FF2B5EF4-FFF2-40B4-BE49-F238E27FC236}">
                  <a16:creationId xmlns:a16="http://schemas.microsoft.com/office/drawing/2014/main" id="{92A751D8-4EDD-5348-AB10-44A7E0A1F0B2}"/>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17">
              <a:extLst>
                <a:ext uri="{FF2B5EF4-FFF2-40B4-BE49-F238E27FC236}">
                  <a16:creationId xmlns:a16="http://schemas.microsoft.com/office/drawing/2014/main" id="{B2CBDC11-7BC0-0740-8322-04AD8F4FBC1A}"/>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18">
              <a:extLst>
                <a:ext uri="{FF2B5EF4-FFF2-40B4-BE49-F238E27FC236}">
                  <a16:creationId xmlns:a16="http://schemas.microsoft.com/office/drawing/2014/main" id="{87A03601-5A55-0944-8A10-D8CCB2CDAE59}"/>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19">
              <a:extLst>
                <a:ext uri="{FF2B5EF4-FFF2-40B4-BE49-F238E27FC236}">
                  <a16:creationId xmlns:a16="http://schemas.microsoft.com/office/drawing/2014/main" id="{1686CE61-921E-7D40-80B3-5C84700A287E}"/>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0">
              <a:extLst>
                <a:ext uri="{FF2B5EF4-FFF2-40B4-BE49-F238E27FC236}">
                  <a16:creationId xmlns:a16="http://schemas.microsoft.com/office/drawing/2014/main" id="{18E583A6-7727-D14C-A380-A181D133350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1">
              <a:extLst>
                <a:ext uri="{FF2B5EF4-FFF2-40B4-BE49-F238E27FC236}">
                  <a16:creationId xmlns:a16="http://schemas.microsoft.com/office/drawing/2014/main" id="{3CA23D28-2EF4-C641-895A-62A762F62231}"/>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2">
              <a:extLst>
                <a:ext uri="{FF2B5EF4-FFF2-40B4-BE49-F238E27FC236}">
                  <a16:creationId xmlns:a16="http://schemas.microsoft.com/office/drawing/2014/main" id="{20E0E66D-DEC8-6A48-8085-CD8F6003D873}"/>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3">
              <a:extLst>
                <a:ext uri="{FF2B5EF4-FFF2-40B4-BE49-F238E27FC236}">
                  <a16:creationId xmlns:a16="http://schemas.microsoft.com/office/drawing/2014/main" id="{77D39D69-B292-B74B-9773-55D144E2E025}"/>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4">
              <a:extLst>
                <a:ext uri="{FF2B5EF4-FFF2-40B4-BE49-F238E27FC236}">
                  <a16:creationId xmlns:a16="http://schemas.microsoft.com/office/drawing/2014/main" id="{CCF01A14-C956-0545-B31B-4C6BABBA5390}"/>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25">
              <a:extLst>
                <a:ext uri="{FF2B5EF4-FFF2-40B4-BE49-F238E27FC236}">
                  <a16:creationId xmlns:a16="http://schemas.microsoft.com/office/drawing/2014/main" id="{2C70AB6E-7832-B240-812C-57ACD9C458C9}"/>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26">
              <a:extLst>
                <a:ext uri="{FF2B5EF4-FFF2-40B4-BE49-F238E27FC236}">
                  <a16:creationId xmlns:a16="http://schemas.microsoft.com/office/drawing/2014/main" id="{B0CD02EB-458F-C747-956D-1B42F3501C34}"/>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27">
              <a:extLst>
                <a:ext uri="{FF2B5EF4-FFF2-40B4-BE49-F238E27FC236}">
                  <a16:creationId xmlns:a16="http://schemas.microsoft.com/office/drawing/2014/main" id="{35AB8080-76BA-2A47-861B-5CAF747B1B4E}"/>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28">
              <a:extLst>
                <a:ext uri="{FF2B5EF4-FFF2-40B4-BE49-F238E27FC236}">
                  <a16:creationId xmlns:a16="http://schemas.microsoft.com/office/drawing/2014/main" id="{7D6DCEBF-658A-3B4D-80D4-E4174F880EDA}"/>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29">
              <a:extLst>
                <a:ext uri="{FF2B5EF4-FFF2-40B4-BE49-F238E27FC236}">
                  <a16:creationId xmlns:a16="http://schemas.microsoft.com/office/drawing/2014/main" id="{2BFC116E-E0A9-944B-B5D6-511E68DE0870}"/>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0">
              <a:extLst>
                <a:ext uri="{FF2B5EF4-FFF2-40B4-BE49-F238E27FC236}">
                  <a16:creationId xmlns:a16="http://schemas.microsoft.com/office/drawing/2014/main" id="{1122454F-5209-F348-A569-A096D31DDB36}"/>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1">
              <a:extLst>
                <a:ext uri="{FF2B5EF4-FFF2-40B4-BE49-F238E27FC236}">
                  <a16:creationId xmlns:a16="http://schemas.microsoft.com/office/drawing/2014/main" id="{C083D77F-5352-9E48-936F-C9093ADFDE6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2">
              <a:extLst>
                <a:ext uri="{FF2B5EF4-FFF2-40B4-BE49-F238E27FC236}">
                  <a16:creationId xmlns:a16="http://schemas.microsoft.com/office/drawing/2014/main" id="{5AC2A76E-1AA6-1A49-A082-5D78164F7F74}"/>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3">
              <a:extLst>
                <a:ext uri="{FF2B5EF4-FFF2-40B4-BE49-F238E27FC236}">
                  <a16:creationId xmlns:a16="http://schemas.microsoft.com/office/drawing/2014/main" id="{490126C0-8C9A-244E-911D-E79A81EE8EDE}"/>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4">
              <a:extLst>
                <a:ext uri="{FF2B5EF4-FFF2-40B4-BE49-F238E27FC236}">
                  <a16:creationId xmlns:a16="http://schemas.microsoft.com/office/drawing/2014/main" id="{7CFA4BC4-57CA-7547-A440-529A4702CB10}"/>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35">
              <a:extLst>
                <a:ext uri="{FF2B5EF4-FFF2-40B4-BE49-F238E27FC236}">
                  <a16:creationId xmlns:a16="http://schemas.microsoft.com/office/drawing/2014/main" id="{9513F566-F3E2-C241-A1E7-9EA9685EA0EA}"/>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36">
              <a:extLst>
                <a:ext uri="{FF2B5EF4-FFF2-40B4-BE49-F238E27FC236}">
                  <a16:creationId xmlns:a16="http://schemas.microsoft.com/office/drawing/2014/main" id="{949B629A-0A02-584A-9662-28E081A65931}"/>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37">
              <a:extLst>
                <a:ext uri="{FF2B5EF4-FFF2-40B4-BE49-F238E27FC236}">
                  <a16:creationId xmlns:a16="http://schemas.microsoft.com/office/drawing/2014/main" id="{C91DB52D-1102-2F4D-AF52-97F801200818}"/>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38">
              <a:extLst>
                <a:ext uri="{FF2B5EF4-FFF2-40B4-BE49-F238E27FC236}">
                  <a16:creationId xmlns:a16="http://schemas.microsoft.com/office/drawing/2014/main" id="{C263285A-4596-5342-8961-A67730AC7753}"/>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39">
              <a:extLst>
                <a:ext uri="{FF2B5EF4-FFF2-40B4-BE49-F238E27FC236}">
                  <a16:creationId xmlns:a16="http://schemas.microsoft.com/office/drawing/2014/main" id="{E6DF954B-92EF-B649-AE73-DB27F6780685}"/>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0">
              <a:extLst>
                <a:ext uri="{FF2B5EF4-FFF2-40B4-BE49-F238E27FC236}">
                  <a16:creationId xmlns:a16="http://schemas.microsoft.com/office/drawing/2014/main" id="{5CB0D5BA-60EA-E641-BD80-4B8992146AA3}"/>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1">
              <a:extLst>
                <a:ext uri="{FF2B5EF4-FFF2-40B4-BE49-F238E27FC236}">
                  <a16:creationId xmlns:a16="http://schemas.microsoft.com/office/drawing/2014/main" id="{F2EA2619-56DF-F54C-9DBF-E9E592189F47}"/>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2">
              <a:extLst>
                <a:ext uri="{FF2B5EF4-FFF2-40B4-BE49-F238E27FC236}">
                  <a16:creationId xmlns:a16="http://schemas.microsoft.com/office/drawing/2014/main" id="{DD6A2966-2B42-954E-AE3D-C6560D0EE533}"/>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3">
              <a:extLst>
                <a:ext uri="{FF2B5EF4-FFF2-40B4-BE49-F238E27FC236}">
                  <a16:creationId xmlns:a16="http://schemas.microsoft.com/office/drawing/2014/main" id="{57490737-4B1F-134F-B2E7-280032FF1340}"/>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4">
              <a:extLst>
                <a:ext uri="{FF2B5EF4-FFF2-40B4-BE49-F238E27FC236}">
                  <a16:creationId xmlns:a16="http://schemas.microsoft.com/office/drawing/2014/main" id="{05425647-19D9-7C46-A460-4FB75FED6FE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45">
              <a:extLst>
                <a:ext uri="{FF2B5EF4-FFF2-40B4-BE49-F238E27FC236}">
                  <a16:creationId xmlns:a16="http://schemas.microsoft.com/office/drawing/2014/main" id="{4C57E2A2-3902-E143-8288-2711028733F3}"/>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46">
              <a:extLst>
                <a:ext uri="{FF2B5EF4-FFF2-40B4-BE49-F238E27FC236}">
                  <a16:creationId xmlns:a16="http://schemas.microsoft.com/office/drawing/2014/main" id="{D63F7F86-CD9D-6F4D-9B37-CE252AC5792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47">
              <a:extLst>
                <a:ext uri="{FF2B5EF4-FFF2-40B4-BE49-F238E27FC236}">
                  <a16:creationId xmlns:a16="http://schemas.microsoft.com/office/drawing/2014/main" id="{8F430864-0C4A-9443-8780-3A08E6F77C42}"/>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48">
              <a:extLst>
                <a:ext uri="{FF2B5EF4-FFF2-40B4-BE49-F238E27FC236}">
                  <a16:creationId xmlns:a16="http://schemas.microsoft.com/office/drawing/2014/main" id="{54EB1464-D476-B449-8066-B7F733EE8552}"/>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49">
              <a:extLst>
                <a:ext uri="{FF2B5EF4-FFF2-40B4-BE49-F238E27FC236}">
                  <a16:creationId xmlns:a16="http://schemas.microsoft.com/office/drawing/2014/main" id="{BD602696-796B-CC45-BDD6-1D73CA3D965D}"/>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0">
              <a:extLst>
                <a:ext uri="{FF2B5EF4-FFF2-40B4-BE49-F238E27FC236}">
                  <a16:creationId xmlns:a16="http://schemas.microsoft.com/office/drawing/2014/main" id="{87969A77-394A-664B-9D19-4F32D40913A0}"/>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1">
              <a:extLst>
                <a:ext uri="{FF2B5EF4-FFF2-40B4-BE49-F238E27FC236}">
                  <a16:creationId xmlns:a16="http://schemas.microsoft.com/office/drawing/2014/main" id="{3E39B0FD-37EB-FB47-9C1E-D53CC2AC684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2">
              <a:extLst>
                <a:ext uri="{FF2B5EF4-FFF2-40B4-BE49-F238E27FC236}">
                  <a16:creationId xmlns:a16="http://schemas.microsoft.com/office/drawing/2014/main" id="{A65BD512-8431-4342-8B26-CAE71284E5B7}"/>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3">
              <a:extLst>
                <a:ext uri="{FF2B5EF4-FFF2-40B4-BE49-F238E27FC236}">
                  <a16:creationId xmlns:a16="http://schemas.microsoft.com/office/drawing/2014/main" id="{54D9BA8F-231B-E64A-B2ED-9A1EAB20623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4">
              <a:extLst>
                <a:ext uri="{FF2B5EF4-FFF2-40B4-BE49-F238E27FC236}">
                  <a16:creationId xmlns:a16="http://schemas.microsoft.com/office/drawing/2014/main" id="{D79366A3-23DC-184A-A0FD-C6FFFB4F62ED}"/>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55">
              <a:extLst>
                <a:ext uri="{FF2B5EF4-FFF2-40B4-BE49-F238E27FC236}">
                  <a16:creationId xmlns:a16="http://schemas.microsoft.com/office/drawing/2014/main" id="{0C00A8F3-A8AC-D14B-9C6C-C0E66328962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56">
              <a:extLst>
                <a:ext uri="{FF2B5EF4-FFF2-40B4-BE49-F238E27FC236}">
                  <a16:creationId xmlns:a16="http://schemas.microsoft.com/office/drawing/2014/main" id="{A9D19AA6-23DD-D747-8231-254722ED3721}"/>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57">
              <a:extLst>
                <a:ext uri="{FF2B5EF4-FFF2-40B4-BE49-F238E27FC236}">
                  <a16:creationId xmlns:a16="http://schemas.microsoft.com/office/drawing/2014/main" id="{0AAD8EB9-7127-664D-9C61-04897CB59B54}"/>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58">
              <a:extLst>
                <a:ext uri="{FF2B5EF4-FFF2-40B4-BE49-F238E27FC236}">
                  <a16:creationId xmlns:a16="http://schemas.microsoft.com/office/drawing/2014/main" id="{C659FF7B-3737-6740-9716-4159456A53F3}"/>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59">
              <a:extLst>
                <a:ext uri="{FF2B5EF4-FFF2-40B4-BE49-F238E27FC236}">
                  <a16:creationId xmlns:a16="http://schemas.microsoft.com/office/drawing/2014/main" id="{70CC6EEE-0896-084A-A865-5D7393BF9A23}"/>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0">
              <a:extLst>
                <a:ext uri="{FF2B5EF4-FFF2-40B4-BE49-F238E27FC236}">
                  <a16:creationId xmlns:a16="http://schemas.microsoft.com/office/drawing/2014/main" id="{B6DA703C-C454-8C4B-A05A-59DF9F57DEB0}"/>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1">
              <a:extLst>
                <a:ext uri="{FF2B5EF4-FFF2-40B4-BE49-F238E27FC236}">
                  <a16:creationId xmlns:a16="http://schemas.microsoft.com/office/drawing/2014/main" id="{7AAB9065-E5BA-9243-B667-CD078D572F1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2">
              <a:extLst>
                <a:ext uri="{FF2B5EF4-FFF2-40B4-BE49-F238E27FC236}">
                  <a16:creationId xmlns:a16="http://schemas.microsoft.com/office/drawing/2014/main" id="{B4D972FB-2501-0D45-A540-E20B46BF5EB6}"/>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3">
              <a:extLst>
                <a:ext uri="{FF2B5EF4-FFF2-40B4-BE49-F238E27FC236}">
                  <a16:creationId xmlns:a16="http://schemas.microsoft.com/office/drawing/2014/main" id="{100A4FF9-DD2E-2341-B4EF-DFBA039CB086}"/>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4">
              <a:extLst>
                <a:ext uri="{FF2B5EF4-FFF2-40B4-BE49-F238E27FC236}">
                  <a16:creationId xmlns:a16="http://schemas.microsoft.com/office/drawing/2014/main" id="{FC854DD0-E3E3-734A-9191-071252956608}"/>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65">
              <a:extLst>
                <a:ext uri="{FF2B5EF4-FFF2-40B4-BE49-F238E27FC236}">
                  <a16:creationId xmlns:a16="http://schemas.microsoft.com/office/drawing/2014/main" id="{F2BADFEA-C50E-0F4C-A3EB-AF7F9B195F01}"/>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66">
              <a:extLst>
                <a:ext uri="{FF2B5EF4-FFF2-40B4-BE49-F238E27FC236}">
                  <a16:creationId xmlns:a16="http://schemas.microsoft.com/office/drawing/2014/main" id="{A0A74D9C-C507-0646-BAF4-00E4D31B7407}"/>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67">
              <a:extLst>
                <a:ext uri="{FF2B5EF4-FFF2-40B4-BE49-F238E27FC236}">
                  <a16:creationId xmlns:a16="http://schemas.microsoft.com/office/drawing/2014/main" id="{F3D5B6FD-E038-A745-80CF-5DAE026CFE05}"/>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8">
              <a:extLst>
                <a:ext uri="{FF2B5EF4-FFF2-40B4-BE49-F238E27FC236}">
                  <a16:creationId xmlns:a16="http://schemas.microsoft.com/office/drawing/2014/main" id="{FCAAEA1D-8DE1-0949-85AA-1FFFA553E7B3}"/>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9">
              <a:extLst>
                <a:ext uri="{FF2B5EF4-FFF2-40B4-BE49-F238E27FC236}">
                  <a16:creationId xmlns:a16="http://schemas.microsoft.com/office/drawing/2014/main" id="{A02D7BD8-6251-D345-A75C-252D87E78BF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0">
              <a:extLst>
                <a:ext uri="{FF2B5EF4-FFF2-40B4-BE49-F238E27FC236}">
                  <a16:creationId xmlns:a16="http://schemas.microsoft.com/office/drawing/2014/main" id="{7D9723E0-2CDF-A24E-A6C7-76F8EBE8AFA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1">
              <a:extLst>
                <a:ext uri="{FF2B5EF4-FFF2-40B4-BE49-F238E27FC236}">
                  <a16:creationId xmlns:a16="http://schemas.microsoft.com/office/drawing/2014/main" id="{EB717D51-8FF9-A549-AE8B-F5282BD1140C}"/>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2">
              <a:extLst>
                <a:ext uri="{FF2B5EF4-FFF2-40B4-BE49-F238E27FC236}">
                  <a16:creationId xmlns:a16="http://schemas.microsoft.com/office/drawing/2014/main" id="{CF544C33-F357-D945-851F-B1F77D7AF3CF}"/>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3">
              <a:extLst>
                <a:ext uri="{FF2B5EF4-FFF2-40B4-BE49-F238E27FC236}">
                  <a16:creationId xmlns:a16="http://schemas.microsoft.com/office/drawing/2014/main" id="{CAB4F1AB-C0D4-0647-8AF5-5940824E48CA}"/>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4">
              <a:extLst>
                <a:ext uri="{FF2B5EF4-FFF2-40B4-BE49-F238E27FC236}">
                  <a16:creationId xmlns:a16="http://schemas.microsoft.com/office/drawing/2014/main" id="{D457D413-DD35-6D47-A0B5-0562E5D2B7C3}"/>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75">
              <a:extLst>
                <a:ext uri="{FF2B5EF4-FFF2-40B4-BE49-F238E27FC236}">
                  <a16:creationId xmlns:a16="http://schemas.microsoft.com/office/drawing/2014/main" id="{0756D965-396E-A44E-BC02-8F74870E2F6D}"/>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76">
              <a:extLst>
                <a:ext uri="{FF2B5EF4-FFF2-40B4-BE49-F238E27FC236}">
                  <a16:creationId xmlns:a16="http://schemas.microsoft.com/office/drawing/2014/main" id="{1F5CA8E2-D29A-C34B-A734-C930C1746E5A}"/>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77">
              <a:extLst>
                <a:ext uri="{FF2B5EF4-FFF2-40B4-BE49-F238E27FC236}">
                  <a16:creationId xmlns:a16="http://schemas.microsoft.com/office/drawing/2014/main" id="{8C810982-0D8E-B042-B35E-8EB7F4EF3073}"/>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78">
              <a:extLst>
                <a:ext uri="{FF2B5EF4-FFF2-40B4-BE49-F238E27FC236}">
                  <a16:creationId xmlns:a16="http://schemas.microsoft.com/office/drawing/2014/main" id="{340834E2-4856-E645-AD0E-49113EF35FFD}"/>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79">
              <a:extLst>
                <a:ext uri="{FF2B5EF4-FFF2-40B4-BE49-F238E27FC236}">
                  <a16:creationId xmlns:a16="http://schemas.microsoft.com/office/drawing/2014/main" id="{8C782F9D-D9C2-8645-BBB0-6E6B2FE6391A}"/>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0">
              <a:extLst>
                <a:ext uri="{FF2B5EF4-FFF2-40B4-BE49-F238E27FC236}">
                  <a16:creationId xmlns:a16="http://schemas.microsoft.com/office/drawing/2014/main" id="{4C694FCC-E5FB-F041-A7CB-918AEB5B77A6}"/>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1">
              <a:extLst>
                <a:ext uri="{FF2B5EF4-FFF2-40B4-BE49-F238E27FC236}">
                  <a16:creationId xmlns:a16="http://schemas.microsoft.com/office/drawing/2014/main" id="{D3A1BA23-AEA6-6245-A8D1-593963B29929}"/>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2">
              <a:extLst>
                <a:ext uri="{FF2B5EF4-FFF2-40B4-BE49-F238E27FC236}">
                  <a16:creationId xmlns:a16="http://schemas.microsoft.com/office/drawing/2014/main" id="{C89ABED2-14C1-744D-ADCA-8A93DF6ACA12}"/>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3">
              <a:extLst>
                <a:ext uri="{FF2B5EF4-FFF2-40B4-BE49-F238E27FC236}">
                  <a16:creationId xmlns:a16="http://schemas.microsoft.com/office/drawing/2014/main" id="{AAAB8781-8413-D54F-8F5C-165044E5390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4">
              <a:extLst>
                <a:ext uri="{FF2B5EF4-FFF2-40B4-BE49-F238E27FC236}">
                  <a16:creationId xmlns:a16="http://schemas.microsoft.com/office/drawing/2014/main" id="{C335E520-F7BB-5B40-BD6C-6FF3E6FAA147}"/>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85">
              <a:extLst>
                <a:ext uri="{FF2B5EF4-FFF2-40B4-BE49-F238E27FC236}">
                  <a16:creationId xmlns:a16="http://schemas.microsoft.com/office/drawing/2014/main" id="{58E86403-7101-264D-AB00-3680435A7619}"/>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86">
              <a:extLst>
                <a:ext uri="{FF2B5EF4-FFF2-40B4-BE49-F238E27FC236}">
                  <a16:creationId xmlns:a16="http://schemas.microsoft.com/office/drawing/2014/main" id="{99A626AA-3224-874B-81A2-D17062216CC4}"/>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87">
              <a:extLst>
                <a:ext uri="{FF2B5EF4-FFF2-40B4-BE49-F238E27FC236}">
                  <a16:creationId xmlns:a16="http://schemas.microsoft.com/office/drawing/2014/main" id="{497BF461-7C01-DA4F-AACD-96F073530B44}"/>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88">
              <a:extLst>
                <a:ext uri="{FF2B5EF4-FFF2-40B4-BE49-F238E27FC236}">
                  <a16:creationId xmlns:a16="http://schemas.microsoft.com/office/drawing/2014/main" id="{7F6FC311-EA8D-2948-BA62-B92DAD393E8D}"/>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89">
              <a:extLst>
                <a:ext uri="{FF2B5EF4-FFF2-40B4-BE49-F238E27FC236}">
                  <a16:creationId xmlns:a16="http://schemas.microsoft.com/office/drawing/2014/main" id="{68A803E5-AFB7-0C44-8304-43A120B71787}"/>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0">
              <a:extLst>
                <a:ext uri="{FF2B5EF4-FFF2-40B4-BE49-F238E27FC236}">
                  <a16:creationId xmlns:a16="http://schemas.microsoft.com/office/drawing/2014/main" id="{DCD03B5D-99AF-6D43-B01A-A5704EF6FB25}"/>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1">
              <a:extLst>
                <a:ext uri="{FF2B5EF4-FFF2-40B4-BE49-F238E27FC236}">
                  <a16:creationId xmlns:a16="http://schemas.microsoft.com/office/drawing/2014/main" id="{F8E48233-D40B-CD4A-98DE-DE9747B55A5F}"/>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2">
              <a:extLst>
                <a:ext uri="{FF2B5EF4-FFF2-40B4-BE49-F238E27FC236}">
                  <a16:creationId xmlns:a16="http://schemas.microsoft.com/office/drawing/2014/main" id="{C63A4D56-A59C-7040-BD11-58FD2B99652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3">
              <a:extLst>
                <a:ext uri="{FF2B5EF4-FFF2-40B4-BE49-F238E27FC236}">
                  <a16:creationId xmlns:a16="http://schemas.microsoft.com/office/drawing/2014/main" id="{EBFD63CD-9A39-F04F-A3E5-AE5507D27C53}"/>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4">
              <a:extLst>
                <a:ext uri="{FF2B5EF4-FFF2-40B4-BE49-F238E27FC236}">
                  <a16:creationId xmlns:a16="http://schemas.microsoft.com/office/drawing/2014/main" id="{344C88B6-52FC-C646-93D6-5C41852493FE}"/>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95">
              <a:extLst>
                <a:ext uri="{FF2B5EF4-FFF2-40B4-BE49-F238E27FC236}">
                  <a16:creationId xmlns:a16="http://schemas.microsoft.com/office/drawing/2014/main" id="{42A756DD-29ED-844C-A974-FE639300B4AC}"/>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96">
              <a:extLst>
                <a:ext uri="{FF2B5EF4-FFF2-40B4-BE49-F238E27FC236}">
                  <a16:creationId xmlns:a16="http://schemas.microsoft.com/office/drawing/2014/main" id="{0E6BD580-67CB-A740-B731-EE3D570A692E}"/>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97">
              <a:extLst>
                <a:ext uri="{FF2B5EF4-FFF2-40B4-BE49-F238E27FC236}">
                  <a16:creationId xmlns:a16="http://schemas.microsoft.com/office/drawing/2014/main" id="{E47C7245-0D0E-7545-83C8-52017A90CE1C}"/>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98">
              <a:extLst>
                <a:ext uri="{FF2B5EF4-FFF2-40B4-BE49-F238E27FC236}">
                  <a16:creationId xmlns:a16="http://schemas.microsoft.com/office/drawing/2014/main" id="{B391373D-5285-3945-862F-07C4D2BAC369}"/>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99">
              <a:extLst>
                <a:ext uri="{FF2B5EF4-FFF2-40B4-BE49-F238E27FC236}">
                  <a16:creationId xmlns:a16="http://schemas.microsoft.com/office/drawing/2014/main" id="{43AB3E52-525B-2E4A-B67B-0AEE7DEFFD4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0">
              <a:extLst>
                <a:ext uri="{FF2B5EF4-FFF2-40B4-BE49-F238E27FC236}">
                  <a16:creationId xmlns:a16="http://schemas.microsoft.com/office/drawing/2014/main" id="{E89AEBDA-FFFD-B14C-9439-1F5ABD800DE0}"/>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1">
              <a:extLst>
                <a:ext uri="{FF2B5EF4-FFF2-40B4-BE49-F238E27FC236}">
                  <a16:creationId xmlns:a16="http://schemas.microsoft.com/office/drawing/2014/main" id="{2816B135-4780-C441-82E1-E759BE5C4BE7}"/>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2">
              <a:extLst>
                <a:ext uri="{FF2B5EF4-FFF2-40B4-BE49-F238E27FC236}">
                  <a16:creationId xmlns:a16="http://schemas.microsoft.com/office/drawing/2014/main" id="{7E7A459B-5FFC-CB4D-9AD3-412FC3C4B6D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3">
              <a:extLst>
                <a:ext uri="{FF2B5EF4-FFF2-40B4-BE49-F238E27FC236}">
                  <a16:creationId xmlns:a16="http://schemas.microsoft.com/office/drawing/2014/main" id="{F72A572E-6BEF-0B48-9747-BC7FA214DCB6}"/>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4">
              <a:extLst>
                <a:ext uri="{FF2B5EF4-FFF2-40B4-BE49-F238E27FC236}">
                  <a16:creationId xmlns:a16="http://schemas.microsoft.com/office/drawing/2014/main" id="{39F10221-A4C1-B244-BCF7-A74974DC81E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05">
              <a:extLst>
                <a:ext uri="{FF2B5EF4-FFF2-40B4-BE49-F238E27FC236}">
                  <a16:creationId xmlns:a16="http://schemas.microsoft.com/office/drawing/2014/main" id="{66FAEBCE-5D46-8742-B6F5-2B955B31C1B7}"/>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06">
              <a:extLst>
                <a:ext uri="{FF2B5EF4-FFF2-40B4-BE49-F238E27FC236}">
                  <a16:creationId xmlns:a16="http://schemas.microsoft.com/office/drawing/2014/main" id="{DEF233B3-F206-CF4E-B0DF-CAAECF1B14D2}"/>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07">
              <a:extLst>
                <a:ext uri="{FF2B5EF4-FFF2-40B4-BE49-F238E27FC236}">
                  <a16:creationId xmlns:a16="http://schemas.microsoft.com/office/drawing/2014/main" id="{65A2D0F5-5931-F74B-AFAB-CA59227624F8}"/>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08">
              <a:extLst>
                <a:ext uri="{FF2B5EF4-FFF2-40B4-BE49-F238E27FC236}">
                  <a16:creationId xmlns:a16="http://schemas.microsoft.com/office/drawing/2014/main" id="{E63B03D4-F924-934F-9105-CB991FB73086}"/>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09">
              <a:extLst>
                <a:ext uri="{FF2B5EF4-FFF2-40B4-BE49-F238E27FC236}">
                  <a16:creationId xmlns:a16="http://schemas.microsoft.com/office/drawing/2014/main" id="{81F88107-1B18-D745-8FA5-51C73949E77B}"/>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0">
              <a:extLst>
                <a:ext uri="{FF2B5EF4-FFF2-40B4-BE49-F238E27FC236}">
                  <a16:creationId xmlns:a16="http://schemas.microsoft.com/office/drawing/2014/main" id="{5D32BCD1-65A6-FC42-85E4-73871A531EE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1">
              <a:extLst>
                <a:ext uri="{FF2B5EF4-FFF2-40B4-BE49-F238E27FC236}">
                  <a16:creationId xmlns:a16="http://schemas.microsoft.com/office/drawing/2014/main" id="{F6BD9925-7B11-9648-8BC9-376B761FA0CD}"/>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2">
              <a:extLst>
                <a:ext uri="{FF2B5EF4-FFF2-40B4-BE49-F238E27FC236}">
                  <a16:creationId xmlns:a16="http://schemas.microsoft.com/office/drawing/2014/main" id="{905D9415-A8B2-FF43-B827-450C6BD7F8C4}"/>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3">
              <a:extLst>
                <a:ext uri="{FF2B5EF4-FFF2-40B4-BE49-F238E27FC236}">
                  <a16:creationId xmlns:a16="http://schemas.microsoft.com/office/drawing/2014/main" id="{77BA3A23-CB58-BE41-8CC6-596F95C4880C}"/>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4">
              <a:extLst>
                <a:ext uri="{FF2B5EF4-FFF2-40B4-BE49-F238E27FC236}">
                  <a16:creationId xmlns:a16="http://schemas.microsoft.com/office/drawing/2014/main" id="{F8E6AFEF-EE73-C042-A0F9-A1CF209EE4CC}"/>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15">
              <a:extLst>
                <a:ext uri="{FF2B5EF4-FFF2-40B4-BE49-F238E27FC236}">
                  <a16:creationId xmlns:a16="http://schemas.microsoft.com/office/drawing/2014/main" id="{5B5B7572-1506-B043-ADC0-A44DF042AE5D}"/>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16">
              <a:extLst>
                <a:ext uri="{FF2B5EF4-FFF2-40B4-BE49-F238E27FC236}">
                  <a16:creationId xmlns:a16="http://schemas.microsoft.com/office/drawing/2014/main" id="{121CC7B1-30F1-494D-98AB-374FF032DBE1}"/>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17">
              <a:extLst>
                <a:ext uri="{FF2B5EF4-FFF2-40B4-BE49-F238E27FC236}">
                  <a16:creationId xmlns:a16="http://schemas.microsoft.com/office/drawing/2014/main" id="{7408BFE5-B899-D84B-A31E-61D32863093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18">
              <a:extLst>
                <a:ext uri="{FF2B5EF4-FFF2-40B4-BE49-F238E27FC236}">
                  <a16:creationId xmlns:a16="http://schemas.microsoft.com/office/drawing/2014/main" id="{300E491E-3467-3F44-923B-87182C84C5A8}"/>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19">
              <a:extLst>
                <a:ext uri="{FF2B5EF4-FFF2-40B4-BE49-F238E27FC236}">
                  <a16:creationId xmlns:a16="http://schemas.microsoft.com/office/drawing/2014/main" id="{8196ACA1-26CE-5E43-8559-7FC9E6133AF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0">
              <a:extLst>
                <a:ext uri="{FF2B5EF4-FFF2-40B4-BE49-F238E27FC236}">
                  <a16:creationId xmlns:a16="http://schemas.microsoft.com/office/drawing/2014/main" id="{8753B3A7-7421-9A4D-BAA9-94B18FB9B14D}"/>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1">
              <a:extLst>
                <a:ext uri="{FF2B5EF4-FFF2-40B4-BE49-F238E27FC236}">
                  <a16:creationId xmlns:a16="http://schemas.microsoft.com/office/drawing/2014/main" id="{C2293842-FF68-D34B-91B4-14B6EF8036BB}"/>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2">
              <a:extLst>
                <a:ext uri="{FF2B5EF4-FFF2-40B4-BE49-F238E27FC236}">
                  <a16:creationId xmlns:a16="http://schemas.microsoft.com/office/drawing/2014/main" id="{29F9CEBF-E0ED-ED4D-835A-C23DCA2E4615}"/>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3">
              <a:extLst>
                <a:ext uri="{FF2B5EF4-FFF2-40B4-BE49-F238E27FC236}">
                  <a16:creationId xmlns:a16="http://schemas.microsoft.com/office/drawing/2014/main" id="{CB549D0F-67EE-6D4D-954E-6EDF688A9202}"/>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4">
              <a:extLst>
                <a:ext uri="{FF2B5EF4-FFF2-40B4-BE49-F238E27FC236}">
                  <a16:creationId xmlns:a16="http://schemas.microsoft.com/office/drawing/2014/main" id="{50C91C94-09F0-004E-BCB7-C80DAA3D5CCB}"/>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25">
              <a:extLst>
                <a:ext uri="{FF2B5EF4-FFF2-40B4-BE49-F238E27FC236}">
                  <a16:creationId xmlns:a16="http://schemas.microsoft.com/office/drawing/2014/main" id="{FAD433E4-CE46-8348-A5CE-3EC92CDA647A}"/>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26">
              <a:extLst>
                <a:ext uri="{FF2B5EF4-FFF2-40B4-BE49-F238E27FC236}">
                  <a16:creationId xmlns:a16="http://schemas.microsoft.com/office/drawing/2014/main" id="{C2EB48AB-A7C8-D44C-8A2D-7A4648FD151B}"/>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27">
              <a:extLst>
                <a:ext uri="{FF2B5EF4-FFF2-40B4-BE49-F238E27FC236}">
                  <a16:creationId xmlns:a16="http://schemas.microsoft.com/office/drawing/2014/main" id="{8AF8C700-7D41-F449-A507-BC07C293113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28">
              <a:extLst>
                <a:ext uri="{FF2B5EF4-FFF2-40B4-BE49-F238E27FC236}">
                  <a16:creationId xmlns:a16="http://schemas.microsoft.com/office/drawing/2014/main" id="{0F61A691-EBC5-6D49-B3E9-CAC515F9FDE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29">
              <a:extLst>
                <a:ext uri="{FF2B5EF4-FFF2-40B4-BE49-F238E27FC236}">
                  <a16:creationId xmlns:a16="http://schemas.microsoft.com/office/drawing/2014/main" id="{62E6BCBF-C9C4-CA42-A825-0B39F17E3561}"/>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0">
              <a:extLst>
                <a:ext uri="{FF2B5EF4-FFF2-40B4-BE49-F238E27FC236}">
                  <a16:creationId xmlns:a16="http://schemas.microsoft.com/office/drawing/2014/main" id="{28E165C7-2501-2149-BCE8-3F1EC48C18C7}"/>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1">
              <a:extLst>
                <a:ext uri="{FF2B5EF4-FFF2-40B4-BE49-F238E27FC236}">
                  <a16:creationId xmlns:a16="http://schemas.microsoft.com/office/drawing/2014/main" id="{C40E9C4D-E8B8-7740-ACF2-59389FAD87F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2">
              <a:extLst>
                <a:ext uri="{FF2B5EF4-FFF2-40B4-BE49-F238E27FC236}">
                  <a16:creationId xmlns:a16="http://schemas.microsoft.com/office/drawing/2014/main" id="{2B6F6652-6716-5440-9FE1-226A3DFA86AF}"/>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3">
              <a:extLst>
                <a:ext uri="{FF2B5EF4-FFF2-40B4-BE49-F238E27FC236}">
                  <a16:creationId xmlns:a16="http://schemas.microsoft.com/office/drawing/2014/main" id="{86F5183F-9B7F-5142-AD12-14F6004A50F8}"/>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4">
              <a:extLst>
                <a:ext uri="{FF2B5EF4-FFF2-40B4-BE49-F238E27FC236}">
                  <a16:creationId xmlns:a16="http://schemas.microsoft.com/office/drawing/2014/main" id="{22DDEA16-6C49-F344-8069-43CF6DE190A6}"/>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35">
              <a:extLst>
                <a:ext uri="{FF2B5EF4-FFF2-40B4-BE49-F238E27FC236}">
                  <a16:creationId xmlns:a16="http://schemas.microsoft.com/office/drawing/2014/main" id="{5068DB8D-E7F5-AA45-B540-753D0E94776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36">
              <a:extLst>
                <a:ext uri="{FF2B5EF4-FFF2-40B4-BE49-F238E27FC236}">
                  <a16:creationId xmlns:a16="http://schemas.microsoft.com/office/drawing/2014/main" id="{57C62611-3239-6546-AF98-3B2D5B7C20F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37">
              <a:extLst>
                <a:ext uri="{FF2B5EF4-FFF2-40B4-BE49-F238E27FC236}">
                  <a16:creationId xmlns:a16="http://schemas.microsoft.com/office/drawing/2014/main" id="{1F126253-DCC9-4B40-930C-903813E433E0}"/>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38">
              <a:extLst>
                <a:ext uri="{FF2B5EF4-FFF2-40B4-BE49-F238E27FC236}">
                  <a16:creationId xmlns:a16="http://schemas.microsoft.com/office/drawing/2014/main" id="{2333BA69-3782-F942-A109-0619D2D3D0EB}"/>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39">
              <a:extLst>
                <a:ext uri="{FF2B5EF4-FFF2-40B4-BE49-F238E27FC236}">
                  <a16:creationId xmlns:a16="http://schemas.microsoft.com/office/drawing/2014/main" id="{96390831-A804-BB4C-ADC0-8A84554A60D8}"/>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0">
              <a:extLst>
                <a:ext uri="{FF2B5EF4-FFF2-40B4-BE49-F238E27FC236}">
                  <a16:creationId xmlns:a16="http://schemas.microsoft.com/office/drawing/2014/main" id="{4FCE7FC3-1723-9D4C-AC0B-835C5E42FFFA}"/>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1">
              <a:extLst>
                <a:ext uri="{FF2B5EF4-FFF2-40B4-BE49-F238E27FC236}">
                  <a16:creationId xmlns:a16="http://schemas.microsoft.com/office/drawing/2014/main" id="{55C43BD9-E345-B540-BFA8-33DA727D31A6}"/>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2">
              <a:extLst>
                <a:ext uri="{FF2B5EF4-FFF2-40B4-BE49-F238E27FC236}">
                  <a16:creationId xmlns:a16="http://schemas.microsoft.com/office/drawing/2014/main" id="{904DCD98-B5FA-BF47-9E39-FDB8BCB48B40}"/>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3">
              <a:extLst>
                <a:ext uri="{FF2B5EF4-FFF2-40B4-BE49-F238E27FC236}">
                  <a16:creationId xmlns:a16="http://schemas.microsoft.com/office/drawing/2014/main" id="{0A0C5477-BD63-054A-A1AA-FCBA6216B145}"/>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4">
              <a:extLst>
                <a:ext uri="{FF2B5EF4-FFF2-40B4-BE49-F238E27FC236}">
                  <a16:creationId xmlns:a16="http://schemas.microsoft.com/office/drawing/2014/main" id="{514EAD01-B335-6549-BE98-14FFD816370E}"/>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45">
              <a:extLst>
                <a:ext uri="{FF2B5EF4-FFF2-40B4-BE49-F238E27FC236}">
                  <a16:creationId xmlns:a16="http://schemas.microsoft.com/office/drawing/2014/main" id="{B58B1E2F-F3E8-4E4E-A550-14D3F2FC68A1}"/>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46">
              <a:extLst>
                <a:ext uri="{FF2B5EF4-FFF2-40B4-BE49-F238E27FC236}">
                  <a16:creationId xmlns:a16="http://schemas.microsoft.com/office/drawing/2014/main" id="{385C6019-1CDE-4648-AD40-BF7754D6E738}"/>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47">
              <a:extLst>
                <a:ext uri="{FF2B5EF4-FFF2-40B4-BE49-F238E27FC236}">
                  <a16:creationId xmlns:a16="http://schemas.microsoft.com/office/drawing/2014/main" id="{34128734-73AF-6949-8FCB-7971AF8720D4}"/>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48">
              <a:extLst>
                <a:ext uri="{FF2B5EF4-FFF2-40B4-BE49-F238E27FC236}">
                  <a16:creationId xmlns:a16="http://schemas.microsoft.com/office/drawing/2014/main" id="{CFE8B5D9-B3BF-EC47-8FA6-FC1E55A8680D}"/>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49">
              <a:extLst>
                <a:ext uri="{FF2B5EF4-FFF2-40B4-BE49-F238E27FC236}">
                  <a16:creationId xmlns:a16="http://schemas.microsoft.com/office/drawing/2014/main" id="{3478F1F8-64E6-5E44-980E-1456B52F234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0">
              <a:extLst>
                <a:ext uri="{FF2B5EF4-FFF2-40B4-BE49-F238E27FC236}">
                  <a16:creationId xmlns:a16="http://schemas.microsoft.com/office/drawing/2014/main" id="{28530B26-8FED-FA49-B534-175F7912BC2C}"/>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1">
              <a:extLst>
                <a:ext uri="{FF2B5EF4-FFF2-40B4-BE49-F238E27FC236}">
                  <a16:creationId xmlns:a16="http://schemas.microsoft.com/office/drawing/2014/main" id="{EF5730B5-BD3F-A14F-A3A3-E725C2F47A80}"/>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2">
              <a:extLst>
                <a:ext uri="{FF2B5EF4-FFF2-40B4-BE49-F238E27FC236}">
                  <a16:creationId xmlns:a16="http://schemas.microsoft.com/office/drawing/2014/main" id="{47571417-3DF4-5D4D-84CF-492F7F48EE1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3">
              <a:extLst>
                <a:ext uri="{FF2B5EF4-FFF2-40B4-BE49-F238E27FC236}">
                  <a16:creationId xmlns:a16="http://schemas.microsoft.com/office/drawing/2014/main" id="{DF2123D0-29BE-5C4A-9701-4D7DFFB9DAF6}"/>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4">
              <a:extLst>
                <a:ext uri="{FF2B5EF4-FFF2-40B4-BE49-F238E27FC236}">
                  <a16:creationId xmlns:a16="http://schemas.microsoft.com/office/drawing/2014/main" id="{0E495873-4EE3-E04F-B4E2-C570C5C986D3}"/>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55">
              <a:extLst>
                <a:ext uri="{FF2B5EF4-FFF2-40B4-BE49-F238E27FC236}">
                  <a16:creationId xmlns:a16="http://schemas.microsoft.com/office/drawing/2014/main" id="{616E21FF-5EA6-1241-9AC7-93F6074BC5AD}"/>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56">
              <a:extLst>
                <a:ext uri="{FF2B5EF4-FFF2-40B4-BE49-F238E27FC236}">
                  <a16:creationId xmlns:a16="http://schemas.microsoft.com/office/drawing/2014/main" id="{C9BD94D4-38C8-AC4B-975F-D35159663B4D}"/>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57">
              <a:extLst>
                <a:ext uri="{FF2B5EF4-FFF2-40B4-BE49-F238E27FC236}">
                  <a16:creationId xmlns:a16="http://schemas.microsoft.com/office/drawing/2014/main" id="{04013E63-FE54-724F-8381-B5DCFCF033F0}"/>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58">
              <a:extLst>
                <a:ext uri="{FF2B5EF4-FFF2-40B4-BE49-F238E27FC236}">
                  <a16:creationId xmlns:a16="http://schemas.microsoft.com/office/drawing/2014/main" id="{B6F3A4B0-38F7-DC4B-AEA2-42A2C9B7A171}"/>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59">
              <a:extLst>
                <a:ext uri="{FF2B5EF4-FFF2-40B4-BE49-F238E27FC236}">
                  <a16:creationId xmlns:a16="http://schemas.microsoft.com/office/drawing/2014/main" id="{FB3D5361-4A8D-E946-B051-CD0BF2A5D35F}"/>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0">
              <a:extLst>
                <a:ext uri="{FF2B5EF4-FFF2-40B4-BE49-F238E27FC236}">
                  <a16:creationId xmlns:a16="http://schemas.microsoft.com/office/drawing/2014/main" id="{CCD8DF3B-BCDB-EE4B-9048-601AAB8353C8}"/>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1">
              <a:extLst>
                <a:ext uri="{FF2B5EF4-FFF2-40B4-BE49-F238E27FC236}">
                  <a16:creationId xmlns:a16="http://schemas.microsoft.com/office/drawing/2014/main" id="{62ACFCBE-AEC5-1D48-A568-D90B7825E86A}"/>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2">
              <a:extLst>
                <a:ext uri="{FF2B5EF4-FFF2-40B4-BE49-F238E27FC236}">
                  <a16:creationId xmlns:a16="http://schemas.microsoft.com/office/drawing/2014/main" id="{E27CC301-B63D-034E-AA6E-0F190F8A4A0E}"/>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3">
              <a:extLst>
                <a:ext uri="{FF2B5EF4-FFF2-40B4-BE49-F238E27FC236}">
                  <a16:creationId xmlns:a16="http://schemas.microsoft.com/office/drawing/2014/main" id="{B9F6B0A1-B31D-AE44-87C1-E1EB9D2A050F}"/>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4">
              <a:extLst>
                <a:ext uri="{FF2B5EF4-FFF2-40B4-BE49-F238E27FC236}">
                  <a16:creationId xmlns:a16="http://schemas.microsoft.com/office/drawing/2014/main" id="{9EC57E8B-5528-3840-ABD0-1B9089C2BAF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65">
              <a:extLst>
                <a:ext uri="{FF2B5EF4-FFF2-40B4-BE49-F238E27FC236}">
                  <a16:creationId xmlns:a16="http://schemas.microsoft.com/office/drawing/2014/main" id="{1922A807-C6F3-F84F-A3A1-E1B807056460}"/>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66">
              <a:extLst>
                <a:ext uri="{FF2B5EF4-FFF2-40B4-BE49-F238E27FC236}">
                  <a16:creationId xmlns:a16="http://schemas.microsoft.com/office/drawing/2014/main" id="{322040E7-47D2-8C48-B32E-3C49B8A13453}"/>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67">
              <a:extLst>
                <a:ext uri="{FF2B5EF4-FFF2-40B4-BE49-F238E27FC236}">
                  <a16:creationId xmlns:a16="http://schemas.microsoft.com/office/drawing/2014/main" id="{4912D36E-CF78-9B4F-BDF1-4B8B9F1D7B30}"/>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68">
              <a:extLst>
                <a:ext uri="{FF2B5EF4-FFF2-40B4-BE49-F238E27FC236}">
                  <a16:creationId xmlns:a16="http://schemas.microsoft.com/office/drawing/2014/main" id="{5D9596D5-ED78-834A-9FB9-6093A01D1DC8}"/>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69">
              <a:extLst>
                <a:ext uri="{FF2B5EF4-FFF2-40B4-BE49-F238E27FC236}">
                  <a16:creationId xmlns:a16="http://schemas.microsoft.com/office/drawing/2014/main" id="{D13B54BA-4280-9C41-B860-7C4988AA6BA8}"/>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0">
              <a:extLst>
                <a:ext uri="{FF2B5EF4-FFF2-40B4-BE49-F238E27FC236}">
                  <a16:creationId xmlns:a16="http://schemas.microsoft.com/office/drawing/2014/main" id="{6D08ED2C-2614-EF4B-BB21-79415FBBF2F6}"/>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1">
              <a:extLst>
                <a:ext uri="{FF2B5EF4-FFF2-40B4-BE49-F238E27FC236}">
                  <a16:creationId xmlns:a16="http://schemas.microsoft.com/office/drawing/2014/main" id="{7ED922FC-04A6-A742-AEBB-7279F48ACBA5}"/>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2">
              <a:extLst>
                <a:ext uri="{FF2B5EF4-FFF2-40B4-BE49-F238E27FC236}">
                  <a16:creationId xmlns:a16="http://schemas.microsoft.com/office/drawing/2014/main" id="{5C13B904-326C-AA49-BEED-51055D83E7B4}"/>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3">
              <a:extLst>
                <a:ext uri="{FF2B5EF4-FFF2-40B4-BE49-F238E27FC236}">
                  <a16:creationId xmlns:a16="http://schemas.microsoft.com/office/drawing/2014/main" id="{E48D55CD-36DB-1747-9802-5D897D55C61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4">
              <a:extLst>
                <a:ext uri="{FF2B5EF4-FFF2-40B4-BE49-F238E27FC236}">
                  <a16:creationId xmlns:a16="http://schemas.microsoft.com/office/drawing/2014/main" id="{11F3C500-C148-5940-B8C6-27D563303E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75">
              <a:extLst>
                <a:ext uri="{FF2B5EF4-FFF2-40B4-BE49-F238E27FC236}">
                  <a16:creationId xmlns:a16="http://schemas.microsoft.com/office/drawing/2014/main" id="{09C4F622-240D-F343-805D-AB467A160C9A}"/>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76">
              <a:extLst>
                <a:ext uri="{FF2B5EF4-FFF2-40B4-BE49-F238E27FC236}">
                  <a16:creationId xmlns:a16="http://schemas.microsoft.com/office/drawing/2014/main" id="{249E7A84-4AD7-814B-8AD6-C72216106805}"/>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77">
              <a:extLst>
                <a:ext uri="{FF2B5EF4-FFF2-40B4-BE49-F238E27FC236}">
                  <a16:creationId xmlns:a16="http://schemas.microsoft.com/office/drawing/2014/main" id="{0959D440-5990-CD41-A3EB-CEF2C2BB1D2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78">
              <a:extLst>
                <a:ext uri="{FF2B5EF4-FFF2-40B4-BE49-F238E27FC236}">
                  <a16:creationId xmlns:a16="http://schemas.microsoft.com/office/drawing/2014/main" id="{E4564D64-E48E-AA46-91F1-27609475AC53}"/>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79">
              <a:extLst>
                <a:ext uri="{FF2B5EF4-FFF2-40B4-BE49-F238E27FC236}">
                  <a16:creationId xmlns:a16="http://schemas.microsoft.com/office/drawing/2014/main" id="{F9F98E39-1F0D-A04E-8A37-CB7C426375CE}"/>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0">
              <a:extLst>
                <a:ext uri="{FF2B5EF4-FFF2-40B4-BE49-F238E27FC236}">
                  <a16:creationId xmlns:a16="http://schemas.microsoft.com/office/drawing/2014/main" id="{E4553F74-E887-7A49-8E1B-04178DE1411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1">
              <a:extLst>
                <a:ext uri="{FF2B5EF4-FFF2-40B4-BE49-F238E27FC236}">
                  <a16:creationId xmlns:a16="http://schemas.microsoft.com/office/drawing/2014/main" id="{348D0989-7E43-204A-B2FF-9F0463E40648}"/>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2">
              <a:extLst>
                <a:ext uri="{FF2B5EF4-FFF2-40B4-BE49-F238E27FC236}">
                  <a16:creationId xmlns:a16="http://schemas.microsoft.com/office/drawing/2014/main" id="{A68F5AC2-64C5-CB47-BCC3-03BC1D7575F7}"/>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3">
              <a:extLst>
                <a:ext uri="{FF2B5EF4-FFF2-40B4-BE49-F238E27FC236}">
                  <a16:creationId xmlns:a16="http://schemas.microsoft.com/office/drawing/2014/main" id="{F998DE56-CA39-C44F-928C-DCE4EB49B0A1}"/>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4">
              <a:extLst>
                <a:ext uri="{FF2B5EF4-FFF2-40B4-BE49-F238E27FC236}">
                  <a16:creationId xmlns:a16="http://schemas.microsoft.com/office/drawing/2014/main" id="{F979234C-A206-AA4E-B867-6027C660D5C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85">
              <a:extLst>
                <a:ext uri="{FF2B5EF4-FFF2-40B4-BE49-F238E27FC236}">
                  <a16:creationId xmlns:a16="http://schemas.microsoft.com/office/drawing/2014/main" id="{20115B33-6F08-FD43-B8BF-FBE678478C1E}"/>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86">
              <a:extLst>
                <a:ext uri="{FF2B5EF4-FFF2-40B4-BE49-F238E27FC236}">
                  <a16:creationId xmlns:a16="http://schemas.microsoft.com/office/drawing/2014/main" id="{71BFF4E0-528C-1741-9107-6E9261DE97A6}"/>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87">
              <a:extLst>
                <a:ext uri="{FF2B5EF4-FFF2-40B4-BE49-F238E27FC236}">
                  <a16:creationId xmlns:a16="http://schemas.microsoft.com/office/drawing/2014/main" id="{441A38B4-C9A7-D14F-A2F9-EDB0F74D07C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88">
              <a:extLst>
                <a:ext uri="{FF2B5EF4-FFF2-40B4-BE49-F238E27FC236}">
                  <a16:creationId xmlns:a16="http://schemas.microsoft.com/office/drawing/2014/main" id="{CB23AA36-0042-EB43-A04C-10AF666C852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89">
              <a:extLst>
                <a:ext uri="{FF2B5EF4-FFF2-40B4-BE49-F238E27FC236}">
                  <a16:creationId xmlns:a16="http://schemas.microsoft.com/office/drawing/2014/main" id="{D66987FB-CAA9-F840-9B66-2FBFA246071F}"/>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0">
              <a:extLst>
                <a:ext uri="{FF2B5EF4-FFF2-40B4-BE49-F238E27FC236}">
                  <a16:creationId xmlns:a16="http://schemas.microsoft.com/office/drawing/2014/main" id="{DAE0AA4C-3774-B443-885F-37C24FEC89CA}"/>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1">
              <a:extLst>
                <a:ext uri="{FF2B5EF4-FFF2-40B4-BE49-F238E27FC236}">
                  <a16:creationId xmlns:a16="http://schemas.microsoft.com/office/drawing/2014/main" id="{5F7882AB-0FB1-B342-851A-1D0D02C9025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2">
              <a:extLst>
                <a:ext uri="{FF2B5EF4-FFF2-40B4-BE49-F238E27FC236}">
                  <a16:creationId xmlns:a16="http://schemas.microsoft.com/office/drawing/2014/main" id="{5EDEE7E5-ABCD-AE47-BF8B-755A1660529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3">
              <a:extLst>
                <a:ext uri="{FF2B5EF4-FFF2-40B4-BE49-F238E27FC236}">
                  <a16:creationId xmlns:a16="http://schemas.microsoft.com/office/drawing/2014/main" id="{BD0756C5-0837-1749-922C-A2A6CE1242AE}"/>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4">
              <a:extLst>
                <a:ext uri="{FF2B5EF4-FFF2-40B4-BE49-F238E27FC236}">
                  <a16:creationId xmlns:a16="http://schemas.microsoft.com/office/drawing/2014/main" id="{B9659CC7-141C-F04A-9851-C954BFDB23E9}"/>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195">
              <a:extLst>
                <a:ext uri="{FF2B5EF4-FFF2-40B4-BE49-F238E27FC236}">
                  <a16:creationId xmlns:a16="http://schemas.microsoft.com/office/drawing/2014/main" id="{8B0AC901-9809-0C41-8AA4-E871D2556A00}"/>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196">
              <a:extLst>
                <a:ext uri="{FF2B5EF4-FFF2-40B4-BE49-F238E27FC236}">
                  <a16:creationId xmlns:a16="http://schemas.microsoft.com/office/drawing/2014/main" id="{05A4B79B-D151-2F40-A96C-0BD33C5FE793}"/>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197">
              <a:extLst>
                <a:ext uri="{FF2B5EF4-FFF2-40B4-BE49-F238E27FC236}">
                  <a16:creationId xmlns:a16="http://schemas.microsoft.com/office/drawing/2014/main" id="{4C1C6C43-6C33-E54F-A8FC-9C90CB3DD24B}"/>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198">
              <a:extLst>
                <a:ext uri="{FF2B5EF4-FFF2-40B4-BE49-F238E27FC236}">
                  <a16:creationId xmlns:a16="http://schemas.microsoft.com/office/drawing/2014/main" id="{820E96BF-E50B-F54C-95E2-48D95E78F12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199">
              <a:extLst>
                <a:ext uri="{FF2B5EF4-FFF2-40B4-BE49-F238E27FC236}">
                  <a16:creationId xmlns:a16="http://schemas.microsoft.com/office/drawing/2014/main" id="{E3C59EB6-EA0F-2A44-9EFD-AF46CE9DC48E}"/>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0">
              <a:extLst>
                <a:ext uri="{FF2B5EF4-FFF2-40B4-BE49-F238E27FC236}">
                  <a16:creationId xmlns:a16="http://schemas.microsoft.com/office/drawing/2014/main" id="{8DBBC982-B311-7D48-A3DC-72CF663798B0}"/>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1">
              <a:extLst>
                <a:ext uri="{FF2B5EF4-FFF2-40B4-BE49-F238E27FC236}">
                  <a16:creationId xmlns:a16="http://schemas.microsoft.com/office/drawing/2014/main" id="{5EF64AD0-26FC-264F-A7B4-0110C47A29DB}"/>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2">
              <a:extLst>
                <a:ext uri="{FF2B5EF4-FFF2-40B4-BE49-F238E27FC236}">
                  <a16:creationId xmlns:a16="http://schemas.microsoft.com/office/drawing/2014/main" id="{8549C0D6-8125-E642-92B7-93D4FBE64AAD}"/>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3">
              <a:extLst>
                <a:ext uri="{FF2B5EF4-FFF2-40B4-BE49-F238E27FC236}">
                  <a16:creationId xmlns:a16="http://schemas.microsoft.com/office/drawing/2014/main" id="{0AC9A026-3761-6E4E-A1EB-F41E1F55D1F3}"/>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4">
              <a:extLst>
                <a:ext uri="{FF2B5EF4-FFF2-40B4-BE49-F238E27FC236}">
                  <a16:creationId xmlns:a16="http://schemas.microsoft.com/office/drawing/2014/main" id="{4556C99B-B001-144C-8991-9B37317E7B43}"/>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05">
              <a:extLst>
                <a:ext uri="{FF2B5EF4-FFF2-40B4-BE49-F238E27FC236}">
                  <a16:creationId xmlns:a16="http://schemas.microsoft.com/office/drawing/2014/main" id="{3E7DCA82-ABFC-8449-BB14-8157E3A53267}"/>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06">
              <a:extLst>
                <a:ext uri="{FF2B5EF4-FFF2-40B4-BE49-F238E27FC236}">
                  <a16:creationId xmlns:a16="http://schemas.microsoft.com/office/drawing/2014/main" id="{77EC8857-E94E-7C41-8429-B8AECCC795E4}"/>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07">
              <a:extLst>
                <a:ext uri="{FF2B5EF4-FFF2-40B4-BE49-F238E27FC236}">
                  <a16:creationId xmlns:a16="http://schemas.microsoft.com/office/drawing/2014/main" id="{6EECBB72-2AC9-0540-837D-0A64C39F1E9E}"/>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08">
              <a:extLst>
                <a:ext uri="{FF2B5EF4-FFF2-40B4-BE49-F238E27FC236}">
                  <a16:creationId xmlns:a16="http://schemas.microsoft.com/office/drawing/2014/main" id="{04539DB1-5A9D-C649-B801-0A80499B1BC8}"/>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09">
              <a:extLst>
                <a:ext uri="{FF2B5EF4-FFF2-40B4-BE49-F238E27FC236}">
                  <a16:creationId xmlns:a16="http://schemas.microsoft.com/office/drawing/2014/main" id="{BB8EBD55-6F99-7F43-B8D4-0C0F196F7B21}"/>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0">
              <a:extLst>
                <a:ext uri="{FF2B5EF4-FFF2-40B4-BE49-F238E27FC236}">
                  <a16:creationId xmlns:a16="http://schemas.microsoft.com/office/drawing/2014/main" id="{1BEE1BA2-40E5-7840-A0D3-CCBA3DD1AE45}"/>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1">
              <a:extLst>
                <a:ext uri="{FF2B5EF4-FFF2-40B4-BE49-F238E27FC236}">
                  <a16:creationId xmlns:a16="http://schemas.microsoft.com/office/drawing/2014/main" id="{EDCD9BD0-A137-B843-BBBB-0E826259C6F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2">
              <a:extLst>
                <a:ext uri="{FF2B5EF4-FFF2-40B4-BE49-F238E27FC236}">
                  <a16:creationId xmlns:a16="http://schemas.microsoft.com/office/drawing/2014/main" id="{7FC824BB-0E31-FB40-8EE6-D7EBEF53F2E4}"/>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3">
              <a:extLst>
                <a:ext uri="{FF2B5EF4-FFF2-40B4-BE49-F238E27FC236}">
                  <a16:creationId xmlns:a16="http://schemas.microsoft.com/office/drawing/2014/main" id="{BB51942D-9DBC-9048-B0E0-3EC2FEB6D7FA}"/>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4">
              <a:extLst>
                <a:ext uri="{FF2B5EF4-FFF2-40B4-BE49-F238E27FC236}">
                  <a16:creationId xmlns:a16="http://schemas.microsoft.com/office/drawing/2014/main" id="{BD5E1657-274D-F44F-9A6E-B3C0A32D7BE2}"/>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15">
              <a:extLst>
                <a:ext uri="{FF2B5EF4-FFF2-40B4-BE49-F238E27FC236}">
                  <a16:creationId xmlns:a16="http://schemas.microsoft.com/office/drawing/2014/main" id="{36EBE03C-D2F7-A145-BF48-1ACA9CF3EA89}"/>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16">
              <a:extLst>
                <a:ext uri="{FF2B5EF4-FFF2-40B4-BE49-F238E27FC236}">
                  <a16:creationId xmlns:a16="http://schemas.microsoft.com/office/drawing/2014/main" id="{9C3FF53C-C1DF-194F-8909-0533FCF499CB}"/>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17">
              <a:extLst>
                <a:ext uri="{FF2B5EF4-FFF2-40B4-BE49-F238E27FC236}">
                  <a16:creationId xmlns:a16="http://schemas.microsoft.com/office/drawing/2014/main" id="{D04A0E69-1A3A-8C45-A689-9FA939B63361}"/>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18">
              <a:extLst>
                <a:ext uri="{FF2B5EF4-FFF2-40B4-BE49-F238E27FC236}">
                  <a16:creationId xmlns:a16="http://schemas.microsoft.com/office/drawing/2014/main" id="{836DD74D-088E-1E40-B519-ABA061EB41BA}"/>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19">
              <a:extLst>
                <a:ext uri="{FF2B5EF4-FFF2-40B4-BE49-F238E27FC236}">
                  <a16:creationId xmlns:a16="http://schemas.microsoft.com/office/drawing/2014/main" id="{0C7362DB-475E-164C-9C90-BC0569EA722A}"/>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0">
              <a:extLst>
                <a:ext uri="{FF2B5EF4-FFF2-40B4-BE49-F238E27FC236}">
                  <a16:creationId xmlns:a16="http://schemas.microsoft.com/office/drawing/2014/main" id="{C0CE38D8-968D-234A-8FDD-5FCF85044C9E}"/>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1">
              <a:extLst>
                <a:ext uri="{FF2B5EF4-FFF2-40B4-BE49-F238E27FC236}">
                  <a16:creationId xmlns:a16="http://schemas.microsoft.com/office/drawing/2014/main" id="{8163A510-BAEA-1143-B677-ADEA47D569ED}"/>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2">
              <a:extLst>
                <a:ext uri="{FF2B5EF4-FFF2-40B4-BE49-F238E27FC236}">
                  <a16:creationId xmlns:a16="http://schemas.microsoft.com/office/drawing/2014/main" id="{2C852EE3-2670-694D-96D6-9D6F8A73946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3">
              <a:extLst>
                <a:ext uri="{FF2B5EF4-FFF2-40B4-BE49-F238E27FC236}">
                  <a16:creationId xmlns:a16="http://schemas.microsoft.com/office/drawing/2014/main" id="{A28B0A87-5697-BD45-A1C1-E844FFC536E8}"/>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4">
              <a:extLst>
                <a:ext uri="{FF2B5EF4-FFF2-40B4-BE49-F238E27FC236}">
                  <a16:creationId xmlns:a16="http://schemas.microsoft.com/office/drawing/2014/main" id="{D77EAC44-72B2-D246-AC04-B50537EF213C}"/>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25">
              <a:extLst>
                <a:ext uri="{FF2B5EF4-FFF2-40B4-BE49-F238E27FC236}">
                  <a16:creationId xmlns:a16="http://schemas.microsoft.com/office/drawing/2014/main" id="{242FCCFD-8269-D64E-A28D-9AFF3EE3A375}"/>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26">
              <a:extLst>
                <a:ext uri="{FF2B5EF4-FFF2-40B4-BE49-F238E27FC236}">
                  <a16:creationId xmlns:a16="http://schemas.microsoft.com/office/drawing/2014/main" id="{32D8A67F-8076-634F-B1D1-EC21566B768F}"/>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27">
              <a:extLst>
                <a:ext uri="{FF2B5EF4-FFF2-40B4-BE49-F238E27FC236}">
                  <a16:creationId xmlns:a16="http://schemas.microsoft.com/office/drawing/2014/main" id="{4CE2C7B9-380E-FA4C-A76F-7439CE1C2804}"/>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28">
              <a:extLst>
                <a:ext uri="{FF2B5EF4-FFF2-40B4-BE49-F238E27FC236}">
                  <a16:creationId xmlns:a16="http://schemas.microsoft.com/office/drawing/2014/main" id="{5B88492E-9248-A046-B61E-4995C1891D4F}"/>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29">
              <a:extLst>
                <a:ext uri="{FF2B5EF4-FFF2-40B4-BE49-F238E27FC236}">
                  <a16:creationId xmlns:a16="http://schemas.microsoft.com/office/drawing/2014/main" id="{434D27ED-4D36-2047-81FB-CF758FD70A08}"/>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0">
              <a:extLst>
                <a:ext uri="{FF2B5EF4-FFF2-40B4-BE49-F238E27FC236}">
                  <a16:creationId xmlns:a16="http://schemas.microsoft.com/office/drawing/2014/main" id="{A8B2BEBC-D5A0-8340-8195-6BE7242B5587}"/>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1">
              <a:extLst>
                <a:ext uri="{FF2B5EF4-FFF2-40B4-BE49-F238E27FC236}">
                  <a16:creationId xmlns:a16="http://schemas.microsoft.com/office/drawing/2014/main" id="{388E5D77-E698-7A4F-96EA-3EB7D8F46DDE}"/>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2">
              <a:extLst>
                <a:ext uri="{FF2B5EF4-FFF2-40B4-BE49-F238E27FC236}">
                  <a16:creationId xmlns:a16="http://schemas.microsoft.com/office/drawing/2014/main" id="{2DBCC136-4B92-3342-9BE0-BA9F454DEA3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3">
              <a:extLst>
                <a:ext uri="{FF2B5EF4-FFF2-40B4-BE49-F238E27FC236}">
                  <a16:creationId xmlns:a16="http://schemas.microsoft.com/office/drawing/2014/main" id="{2DC3BC6E-A84F-4542-B3B0-866CC72F458B}"/>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4">
              <a:extLst>
                <a:ext uri="{FF2B5EF4-FFF2-40B4-BE49-F238E27FC236}">
                  <a16:creationId xmlns:a16="http://schemas.microsoft.com/office/drawing/2014/main" id="{AC467BE4-C8BD-5A4D-BA3F-2C885AC4A615}"/>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35">
              <a:extLst>
                <a:ext uri="{FF2B5EF4-FFF2-40B4-BE49-F238E27FC236}">
                  <a16:creationId xmlns:a16="http://schemas.microsoft.com/office/drawing/2014/main" id="{012FDB21-A3DC-EB4E-B78F-FB4A1AAC8BB4}"/>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36">
              <a:extLst>
                <a:ext uri="{FF2B5EF4-FFF2-40B4-BE49-F238E27FC236}">
                  <a16:creationId xmlns:a16="http://schemas.microsoft.com/office/drawing/2014/main" id="{491857B5-2F7A-0F43-9140-18FD66401D98}"/>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37">
              <a:extLst>
                <a:ext uri="{FF2B5EF4-FFF2-40B4-BE49-F238E27FC236}">
                  <a16:creationId xmlns:a16="http://schemas.microsoft.com/office/drawing/2014/main" id="{D32ED705-A268-BD42-AD04-0190EFC20D4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38">
              <a:extLst>
                <a:ext uri="{FF2B5EF4-FFF2-40B4-BE49-F238E27FC236}">
                  <a16:creationId xmlns:a16="http://schemas.microsoft.com/office/drawing/2014/main" id="{6DB4643E-2EEA-C647-895D-29F470E180EC}"/>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39">
              <a:extLst>
                <a:ext uri="{FF2B5EF4-FFF2-40B4-BE49-F238E27FC236}">
                  <a16:creationId xmlns:a16="http://schemas.microsoft.com/office/drawing/2014/main" id="{C204D1F6-93E0-7A4D-9D08-8BBB6B94BAD0}"/>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0">
              <a:extLst>
                <a:ext uri="{FF2B5EF4-FFF2-40B4-BE49-F238E27FC236}">
                  <a16:creationId xmlns:a16="http://schemas.microsoft.com/office/drawing/2014/main" id="{0B520979-E74C-A04D-9E17-2F510DD69AA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1">
              <a:extLst>
                <a:ext uri="{FF2B5EF4-FFF2-40B4-BE49-F238E27FC236}">
                  <a16:creationId xmlns:a16="http://schemas.microsoft.com/office/drawing/2014/main" id="{9E522E9C-AEEB-E948-8DA7-16288337974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2">
              <a:extLst>
                <a:ext uri="{FF2B5EF4-FFF2-40B4-BE49-F238E27FC236}">
                  <a16:creationId xmlns:a16="http://schemas.microsoft.com/office/drawing/2014/main" id="{015F2F74-18C6-A548-9392-8ACCBC108DA2}"/>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3">
              <a:extLst>
                <a:ext uri="{FF2B5EF4-FFF2-40B4-BE49-F238E27FC236}">
                  <a16:creationId xmlns:a16="http://schemas.microsoft.com/office/drawing/2014/main" id="{46433245-7C37-3E43-8E52-D597F4450A7A}"/>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4">
              <a:extLst>
                <a:ext uri="{FF2B5EF4-FFF2-40B4-BE49-F238E27FC236}">
                  <a16:creationId xmlns:a16="http://schemas.microsoft.com/office/drawing/2014/main" id="{6603BC16-5A7F-6F4F-8441-FD2707B9FA43}"/>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45">
              <a:extLst>
                <a:ext uri="{FF2B5EF4-FFF2-40B4-BE49-F238E27FC236}">
                  <a16:creationId xmlns:a16="http://schemas.microsoft.com/office/drawing/2014/main" id="{E1112AA0-6B1B-B649-B18D-30E7A6C9A1AC}"/>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46">
              <a:extLst>
                <a:ext uri="{FF2B5EF4-FFF2-40B4-BE49-F238E27FC236}">
                  <a16:creationId xmlns:a16="http://schemas.microsoft.com/office/drawing/2014/main" id="{59B4A0AC-66D0-4A46-9B07-E51C9B620744}"/>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47">
              <a:extLst>
                <a:ext uri="{FF2B5EF4-FFF2-40B4-BE49-F238E27FC236}">
                  <a16:creationId xmlns:a16="http://schemas.microsoft.com/office/drawing/2014/main" id="{E2263F4F-C006-054F-ADA0-1BAFDB5A478F}"/>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48">
              <a:extLst>
                <a:ext uri="{FF2B5EF4-FFF2-40B4-BE49-F238E27FC236}">
                  <a16:creationId xmlns:a16="http://schemas.microsoft.com/office/drawing/2014/main" id="{F24CA2EA-1D7F-C440-AADE-671BDEBC87F9}"/>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49">
              <a:extLst>
                <a:ext uri="{FF2B5EF4-FFF2-40B4-BE49-F238E27FC236}">
                  <a16:creationId xmlns:a16="http://schemas.microsoft.com/office/drawing/2014/main" id="{3B1385B2-8BE5-614E-B4BE-16B02A76B05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0">
              <a:extLst>
                <a:ext uri="{FF2B5EF4-FFF2-40B4-BE49-F238E27FC236}">
                  <a16:creationId xmlns:a16="http://schemas.microsoft.com/office/drawing/2014/main" id="{252EBFD4-F9F1-214C-82EF-4FEF2F154791}"/>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1">
              <a:extLst>
                <a:ext uri="{FF2B5EF4-FFF2-40B4-BE49-F238E27FC236}">
                  <a16:creationId xmlns:a16="http://schemas.microsoft.com/office/drawing/2014/main" id="{2C7E4972-3AFF-2445-82D2-9457A802C33D}"/>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2">
              <a:extLst>
                <a:ext uri="{FF2B5EF4-FFF2-40B4-BE49-F238E27FC236}">
                  <a16:creationId xmlns:a16="http://schemas.microsoft.com/office/drawing/2014/main" id="{AEAEDFFA-961C-024E-BEB6-DF16B362E4C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3">
              <a:extLst>
                <a:ext uri="{FF2B5EF4-FFF2-40B4-BE49-F238E27FC236}">
                  <a16:creationId xmlns:a16="http://schemas.microsoft.com/office/drawing/2014/main" id="{DF6697AB-E4D1-0344-A433-552F60B12ACC}"/>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4">
              <a:extLst>
                <a:ext uri="{FF2B5EF4-FFF2-40B4-BE49-F238E27FC236}">
                  <a16:creationId xmlns:a16="http://schemas.microsoft.com/office/drawing/2014/main" id="{7F1CB648-E7BD-4642-A10B-696939984A0E}"/>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55">
              <a:extLst>
                <a:ext uri="{FF2B5EF4-FFF2-40B4-BE49-F238E27FC236}">
                  <a16:creationId xmlns:a16="http://schemas.microsoft.com/office/drawing/2014/main" id="{8F310514-B58B-6D4C-9C60-307B7B73AEB3}"/>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56">
              <a:extLst>
                <a:ext uri="{FF2B5EF4-FFF2-40B4-BE49-F238E27FC236}">
                  <a16:creationId xmlns:a16="http://schemas.microsoft.com/office/drawing/2014/main" id="{B012C9E9-C606-F745-8203-22D409DE6A44}"/>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57">
              <a:extLst>
                <a:ext uri="{FF2B5EF4-FFF2-40B4-BE49-F238E27FC236}">
                  <a16:creationId xmlns:a16="http://schemas.microsoft.com/office/drawing/2014/main" id="{06DE0897-DF75-AD49-94C0-793C7B81A1FD}"/>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58">
              <a:extLst>
                <a:ext uri="{FF2B5EF4-FFF2-40B4-BE49-F238E27FC236}">
                  <a16:creationId xmlns:a16="http://schemas.microsoft.com/office/drawing/2014/main" id="{F5D51FFB-19AF-3943-BCFF-FD8B983210BF}"/>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59">
              <a:extLst>
                <a:ext uri="{FF2B5EF4-FFF2-40B4-BE49-F238E27FC236}">
                  <a16:creationId xmlns:a16="http://schemas.microsoft.com/office/drawing/2014/main" id="{1D2FC3FA-1BD6-2540-931A-B504E08F7E17}"/>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0">
              <a:extLst>
                <a:ext uri="{FF2B5EF4-FFF2-40B4-BE49-F238E27FC236}">
                  <a16:creationId xmlns:a16="http://schemas.microsoft.com/office/drawing/2014/main" id="{FC0E510B-5C4D-F041-BCF2-48DF3E48676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1">
              <a:extLst>
                <a:ext uri="{FF2B5EF4-FFF2-40B4-BE49-F238E27FC236}">
                  <a16:creationId xmlns:a16="http://schemas.microsoft.com/office/drawing/2014/main" id="{BA9603A1-2A42-3446-AEDC-AD1D738CD26C}"/>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2">
              <a:extLst>
                <a:ext uri="{FF2B5EF4-FFF2-40B4-BE49-F238E27FC236}">
                  <a16:creationId xmlns:a16="http://schemas.microsoft.com/office/drawing/2014/main" id="{DEB6EBA8-F97A-9946-BBAF-CBEA2DBC8FF7}"/>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3">
              <a:extLst>
                <a:ext uri="{FF2B5EF4-FFF2-40B4-BE49-F238E27FC236}">
                  <a16:creationId xmlns:a16="http://schemas.microsoft.com/office/drawing/2014/main" id="{E2C24BF6-627B-BA41-98DA-A4A99D39D13E}"/>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4">
              <a:extLst>
                <a:ext uri="{FF2B5EF4-FFF2-40B4-BE49-F238E27FC236}">
                  <a16:creationId xmlns:a16="http://schemas.microsoft.com/office/drawing/2014/main" id="{43EA659A-FE7E-1D45-8E6D-A05A8501E32F}"/>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65">
              <a:extLst>
                <a:ext uri="{FF2B5EF4-FFF2-40B4-BE49-F238E27FC236}">
                  <a16:creationId xmlns:a16="http://schemas.microsoft.com/office/drawing/2014/main" id="{133E60D2-AF9D-3446-94B2-49E92AF0226C}"/>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66">
              <a:extLst>
                <a:ext uri="{FF2B5EF4-FFF2-40B4-BE49-F238E27FC236}">
                  <a16:creationId xmlns:a16="http://schemas.microsoft.com/office/drawing/2014/main" id="{593B2554-0BB6-9F42-8309-06A5E39D433E}"/>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67">
              <a:extLst>
                <a:ext uri="{FF2B5EF4-FFF2-40B4-BE49-F238E27FC236}">
                  <a16:creationId xmlns:a16="http://schemas.microsoft.com/office/drawing/2014/main" id="{D3D5715C-36F2-1A43-A538-8DA240EF63A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68">
              <a:extLst>
                <a:ext uri="{FF2B5EF4-FFF2-40B4-BE49-F238E27FC236}">
                  <a16:creationId xmlns:a16="http://schemas.microsoft.com/office/drawing/2014/main" id="{6FF1B9A1-B6D4-A44E-9F84-FFFA0ED397B0}"/>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69">
              <a:extLst>
                <a:ext uri="{FF2B5EF4-FFF2-40B4-BE49-F238E27FC236}">
                  <a16:creationId xmlns:a16="http://schemas.microsoft.com/office/drawing/2014/main" id="{4710A181-0C3C-3E43-81D7-47FEB3FB3534}"/>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0">
              <a:extLst>
                <a:ext uri="{FF2B5EF4-FFF2-40B4-BE49-F238E27FC236}">
                  <a16:creationId xmlns:a16="http://schemas.microsoft.com/office/drawing/2014/main" id="{7EC422E7-7ABF-9948-98BE-9CED1AFB99C3}"/>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1">
              <a:extLst>
                <a:ext uri="{FF2B5EF4-FFF2-40B4-BE49-F238E27FC236}">
                  <a16:creationId xmlns:a16="http://schemas.microsoft.com/office/drawing/2014/main" id="{07F45090-8113-2E4E-A50B-7157852F2935}"/>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2">
              <a:extLst>
                <a:ext uri="{FF2B5EF4-FFF2-40B4-BE49-F238E27FC236}">
                  <a16:creationId xmlns:a16="http://schemas.microsoft.com/office/drawing/2014/main" id="{015F7268-44D8-C340-8EF5-7589625B19FA}"/>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3">
              <a:extLst>
                <a:ext uri="{FF2B5EF4-FFF2-40B4-BE49-F238E27FC236}">
                  <a16:creationId xmlns:a16="http://schemas.microsoft.com/office/drawing/2014/main" id="{AFEED229-56B8-2443-BB85-2779DBEAACED}"/>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4">
              <a:extLst>
                <a:ext uri="{FF2B5EF4-FFF2-40B4-BE49-F238E27FC236}">
                  <a16:creationId xmlns:a16="http://schemas.microsoft.com/office/drawing/2014/main" id="{2C340E9C-0792-D249-BB7C-8AC8DBA3D9CE}"/>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75">
              <a:extLst>
                <a:ext uri="{FF2B5EF4-FFF2-40B4-BE49-F238E27FC236}">
                  <a16:creationId xmlns:a16="http://schemas.microsoft.com/office/drawing/2014/main" id="{1D06C579-851E-3647-9DFD-44497E3FA5BD}"/>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76">
              <a:extLst>
                <a:ext uri="{FF2B5EF4-FFF2-40B4-BE49-F238E27FC236}">
                  <a16:creationId xmlns:a16="http://schemas.microsoft.com/office/drawing/2014/main" id="{C6C60489-4FFF-4343-AB41-8FE3B00C353B}"/>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77">
              <a:extLst>
                <a:ext uri="{FF2B5EF4-FFF2-40B4-BE49-F238E27FC236}">
                  <a16:creationId xmlns:a16="http://schemas.microsoft.com/office/drawing/2014/main" id="{22AD6711-0862-944F-9E81-6A6F55445DAE}"/>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78">
              <a:extLst>
                <a:ext uri="{FF2B5EF4-FFF2-40B4-BE49-F238E27FC236}">
                  <a16:creationId xmlns:a16="http://schemas.microsoft.com/office/drawing/2014/main" id="{46D00627-ECEC-3A49-A3ED-6D95243CD3B2}"/>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79">
              <a:extLst>
                <a:ext uri="{FF2B5EF4-FFF2-40B4-BE49-F238E27FC236}">
                  <a16:creationId xmlns:a16="http://schemas.microsoft.com/office/drawing/2014/main" id="{01FC027E-D239-8749-92EB-DFDD5301A7C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0">
              <a:extLst>
                <a:ext uri="{FF2B5EF4-FFF2-40B4-BE49-F238E27FC236}">
                  <a16:creationId xmlns:a16="http://schemas.microsoft.com/office/drawing/2014/main" id="{CB1A08F0-4C2E-BF49-B7C3-06C54418226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1">
              <a:extLst>
                <a:ext uri="{FF2B5EF4-FFF2-40B4-BE49-F238E27FC236}">
                  <a16:creationId xmlns:a16="http://schemas.microsoft.com/office/drawing/2014/main" id="{9C0948A7-3779-1C49-A85F-33AD70FBA5EE}"/>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2">
              <a:extLst>
                <a:ext uri="{FF2B5EF4-FFF2-40B4-BE49-F238E27FC236}">
                  <a16:creationId xmlns:a16="http://schemas.microsoft.com/office/drawing/2014/main" id="{EC50068E-77F0-8C49-A97E-4988F7763C10}"/>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3">
              <a:extLst>
                <a:ext uri="{FF2B5EF4-FFF2-40B4-BE49-F238E27FC236}">
                  <a16:creationId xmlns:a16="http://schemas.microsoft.com/office/drawing/2014/main" id="{43FA51C5-CC72-4249-BC19-027C42A74DAE}"/>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4">
              <a:extLst>
                <a:ext uri="{FF2B5EF4-FFF2-40B4-BE49-F238E27FC236}">
                  <a16:creationId xmlns:a16="http://schemas.microsoft.com/office/drawing/2014/main" id="{387FABDB-1E29-C442-8726-3369517282A7}"/>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85">
              <a:extLst>
                <a:ext uri="{FF2B5EF4-FFF2-40B4-BE49-F238E27FC236}">
                  <a16:creationId xmlns:a16="http://schemas.microsoft.com/office/drawing/2014/main" id="{C22E5B04-3BD5-414F-BC01-9AE2CFDB12E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86">
              <a:extLst>
                <a:ext uri="{FF2B5EF4-FFF2-40B4-BE49-F238E27FC236}">
                  <a16:creationId xmlns:a16="http://schemas.microsoft.com/office/drawing/2014/main" id="{1B58B71D-2A11-BF40-A0E3-CE6B4837C6F5}"/>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87">
              <a:extLst>
                <a:ext uri="{FF2B5EF4-FFF2-40B4-BE49-F238E27FC236}">
                  <a16:creationId xmlns:a16="http://schemas.microsoft.com/office/drawing/2014/main" id="{53368382-61BE-6641-ADD0-A57116FB41D6}"/>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88">
              <a:extLst>
                <a:ext uri="{FF2B5EF4-FFF2-40B4-BE49-F238E27FC236}">
                  <a16:creationId xmlns:a16="http://schemas.microsoft.com/office/drawing/2014/main" id="{543D0D29-1D59-5B43-8D3E-1FB67EE18AEB}"/>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89">
              <a:extLst>
                <a:ext uri="{FF2B5EF4-FFF2-40B4-BE49-F238E27FC236}">
                  <a16:creationId xmlns:a16="http://schemas.microsoft.com/office/drawing/2014/main" id="{137E4F41-EAB3-EA48-80A3-9989A6D2C716}"/>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0">
              <a:extLst>
                <a:ext uri="{FF2B5EF4-FFF2-40B4-BE49-F238E27FC236}">
                  <a16:creationId xmlns:a16="http://schemas.microsoft.com/office/drawing/2014/main" id="{3066F7A7-0544-9E42-AF60-276B4198146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1">
              <a:extLst>
                <a:ext uri="{FF2B5EF4-FFF2-40B4-BE49-F238E27FC236}">
                  <a16:creationId xmlns:a16="http://schemas.microsoft.com/office/drawing/2014/main" id="{73B3B0CD-26F4-C34D-AB7B-15E2144EF60E}"/>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2">
              <a:extLst>
                <a:ext uri="{FF2B5EF4-FFF2-40B4-BE49-F238E27FC236}">
                  <a16:creationId xmlns:a16="http://schemas.microsoft.com/office/drawing/2014/main" id="{F0CAEB32-AC7C-CB48-A51A-5F83F579B62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3">
              <a:extLst>
                <a:ext uri="{FF2B5EF4-FFF2-40B4-BE49-F238E27FC236}">
                  <a16:creationId xmlns:a16="http://schemas.microsoft.com/office/drawing/2014/main" id="{CDC2141A-D610-1B44-BB3F-9E008CE10A3D}"/>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4">
              <a:extLst>
                <a:ext uri="{FF2B5EF4-FFF2-40B4-BE49-F238E27FC236}">
                  <a16:creationId xmlns:a16="http://schemas.microsoft.com/office/drawing/2014/main" id="{14C6BA90-4124-1942-83C1-CDBFCD9E8506}"/>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295">
              <a:extLst>
                <a:ext uri="{FF2B5EF4-FFF2-40B4-BE49-F238E27FC236}">
                  <a16:creationId xmlns:a16="http://schemas.microsoft.com/office/drawing/2014/main" id="{94A1F5B8-CB5D-B741-8317-DFB0EC75B933}"/>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296">
              <a:extLst>
                <a:ext uri="{FF2B5EF4-FFF2-40B4-BE49-F238E27FC236}">
                  <a16:creationId xmlns:a16="http://schemas.microsoft.com/office/drawing/2014/main" id="{61F7688D-9A06-A94B-AF5D-AE1F9701A3A5}"/>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297">
              <a:extLst>
                <a:ext uri="{FF2B5EF4-FFF2-40B4-BE49-F238E27FC236}">
                  <a16:creationId xmlns:a16="http://schemas.microsoft.com/office/drawing/2014/main" id="{3586F6C2-5C3A-5C47-8B29-2409D4B4D972}"/>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298">
              <a:extLst>
                <a:ext uri="{FF2B5EF4-FFF2-40B4-BE49-F238E27FC236}">
                  <a16:creationId xmlns:a16="http://schemas.microsoft.com/office/drawing/2014/main" id="{FEEE9B09-D59D-5E4A-B11E-D8A55942369C}"/>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299">
              <a:extLst>
                <a:ext uri="{FF2B5EF4-FFF2-40B4-BE49-F238E27FC236}">
                  <a16:creationId xmlns:a16="http://schemas.microsoft.com/office/drawing/2014/main" id="{DCE0EAD4-AA0C-3A40-A989-9CF5D2D0F82F}"/>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0">
              <a:extLst>
                <a:ext uri="{FF2B5EF4-FFF2-40B4-BE49-F238E27FC236}">
                  <a16:creationId xmlns:a16="http://schemas.microsoft.com/office/drawing/2014/main" id="{555FB57C-C158-5E4A-AEE4-C3C43D19BFDB}"/>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1">
              <a:extLst>
                <a:ext uri="{FF2B5EF4-FFF2-40B4-BE49-F238E27FC236}">
                  <a16:creationId xmlns:a16="http://schemas.microsoft.com/office/drawing/2014/main" id="{CB14523B-F8EF-964F-95EF-D298CE6E7F27}"/>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2">
              <a:extLst>
                <a:ext uri="{FF2B5EF4-FFF2-40B4-BE49-F238E27FC236}">
                  <a16:creationId xmlns:a16="http://schemas.microsoft.com/office/drawing/2014/main" id="{B3A83EF7-582A-9D45-900F-A6B7A902147B}"/>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3">
              <a:extLst>
                <a:ext uri="{FF2B5EF4-FFF2-40B4-BE49-F238E27FC236}">
                  <a16:creationId xmlns:a16="http://schemas.microsoft.com/office/drawing/2014/main" id="{D4DCBD26-11ED-004E-9F2F-D92B5E4EBF98}"/>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4">
              <a:extLst>
                <a:ext uri="{FF2B5EF4-FFF2-40B4-BE49-F238E27FC236}">
                  <a16:creationId xmlns:a16="http://schemas.microsoft.com/office/drawing/2014/main" id="{F0C72F9F-E2E3-0843-8D9A-9F29B1DE3A30}"/>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05">
              <a:extLst>
                <a:ext uri="{FF2B5EF4-FFF2-40B4-BE49-F238E27FC236}">
                  <a16:creationId xmlns:a16="http://schemas.microsoft.com/office/drawing/2014/main" id="{CBD8404E-9392-DB49-829E-3A68C9D41C14}"/>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06">
              <a:extLst>
                <a:ext uri="{FF2B5EF4-FFF2-40B4-BE49-F238E27FC236}">
                  <a16:creationId xmlns:a16="http://schemas.microsoft.com/office/drawing/2014/main" id="{969CE8EE-14A9-724D-829B-43E607EB336D}"/>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07">
              <a:extLst>
                <a:ext uri="{FF2B5EF4-FFF2-40B4-BE49-F238E27FC236}">
                  <a16:creationId xmlns:a16="http://schemas.microsoft.com/office/drawing/2014/main" id="{6BA0FE56-CBFC-4740-9014-766D982C3099}"/>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08">
              <a:extLst>
                <a:ext uri="{FF2B5EF4-FFF2-40B4-BE49-F238E27FC236}">
                  <a16:creationId xmlns:a16="http://schemas.microsoft.com/office/drawing/2014/main" id="{13C5C097-0E8A-CF45-8F1C-A5DF7B88F5D1}"/>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09">
              <a:extLst>
                <a:ext uri="{FF2B5EF4-FFF2-40B4-BE49-F238E27FC236}">
                  <a16:creationId xmlns:a16="http://schemas.microsoft.com/office/drawing/2014/main" id="{E9124063-F0AC-194C-B0B9-4F7BF420648F}"/>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0">
              <a:extLst>
                <a:ext uri="{FF2B5EF4-FFF2-40B4-BE49-F238E27FC236}">
                  <a16:creationId xmlns:a16="http://schemas.microsoft.com/office/drawing/2014/main" id="{2F9A35A9-2993-FF45-A22F-555A0FA6FB3D}"/>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1">
              <a:extLst>
                <a:ext uri="{FF2B5EF4-FFF2-40B4-BE49-F238E27FC236}">
                  <a16:creationId xmlns:a16="http://schemas.microsoft.com/office/drawing/2014/main" id="{8B912B9A-9EC9-5F48-A310-B3287CF4E8A2}"/>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2">
              <a:extLst>
                <a:ext uri="{FF2B5EF4-FFF2-40B4-BE49-F238E27FC236}">
                  <a16:creationId xmlns:a16="http://schemas.microsoft.com/office/drawing/2014/main" id="{540EF862-876A-C843-985A-ECC4E4AD352D}"/>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3">
              <a:extLst>
                <a:ext uri="{FF2B5EF4-FFF2-40B4-BE49-F238E27FC236}">
                  <a16:creationId xmlns:a16="http://schemas.microsoft.com/office/drawing/2014/main" id="{CFB7B168-7627-D747-B7BF-FF976683C0F8}"/>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4">
              <a:extLst>
                <a:ext uri="{FF2B5EF4-FFF2-40B4-BE49-F238E27FC236}">
                  <a16:creationId xmlns:a16="http://schemas.microsoft.com/office/drawing/2014/main" id="{F1E089CD-58A4-FC4E-94D8-8B0B61797E03}"/>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15">
              <a:extLst>
                <a:ext uri="{FF2B5EF4-FFF2-40B4-BE49-F238E27FC236}">
                  <a16:creationId xmlns:a16="http://schemas.microsoft.com/office/drawing/2014/main" id="{82AE14BB-3A94-814A-9C7B-B75710A35E7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16">
              <a:extLst>
                <a:ext uri="{FF2B5EF4-FFF2-40B4-BE49-F238E27FC236}">
                  <a16:creationId xmlns:a16="http://schemas.microsoft.com/office/drawing/2014/main" id="{46851917-0418-FC4F-B645-3B508CC7B673}"/>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17">
              <a:extLst>
                <a:ext uri="{FF2B5EF4-FFF2-40B4-BE49-F238E27FC236}">
                  <a16:creationId xmlns:a16="http://schemas.microsoft.com/office/drawing/2014/main" id="{0FAC5496-9106-9F40-AC37-805441812C4D}"/>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18">
              <a:extLst>
                <a:ext uri="{FF2B5EF4-FFF2-40B4-BE49-F238E27FC236}">
                  <a16:creationId xmlns:a16="http://schemas.microsoft.com/office/drawing/2014/main" id="{8A66F255-126D-4A40-AFCF-0225A2307FE8}"/>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19">
              <a:extLst>
                <a:ext uri="{FF2B5EF4-FFF2-40B4-BE49-F238E27FC236}">
                  <a16:creationId xmlns:a16="http://schemas.microsoft.com/office/drawing/2014/main" id="{6FBBDBA5-15DD-C64B-B843-CA8A281DAB9F}"/>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0">
              <a:extLst>
                <a:ext uri="{FF2B5EF4-FFF2-40B4-BE49-F238E27FC236}">
                  <a16:creationId xmlns:a16="http://schemas.microsoft.com/office/drawing/2014/main" id="{D31B7D5E-7F6D-7744-83AB-E79F55B949CB}"/>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1">
              <a:extLst>
                <a:ext uri="{FF2B5EF4-FFF2-40B4-BE49-F238E27FC236}">
                  <a16:creationId xmlns:a16="http://schemas.microsoft.com/office/drawing/2014/main" id="{9ECBB22C-3EDD-654E-80BC-D96DB4FB8B9B}"/>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2">
              <a:extLst>
                <a:ext uri="{FF2B5EF4-FFF2-40B4-BE49-F238E27FC236}">
                  <a16:creationId xmlns:a16="http://schemas.microsoft.com/office/drawing/2014/main" id="{0EE8EB10-3C99-304D-98EA-2EC81282DFEF}"/>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3">
              <a:extLst>
                <a:ext uri="{FF2B5EF4-FFF2-40B4-BE49-F238E27FC236}">
                  <a16:creationId xmlns:a16="http://schemas.microsoft.com/office/drawing/2014/main" id="{8BD7C82B-5A39-A640-8AAD-4B10ED50875D}"/>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4">
              <a:extLst>
                <a:ext uri="{FF2B5EF4-FFF2-40B4-BE49-F238E27FC236}">
                  <a16:creationId xmlns:a16="http://schemas.microsoft.com/office/drawing/2014/main" id="{65D4AB50-BFCD-324A-AED8-09B7EF2CE17C}"/>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25">
              <a:extLst>
                <a:ext uri="{FF2B5EF4-FFF2-40B4-BE49-F238E27FC236}">
                  <a16:creationId xmlns:a16="http://schemas.microsoft.com/office/drawing/2014/main" id="{4312DB44-4BE3-5D4D-82AC-8C778F1418C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26">
              <a:extLst>
                <a:ext uri="{FF2B5EF4-FFF2-40B4-BE49-F238E27FC236}">
                  <a16:creationId xmlns:a16="http://schemas.microsoft.com/office/drawing/2014/main" id="{738F5507-A4B7-3842-9E19-FAE5B0FEF1C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27">
              <a:extLst>
                <a:ext uri="{FF2B5EF4-FFF2-40B4-BE49-F238E27FC236}">
                  <a16:creationId xmlns:a16="http://schemas.microsoft.com/office/drawing/2014/main" id="{136462EB-15B6-9541-BF6E-37B096715D21}"/>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28">
              <a:extLst>
                <a:ext uri="{FF2B5EF4-FFF2-40B4-BE49-F238E27FC236}">
                  <a16:creationId xmlns:a16="http://schemas.microsoft.com/office/drawing/2014/main" id="{1CEC9598-3262-C04C-829E-FBD1A48AF667}"/>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29">
              <a:extLst>
                <a:ext uri="{FF2B5EF4-FFF2-40B4-BE49-F238E27FC236}">
                  <a16:creationId xmlns:a16="http://schemas.microsoft.com/office/drawing/2014/main" id="{2CF2E54F-DAC7-3542-8C9A-DE8D9AC7A204}"/>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0">
              <a:extLst>
                <a:ext uri="{FF2B5EF4-FFF2-40B4-BE49-F238E27FC236}">
                  <a16:creationId xmlns:a16="http://schemas.microsoft.com/office/drawing/2014/main" id="{49CA9444-ADAB-8242-9FF2-55757B451658}"/>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1">
              <a:extLst>
                <a:ext uri="{FF2B5EF4-FFF2-40B4-BE49-F238E27FC236}">
                  <a16:creationId xmlns:a16="http://schemas.microsoft.com/office/drawing/2014/main" id="{66796C6D-10B7-D64D-B41C-34E3D1BE80BC}"/>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2">
              <a:extLst>
                <a:ext uri="{FF2B5EF4-FFF2-40B4-BE49-F238E27FC236}">
                  <a16:creationId xmlns:a16="http://schemas.microsoft.com/office/drawing/2014/main" id="{F2A8B5A7-67B0-2A47-86A5-E5898B5FB442}"/>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3">
              <a:extLst>
                <a:ext uri="{FF2B5EF4-FFF2-40B4-BE49-F238E27FC236}">
                  <a16:creationId xmlns:a16="http://schemas.microsoft.com/office/drawing/2014/main" id="{A98D2D96-1D01-F448-9802-6BC6CC6BF7BA}"/>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4">
              <a:extLst>
                <a:ext uri="{FF2B5EF4-FFF2-40B4-BE49-F238E27FC236}">
                  <a16:creationId xmlns:a16="http://schemas.microsoft.com/office/drawing/2014/main" id="{882369AE-973E-4A46-B548-4FD18C3D95EE}"/>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35">
              <a:extLst>
                <a:ext uri="{FF2B5EF4-FFF2-40B4-BE49-F238E27FC236}">
                  <a16:creationId xmlns:a16="http://schemas.microsoft.com/office/drawing/2014/main" id="{12925712-CCAE-C04C-8C48-6C3F1198053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36">
              <a:extLst>
                <a:ext uri="{FF2B5EF4-FFF2-40B4-BE49-F238E27FC236}">
                  <a16:creationId xmlns:a16="http://schemas.microsoft.com/office/drawing/2014/main" id="{FFFA3C87-53B7-E64F-9A99-1BBC01C63133}"/>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37">
              <a:extLst>
                <a:ext uri="{FF2B5EF4-FFF2-40B4-BE49-F238E27FC236}">
                  <a16:creationId xmlns:a16="http://schemas.microsoft.com/office/drawing/2014/main" id="{FA144675-1E00-254D-96C2-9BABCF4C4E8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38">
              <a:extLst>
                <a:ext uri="{FF2B5EF4-FFF2-40B4-BE49-F238E27FC236}">
                  <a16:creationId xmlns:a16="http://schemas.microsoft.com/office/drawing/2014/main" id="{E78C3658-F1A9-BB48-8BCF-598DE18255B3}"/>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39">
              <a:extLst>
                <a:ext uri="{FF2B5EF4-FFF2-40B4-BE49-F238E27FC236}">
                  <a16:creationId xmlns:a16="http://schemas.microsoft.com/office/drawing/2014/main" id="{82FC475E-8974-F047-91B2-10C03BD12EAD}"/>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0">
              <a:extLst>
                <a:ext uri="{FF2B5EF4-FFF2-40B4-BE49-F238E27FC236}">
                  <a16:creationId xmlns:a16="http://schemas.microsoft.com/office/drawing/2014/main" id="{D0CED8B5-BA43-DA42-9F87-5A6D095C6718}"/>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1">
              <a:extLst>
                <a:ext uri="{FF2B5EF4-FFF2-40B4-BE49-F238E27FC236}">
                  <a16:creationId xmlns:a16="http://schemas.microsoft.com/office/drawing/2014/main" id="{7571E074-6EB0-034F-846C-4D464846B96B}"/>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2">
              <a:extLst>
                <a:ext uri="{FF2B5EF4-FFF2-40B4-BE49-F238E27FC236}">
                  <a16:creationId xmlns:a16="http://schemas.microsoft.com/office/drawing/2014/main" id="{38D37D89-8D2A-3A4A-9837-47C44A260620}"/>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3">
              <a:extLst>
                <a:ext uri="{FF2B5EF4-FFF2-40B4-BE49-F238E27FC236}">
                  <a16:creationId xmlns:a16="http://schemas.microsoft.com/office/drawing/2014/main" id="{592FF476-F2E9-F544-9748-E84696AEF6F9}"/>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4">
              <a:extLst>
                <a:ext uri="{FF2B5EF4-FFF2-40B4-BE49-F238E27FC236}">
                  <a16:creationId xmlns:a16="http://schemas.microsoft.com/office/drawing/2014/main" id="{A7C62C3E-47C0-4848-A8F1-429C3773518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45">
              <a:extLst>
                <a:ext uri="{FF2B5EF4-FFF2-40B4-BE49-F238E27FC236}">
                  <a16:creationId xmlns:a16="http://schemas.microsoft.com/office/drawing/2014/main" id="{1FEFDE2F-500D-CC47-98E0-EED0193EF469}"/>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46">
              <a:extLst>
                <a:ext uri="{FF2B5EF4-FFF2-40B4-BE49-F238E27FC236}">
                  <a16:creationId xmlns:a16="http://schemas.microsoft.com/office/drawing/2014/main" id="{DDD01033-EB08-0F4D-8728-D4DF129F0998}"/>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47">
              <a:extLst>
                <a:ext uri="{FF2B5EF4-FFF2-40B4-BE49-F238E27FC236}">
                  <a16:creationId xmlns:a16="http://schemas.microsoft.com/office/drawing/2014/main" id="{6A59E1D6-27BE-3A43-839D-7B1044241545}"/>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48">
              <a:extLst>
                <a:ext uri="{FF2B5EF4-FFF2-40B4-BE49-F238E27FC236}">
                  <a16:creationId xmlns:a16="http://schemas.microsoft.com/office/drawing/2014/main" id="{02DC37C9-19E7-CC40-B9B4-DA3A15351A46}"/>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49">
              <a:extLst>
                <a:ext uri="{FF2B5EF4-FFF2-40B4-BE49-F238E27FC236}">
                  <a16:creationId xmlns:a16="http://schemas.microsoft.com/office/drawing/2014/main" id="{EA1EB23C-3D56-2041-B9B3-814459A26860}"/>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0">
              <a:extLst>
                <a:ext uri="{FF2B5EF4-FFF2-40B4-BE49-F238E27FC236}">
                  <a16:creationId xmlns:a16="http://schemas.microsoft.com/office/drawing/2014/main" id="{2FE8D157-AD38-E94A-8DCD-9C22A1E30B5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1">
              <a:extLst>
                <a:ext uri="{FF2B5EF4-FFF2-40B4-BE49-F238E27FC236}">
                  <a16:creationId xmlns:a16="http://schemas.microsoft.com/office/drawing/2014/main" id="{841B536F-E595-8944-B3E9-50998DCBC819}"/>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2">
              <a:extLst>
                <a:ext uri="{FF2B5EF4-FFF2-40B4-BE49-F238E27FC236}">
                  <a16:creationId xmlns:a16="http://schemas.microsoft.com/office/drawing/2014/main" id="{473D9E63-F234-B144-9555-81DA6EABF4FA}"/>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3">
              <a:extLst>
                <a:ext uri="{FF2B5EF4-FFF2-40B4-BE49-F238E27FC236}">
                  <a16:creationId xmlns:a16="http://schemas.microsoft.com/office/drawing/2014/main" id="{E8F57059-2155-B349-8616-0C75753234E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4">
              <a:extLst>
                <a:ext uri="{FF2B5EF4-FFF2-40B4-BE49-F238E27FC236}">
                  <a16:creationId xmlns:a16="http://schemas.microsoft.com/office/drawing/2014/main" id="{37DD3BCB-0791-7040-A825-125ACE98260E}"/>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55">
              <a:extLst>
                <a:ext uri="{FF2B5EF4-FFF2-40B4-BE49-F238E27FC236}">
                  <a16:creationId xmlns:a16="http://schemas.microsoft.com/office/drawing/2014/main" id="{78781F41-495F-6E44-871D-392052A22256}"/>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56">
              <a:extLst>
                <a:ext uri="{FF2B5EF4-FFF2-40B4-BE49-F238E27FC236}">
                  <a16:creationId xmlns:a16="http://schemas.microsoft.com/office/drawing/2014/main" id="{EFB2BD30-EC88-1245-86D3-05F8F36E2554}"/>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57">
              <a:extLst>
                <a:ext uri="{FF2B5EF4-FFF2-40B4-BE49-F238E27FC236}">
                  <a16:creationId xmlns:a16="http://schemas.microsoft.com/office/drawing/2014/main" id="{65405866-4C11-B144-8A3C-938A2A443C2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58">
              <a:extLst>
                <a:ext uri="{FF2B5EF4-FFF2-40B4-BE49-F238E27FC236}">
                  <a16:creationId xmlns:a16="http://schemas.microsoft.com/office/drawing/2014/main" id="{4B0D4ED8-9364-634D-B330-7EE55AC47616}"/>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59">
              <a:extLst>
                <a:ext uri="{FF2B5EF4-FFF2-40B4-BE49-F238E27FC236}">
                  <a16:creationId xmlns:a16="http://schemas.microsoft.com/office/drawing/2014/main" id="{831B184E-9216-FE43-88B1-4615372DA079}"/>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0">
              <a:extLst>
                <a:ext uri="{FF2B5EF4-FFF2-40B4-BE49-F238E27FC236}">
                  <a16:creationId xmlns:a16="http://schemas.microsoft.com/office/drawing/2014/main" id="{969D201F-53BF-7240-9555-21D3C2A2CC95}"/>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1">
              <a:extLst>
                <a:ext uri="{FF2B5EF4-FFF2-40B4-BE49-F238E27FC236}">
                  <a16:creationId xmlns:a16="http://schemas.microsoft.com/office/drawing/2014/main" id="{50D1C871-C8C1-424F-A3F1-65ACCC7A2A3B}"/>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2">
              <a:extLst>
                <a:ext uri="{FF2B5EF4-FFF2-40B4-BE49-F238E27FC236}">
                  <a16:creationId xmlns:a16="http://schemas.microsoft.com/office/drawing/2014/main" id="{88C8BF7A-1EDE-BD46-9BC5-D924D3C33AE1}"/>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3">
              <a:extLst>
                <a:ext uri="{FF2B5EF4-FFF2-40B4-BE49-F238E27FC236}">
                  <a16:creationId xmlns:a16="http://schemas.microsoft.com/office/drawing/2014/main" id="{B626672C-1EF3-0748-A4E2-7AB9605FFBAA}"/>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4">
              <a:extLst>
                <a:ext uri="{FF2B5EF4-FFF2-40B4-BE49-F238E27FC236}">
                  <a16:creationId xmlns:a16="http://schemas.microsoft.com/office/drawing/2014/main" id="{3A763B7B-A639-EF48-94CA-0519982A488A}"/>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65">
              <a:extLst>
                <a:ext uri="{FF2B5EF4-FFF2-40B4-BE49-F238E27FC236}">
                  <a16:creationId xmlns:a16="http://schemas.microsoft.com/office/drawing/2014/main" id="{C9CFB276-8236-BF47-B457-5D3E45F24128}"/>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66">
              <a:extLst>
                <a:ext uri="{FF2B5EF4-FFF2-40B4-BE49-F238E27FC236}">
                  <a16:creationId xmlns:a16="http://schemas.microsoft.com/office/drawing/2014/main" id="{4CB95D95-AAB0-044A-BD49-179121A89A24}"/>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67">
              <a:extLst>
                <a:ext uri="{FF2B5EF4-FFF2-40B4-BE49-F238E27FC236}">
                  <a16:creationId xmlns:a16="http://schemas.microsoft.com/office/drawing/2014/main" id="{F91FC86B-5133-9E4A-B323-0B221AE3A7EC}"/>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68">
              <a:extLst>
                <a:ext uri="{FF2B5EF4-FFF2-40B4-BE49-F238E27FC236}">
                  <a16:creationId xmlns:a16="http://schemas.microsoft.com/office/drawing/2014/main" id="{198D0935-B7D0-844E-B195-AB8B3A43D9F6}"/>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69">
              <a:extLst>
                <a:ext uri="{FF2B5EF4-FFF2-40B4-BE49-F238E27FC236}">
                  <a16:creationId xmlns:a16="http://schemas.microsoft.com/office/drawing/2014/main" id="{C19C6952-79D3-7C4C-9797-48ED89F58A81}"/>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0">
              <a:extLst>
                <a:ext uri="{FF2B5EF4-FFF2-40B4-BE49-F238E27FC236}">
                  <a16:creationId xmlns:a16="http://schemas.microsoft.com/office/drawing/2014/main" id="{D6568D8B-AD23-3C45-8D00-E40A7EB71B02}"/>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1">
              <a:extLst>
                <a:ext uri="{FF2B5EF4-FFF2-40B4-BE49-F238E27FC236}">
                  <a16:creationId xmlns:a16="http://schemas.microsoft.com/office/drawing/2014/main" id="{4E945779-B2AC-8349-A8B5-12FB81860677}"/>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2">
              <a:extLst>
                <a:ext uri="{FF2B5EF4-FFF2-40B4-BE49-F238E27FC236}">
                  <a16:creationId xmlns:a16="http://schemas.microsoft.com/office/drawing/2014/main" id="{98CFD648-ADEA-E245-A563-1B26DDBE46CA}"/>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3">
              <a:extLst>
                <a:ext uri="{FF2B5EF4-FFF2-40B4-BE49-F238E27FC236}">
                  <a16:creationId xmlns:a16="http://schemas.microsoft.com/office/drawing/2014/main" id="{40DD7E98-262C-0C45-816D-7982FA8C6578}"/>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4">
              <a:extLst>
                <a:ext uri="{FF2B5EF4-FFF2-40B4-BE49-F238E27FC236}">
                  <a16:creationId xmlns:a16="http://schemas.microsoft.com/office/drawing/2014/main" id="{A52227FA-24A0-BA46-AEF2-F049ADBE8871}"/>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75">
              <a:extLst>
                <a:ext uri="{FF2B5EF4-FFF2-40B4-BE49-F238E27FC236}">
                  <a16:creationId xmlns:a16="http://schemas.microsoft.com/office/drawing/2014/main" id="{7891A995-2249-164F-A670-821EB434B1D2}"/>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76">
              <a:extLst>
                <a:ext uri="{FF2B5EF4-FFF2-40B4-BE49-F238E27FC236}">
                  <a16:creationId xmlns:a16="http://schemas.microsoft.com/office/drawing/2014/main" id="{A02C0607-0F99-6E42-B9D1-6867781DFCBB}"/>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77">
              <a:extLst>
                <a:ext uri="{FF2B5EF4-FFF2-40B4-BE49-F238E27FC236}">
                  <a16:creationId xmlns:a16="http://schemas.microsoft.com/office/drawing/2014/main" id="{51E0B96D-88E5-7149-A4E0-27089CBA948C}"/>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78">
              <a:extLst>
                <a:ext uri="{FF2B5EF4-FFF2-40B4-BE49-F238E27FC236}">
                  <a16:creationId xmlns:a16="http://schemas.microsoft.com/office/drawing/2014/main" id="{FEDB553D-BC35-D74B-BD0E-9179BE246F9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79">
              <a:extLst>
                <a:ext uri="{FF2B5EF4-FFF2-40B4-BE49-F238E27FC236}">
                  <a16:creationId xmlns:a16="http://schemas.microsoft.com/office/drawing/2014/main" id="{AC3E4144-4A83-CB49-952D-5B8A571D7125}"/>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0">
              <a:extLst>
                <a:ext uri="{FF2B5EF4-FFF2-40B4-BE49-F238E27FC236}">
                  <a16:creationId xmlns:a16="http://schemas.microsoft.com/office/drawing/2014/main" id="{67FEC9F0-8194-CC44-A61A-55ED9678C177}"/>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1">
              <a:extLst>
                <a:ext uri="{FF2B5EF4-FFF2-40B4-BE49-F238E27FC236}">
                  <a16:creationId xmlns:a16="http://schemas.microsoft.com/office/drawing/2014/main" id="{61CB67B3-5F15-D540-81F8-F7420703AD83}"/>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2">
              <a:extLst>
                <a:ext uri="{FF2B5EF4-FFF2-40B4-BE49-F238E27FC236}">
                  <a16:creationId xmlns:a16="http://schemas.microsoft.com/office/drawing/2014/main" id="{3AEF7127-9F8B-714D-9B1F-2AB70D2960CA}"/>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3">
              <a:extLst>
                <a:ext uri="{FF2B5EF4-FFF2-40B4-BE49-F238E27FC236}">
                  <a16:creationId xmlns:a16="http://schemas.microsoft.com/office/drawing/2014/main" id="{B5024B56-CF5F-1D43-9201-7A285479FAE2}"/>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4">
              <a:extLst>
                <a:ext uri="{FF2B5EF4-FFF2-40B4-BE49-F238E27FC236}">
                  <a16:creationId xmlns:a16="http://schemas.microsoft.com/office/drawing/2014/main" id="{4C5405B4-5752-8343-AB45-0D9F875567D8}"/>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85">
              <a:extLst>
                <a:ext uri="{FF2B5EF4-FFF2-40B4-BE49-F238E27FC236}">
                  <a16:creationId xmlns:a16="http://schemas.microsoft.com/office/drawing/2014/main" id="{B525915B-E1EE-9742-90F4-CA0485DD22AA}"/>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86">
              <a:extLst>
                <a:ext uri="{FF2B5EF4-FFF2-40B4-BE49-F238E27FC236}">
                  <a16:creationId xmlns:a16="http://schemas.microsoft.com/office/drawing/2014/main" id="{BB2ED28C-8362-5549-B55D-D659C48A623B}"/>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87">
              <a:extLst>
                <a:ext uri="{FF2B5EF4-FFF2-40B4-BE49-F238E27FC236}">
                  <a16:creationId xmlns:a16="http://schemas.microsoft.com/office/drawing/2014/main" id="{AF32E705-B6F4-B842-B87E-9EB313C5A1E3}"/>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88">
              <a:extLst>
                <a:ext uri="{FF2B5EF4-FFF2-40B4-BE49-F238E27FC236}">
                  <a16:creationId xmlns:a16="http://schemas.microsoft.com/office/drawing/2014/main" id="{30281894-2ACC-4A45-9AC3-FA141A889A2C}"/>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89">
              <a:extLst>
                <a:ext uri="{FF2B5EF4-FFF2-40B4-BE49-F238E27FC236}">
                  <a16:creationId xmlns:a16="http://schemas.microsoft.com/office/drawing/2014/main" id="{6B165764-584E-A843-94A4-5245E15B6A3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0">
              <a:extLst>
                <a:ext uri="{FF2B5EF4-FFF2-40B4-BE49-F238E27FC236}">
                  <a16:creationId xmlns:a16="http://schemas.microsoft.com/office/drawing/2014/main" id="{71C7EFED-C1D8-924B-94A2-C9BDFBF57BE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1">
              <a:extLst>
                <a:ext uri="{FF2B5EF4-FFF2-40B4-BE49-F238E27FC236}">
                  <a16:creationId xmlns:a16="http://schemas.microsoft.com/office/drawing/2014/main" id="{7B45277F-B182-0D48-BDFD-F9A04B956014}"/>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2">
              <a:extLst>
                <a:ext uri="{FF2B5EF4-FFF2-40B4-BE49-F238E27FC236}">
                  <a16:creationId xmlns:a16="http://schemas.microsoft.com/office/drawing/2014/main" id="{35890EB4-C778-9B4B-A08E-AE95F8CB4D89}"/>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3">
              <a:extLst>
                <a:ext uri="{FF2B5EF4-FFF2-40B4-BE49-F238E27FC236}">
                  <a16:creationId xmlns:a16="http://schemas.microsoft.com/office/drawing/2014/main" id="{E6518AFD-8052-2048-B9DF-DBB463E86429}"/>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4">
              <a:extLst>
                <a:ext uri="{FF2B5EF4-FFF2-40B4-BE49-F238E27FC236}">
                  <a16:creationId xmlns:a16="http://schemas.microsoft.com/office/drawing/2014/main" id="{34C1FDEE-8DC3-5A4E-8F56-3758CA38CD4E}"/>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395">
              <a:extLst>
                <a:ext uri="{FF2B5EF4-FFF2-40B4-BE49-F238E27FC236}">
                  <a16:creationId xmlns:a16="http://schemas.microsoft.com/office/drawing/2014/main" id="{7DCD20DB-8FD4-7042-9B76-09B1FC0DC289}"/>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396">
              <a:extLst>
                <a:ext uri="{FF2B5EF4-FFF2-40B4-BE49-F238E27FC236}">
                  <a16:creationId xmlns:a16="http://schemas.microsoft.com/office/drawing/2014/main" id="{A71BB6C1-2EF9-334C-871E-C13054DAB0FC}"/>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397">
              <a:extLst>
                <a:ext uri="{FF2B5EF4-FFF2-40B4-BE49-F238E27FC236}">
                  <a16:creationId xmlns:a16="http://schemas.microsoft.com/office/drawing/2014/main" id="{1586CEF5-5F20-4C48-B449-4C81D3313DE8}"/>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398">
              <a:extLst>
                <a:ext uri="{FF2B5EF4-FFF2-40B4-BE49-F238E27FC236}">
                  <a16:creationId xmlns:a16="http://schemas.microsoft.com/office/drawing/2014/main" id="{B83E63A0-7D50-CF4A-A999-3C3C0D16254E}"/>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399">
              <a:extLst>
                <a:ext uri="{FF2B5EF4-FFF2-40B4-BE49-F238E27FC236}">
                  <a16:creationId xmlns:a16="http://schemas.microsoft.com/office/drawing/2014/main" id="{0723C4A5-BF1A-524B-88EE-F74CD7A364EA}"/>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0">
              <a:extLst>
                <a:ext uri="{FF2B5EF4-FFF2-40B4-BE49-F238E27FC236}">
                  <a16:creationId xmlns:a16="http://schemas.microsoft.com/office/drawing/2014/main" id="{913C74C5-03B8-AE42-B9A0-F0DC288E8882}"/>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1">
              <a:extLst>
                <a:ext uri="{FF2B5EF4-FFF2-40B4-BE49-F238E27FC236}">
                  <a16:creationId xmlns:a16="http://schemas.microsoft.com/office/drawing/2014/main" id="{1BFF76E2-25D3-C846-92D3-C9C79DB0275E}"/>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2">
              <a:extLst>
                <a:ext uri="{FF2B5EF4-FFF2-40B4-BE49-F238E27FC236}">
                  <a16:creationId xmlns:a16="http://schemas.microsoft.com/office/drawing/2014/main" id="{C6365CEC-3B39-EF4E-8094-9C6ED1ACBA57}"/>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3">
              <a:extLst>
                <a:ext uri="{FF2B5EF4-FFF2-40B4-BE49-F238E27FC236}">
                  <a16:creationId xmlns:a16="http://schemas.microsoft.com/office/drawing/2014/main" id="{7BA43971-6734-CE4D-B696-A6853B172899}"/>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4">
              <a:extLst>
                <a:ext uri="{FF2B5EF4-FFF2-40B4-BE49-F238E27FC236}">
                  <a16:creationId xmlns:a16="http://schemas.microsoft.com/office/drawing/2014/main" id="{8F2C1384-3FBE-F741-8481-F4BE089B1499}"/>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05">
              <a:extLst>
                <a:ext uri="{FF2B5EF4-FFF2-40B4-BE49-F238E27FC236}">
                  <a16:creationId xmlns:a16="http://schemas.microsoft.com/office/drawing/2014/main" id="{56972EC1-1EA2-5F41-AAF5-0BE904321139}"/>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06">
              <a:extLst>
                <a:ext uri="{FF2B5EF4-FFF2-40B4-BE49-F238E27FC236}">
                  <a16:creationId xmlns:a16="http://schemas.microsoft.com/office/drawing/2014/main" id="{7B477862-99AB-464E-80CF-A1FBF2A1AE2B}"/>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07">
              <a:extLst>
                <a:ext uri="{FF2B5EF4-FFF2-40B4-BE49-F238E27FC236}">
                  <a16:creationId xmlns:a16="http://schemas.microsoft.com/office/drawing/2014/main" id="{D0E9A08F-C1E4-D745-85CE-E261A70B162C}"/>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08">
              <a:extLst>
                <a:ext uri="{FF2B5EF4-FFF2-40B4-BE49-F238E27FC236}">
                  <a16:creationId xmlns:a16="http://schemas.microsoft.com/office/drawing/2014/main" id="{0AFA44A2-E2CF-AB4B-AEF7-DBBDE2C586BB}"/>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09">
              <a:extLst>
                <a:ext uri="{FF2B5EF4-FFF2-40B4-BE49-F238E27FC236}">
                  <a16:creationId xmlns:a16="http://schemas.microsoft.com/office/drawing/2014/main" id="{A24930D3-6A7B-F74E-AD81-498EE2E57D7D}"/>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0">
              <a:extLst>
                <a:ext uri="{FF2B5EF4-FFF2-40B4-BE49-F238E27FC236}">
                  <a16:creationId xmlns:a16="http://schemas.microsoft.com/office/drawing/2014/main" id="{D0657336-B845-E844-9B86-317400EB2EC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1">
              <a:extLst>
                <a:ext uri="{FF2B5EF4-FFF2-40B4-BE49-F238E27FC236}">
                  <a16:creationId xmlns:a16="http://schemas.microsoft.com/office/drawing/2014/main" id="{729E859A-74C6-0F44-B3EA-7D3F0E70DB1A}"/>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2">
              <a:extLst>
                <a:ext uri="{FF2B5EF4-FFF2-40B4-BE49-F238E27FC236}">
                  <a16:creationId xmlns:a16="http://schemas.microsoft.com/office/drawing/2014/main" id="{9CCCF900-0EAE-1747-8AE9-B0816E84FDCA}"/>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3">
              <a:extLst>
                <a:ext uri="{FF2B5EF4-FFF2-40B4-BE49-F238E27FC236}">
                  <a16:creationId xmlns:a16="http://schemas.microsoft.com/office/drawing/2014/main" id="{24FACE25-3036-A247-88DA-F840BC13624D}"/>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4">
              <a:extLst>
                <a:ext uri="{FF2B5EF4-FFF2-40B4-BE49-F238E27FC236}">
                  <a16:creationId xmlns:a16="http://schemas.microsoft.com/office/drawing/2014/main" id="{D90363E4-90F9-DF46-BCF6-4C5BA008E9E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15">
              <a:extLst>
                <a:ext uri="{FF2B5EF4-FFF2-40B4-BE49-F238E27FC236}">
                  <a16:creationId xmlns:a16="http://schemas.microsoft.com/office/drawing/2014/main" id="{F6389683-A019-794E-ADCA-86C41A47296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16">
              <a:extLst>
                <a:ext uri="{FF2B5EF4-FFF2-40B4-BE49-F238E27FC236}">
                  <a16:creationId xmlns:a16="http://schemas.microsoft.com/office/drawing/2014/main" id="{AB0781AC-B7E5-7641-99EF-28F4516A8D1A}"/>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17">
              <a:extLst>
                <a:ext uri="{FF2B5EF4-FFF2-40B4-BE49-F238E27FC236}">
                  <a16:creationId xmlns:a16="http://schemas.microsoft.com/office/drawing/2014/main" id="{A433787C-06D7-6343-B188-3FBAFBB9943B}"/>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18">
              <a:extLst>
                <a:ext uri="{FF2B5EF4-FFF2-40B4-BE49-F238E27FC236}">
                  <a16:creationId xmlns:a16="http://schemas.microsoft.com/office/drawing/2014/main" id="{757E1962-8537-AB44-A74F-E289A498349E}"/>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19">
              <a:extLst>
                <a:ext uri="{FF2B5EF4-FFF2-40B4-BE49-F238E27FC236}">
                  <a16:creationId xmlns:a16="http://schemas.microsoft.com/office/drawing/2014/main" id="{BC7DE817-8194-2C45-B757-2DFF3D985E4F}"/>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0">
              <a:extLst>
                <a:ext uri="{FF2B5EF4-FFF2-40B4-BE49-F238E27FC236}">
                  <a16:creationId xmlns:a16="http://schemas.microsoft.com/office/drawing/2014/main" id="{E05439EF-6C5E-1E40-AE7B-EBB327482E5A}"/>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1">
              <a:extLst>
                <a:ext uri="{FF2B5EF4-FFF2-40B4-BE49-F238E27FC236}">
                  <a16:creationId xmlns:a16="http://schemas.microsoft.com/office/drawing/2014/main" id="{D360F214-8DE7-5C4B-88D7-D6C9DE839897}"/>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2">
              <a:extLst>
                <a:ext uri="{FF2B5EF4-FFF2-40B4-BE49-F238E27FC236}">
                  <a16:creationId xmlns:a16="http://schemas.microsoft.com/office/drawing/2014/main" id="{B41A4254-703E-7D43-800B-E84FDCFF011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3">
              <a:extLst>
                <a:ext uri="{FF2B5EF4-FFF2-40B4-BE49-F238E27FC236}">
                  <a16:creationId xmlns:a16="http://schemas.microsoft.com/office/drawing/2014/main" id="{83228BDB-66CE-B146-8CA4-7C04BF0D2758}"/>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4">
              <a:extLst>
                <a:ext uri="{FF2B5EF4-FFF2-40B4-BE49-F238E27FC236}">
                  <a16:creationId xmlns:a16="http://schemas.microsoft.com/office/drawing/2014/main" id="{33AAEFBC-287C-6D4E-B4DE-333C9448D552}"/>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25">
              <a:extLst>
                <a:ext uri="{FF2B5EF4-FFF2-40B4-BE49-F238E27FC236}">
                  <a16:creationId xmlns:a16="http://schemas.microsoft.com/office/drawing/2014/main" id="{7854043B-EF54-854B-B0B0-AF97CDF30D5D}"/>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26">
              <a:extLst>
                <a:ext uri="{FF2B5EF4-FFF2-40B4-BE49-F238E27FC236}">
                  <a16:creationId xmlns:a16="http://schemas.microsoft.com/office/drawing/2014/main" id="{EB168461-C374-3149-8CF1-DB9A04EF7B8A}"/>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27">
              <a:extLst>
                <a:ext uri="{FF2B5EF4-FFF2-40B4-BE49-F238E27FC236}">
                  <a16:creationId xmlns:a16="http://schemas.microsoft.com/office/drawing/2014/main" id="{862ECF59-0FFA-504E-B1E0-DDA55252A5C1}"/>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28">
              <a:extLst>
                <a:ext uri="{FF2B5EF4-FFF2-40B4-BE49-F238E27FC236}">
                  <a16:creationId xmlns:a16="http://schemas.microsoft.com/office/drawing/2014/main" id="{B76DBB3D-5E14-5A4C-B4A5-BE00604FA25E}"/>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29">
              <a:extLst>
                <a:ext uri="{FF2B5EF4-FFF2-40B4-BE49-F238E27FC236}">
                  <a16:creationId xmlns:a16="http://schemas.microsoft.com/office/drawing/2014/main" id="{6136FFB2-EA6F-3F46-BD59-9E232A6F1C4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0">
              <a:extLst>
                <a:ext uri="{FF2B5EF4-FFF2-40B4-BE49-F238E27FC236}">
                  <a16:creationId xmlns:a16="http://schemas.microsoft.com/office/drawing/2014/main" id="{1FCFD870-A4DE-FE49-90F7-C226D6097C05}"/>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1">
              <a:extLst>
                <a:ext uri="{FF2B5EF4-FFF2-40B4-BE49-F238E27FC236}">
                  <a16:creationId xmlns:a16="http://schemas.microsoft.com/office/drawing/2014/main" id="{8B9CE9B6-A3F6-4747-B0E0-59DD0ED3E350}"/>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2">
              <a:extLst>
                <a:ext uri="{FF2B5EF4-FFF2-40B4-BE49-F238E27FC236}">
                  <a16:creationId xmlns:a16="http://schemas.microsoft.com/office/drawing/2014/main" id="{8AA99D0D-EC50-334C-91D4-5C6D78AD1CDC}"/>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3">
              <a:extLst>
                <a:ext uri="{FF2B5EF4-FFF2-40B4-BE49-F238E27FC236}">
                  <a16:creationId xmlns:a16="http://schemas.microsoft.com/office/drawing/2014/main" id="{C1D110DF-9F44-4E40-9DDC-4AA8CD307BB9}"/>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4">
              <a:extLst>
                <a:ext uri="{FF2B5EF4-FFF2-40B4-BE49-F238E27FC236}">
                  <a16:creationId xmlns:a16="http://schemas.microsoft.com/office/drawing/2014/main" id="{333EB439-B43E-5344-B8E8-0504015290B9}"/>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35">
              <a:extLst>
                <a:ext uri="{FF2B5EF4-FFF2-40B4-BE49-F238E27FC236}">
                  <a16:creationId xmlns:a16="http://schemas.microsoft.com/office/drawing/2014/main" id="{3909720C-4C21-4145-A33A-33951C5FCB1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36">
              <a:extLst>
                <a:ext uri="{FF2B5EF4-FFF2-40B4-BE49-F238E27FC236}">
                  <a16:creationId xmlns:a16="http://schemas.microsoft.com/office/drawing/2014/main" id="{5A88B9BC-F96B-9944-B919-5D524A58171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37">
              <a:extLst>
                <a:ext uri="{FF2B5EF4-FFF2-40B4-BE49-F238E27FC236}">
                  <a16:creationId xmlns:a16="http://schemas.microsoft.com/office/drawing/2014/main" id="{32176E31-352C-B04E-B647-7146DC7A532F}"/>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38">
              <a:extLst>
                <a:ext uri="{FF2B5EF4-FFF2-40B4-BE49-F238E27FC236}">
                  <a16:creationId xmlns:a16="http://schemas.microsoft.com/office/drawing/2014/main" id="{CFB867AF-F9D6-814B-A31D-35B35F46AC1E}"/>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39">
              <a:extLst>
                <a:ext uri="{FF2B5EF4-FFF2-40B4-BE49-F238E27FC236}">
                  <a16:creationId xmlns:a16="http://schemas.microsoft.com/office/drawing/2014/main" id="{966BF843-4FCA-A54B-AD3F-359B64AC957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0">
              <a:extLst>
                <a:ext uri="{FF2B5EF4-FFF2-40B4-BE49-F238E27FC236}">
                  <a16:creationId xmlns:a16="http://schemas.microsoft.com/office/drawing/2014/main" id="{58EBCE66-070B-2346-9348-93B2B4DCE6ED}"/>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1">
              <a:extLst>
                <a:ext uri="{FF2B5EF4-FFF2-40B4-BE49-F238E27FC236}">
                  <a16:creationId xmlns:a16="http://schemas.microsoft.com/office/drawing/2014/main" id="{7045A517-60C1-C141-AFB8-3934E82F071F}"/>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2">
              <a:extLst>
                <a:ext uri="{FF2B5EF4-FFF2-40B4-BE49-F238E27FC236}">
                  <a16:creationId xmlns:a16="http://schemas.microsoft.com/office/drawing/2014/main" id="{210DB95F-C986-5D4E-8127-78CD920CD12F}"/>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3">
              <a:extLst>
                <a:ext uri="{FF2B5EF4-FFF2-40B4-BE49-F238E27FC236}">
                  <a16:creationId xmlns:a16="http://schemas.microsoft.com/office/drawing/2014/main" id="{6E76988E-00F9-7449-87C0-4487880DBE9C}"/>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4">
              <a:extLst>
                <a:ext uri="{FF2B5EF4-FFF2-40B4-BE49-F238E27FC236}">
                  <a16:creationId xmlns:a16="http://schemas.microsoft.com/office/drawing/2014/main" id="{47FC72C2-00C0-B44D-ADBE-665411262623}"/>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45">
              <a:extLst>
                <a:ext uri="{FF2B5EF4-FFF2-40B4-BE49-F238E27FC236}">
                  <a16:creationId xmlns:a16="http://schemas.microsoft.com/office/drawing/2014/main" id="{19477AEB-22E1-0042-9EC4-823EB3CFBBF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46">
              <a:extLst>
                <a:ext uri="{FF2B5EF4-FFF2-40B4-BE49-F238E27FC236}">
                  <a16:creationId xmlns:a16="http://schemas.microsoft.com/office/drawing/2014/main" id="{9B357657-ED86-1D42-9B8A-2BBBE614E15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47">
              <a:extLst>
                <a:ext uri="{FF2B5EF4-FFF2-40B4-BE49-F238E27FC236}">
                  <a16:creationId xmlns:a16="http://schemas.microsoft.com/office/drawing/2014/main" id="{69F608C4-D267-E641-9139-4AF2BA25A1AD}"/>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48">
              <a:extLst>
                <a:ext uri="{FF2B5EF4-FFF2-40B4-BE49-F238E27FC236}">
                  <a16:creationId xmlns:a16="http://schemas.microsoft.com/office/drawing/2014/main" id="{BE7CC8F4-BE39-6243-A94D-FC3659389BC1}"/>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49">
              <a:extLst>
                <a:ext uri="{FF2B5EF4-FFF2-40B4-BE49-F238E27FC236}">
                  <a16:creationId xmlns:a16="http://schemas.microsoft.com/office/drawing/2014/main" id="{8CAAC609-A0FF-624F-BC88-3FEE8BD16FB8}"/>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0">
              <a:extLst>
                <a:ext uri="{FF2B5EF4-FFF2-40B4-BE49-F238E27FC236}">
                  <a16:creationId xmlns:a16="http://schemas.microsoft.com/office/drawing/2014/main" id="{E3466B7C-B0B3-FA43-8D60-483005C91784}"/>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1">
              <a:extLst>
                <a:ext uri="{FF2B5EF4-FFF2-40B4-BE49-F238E27FC236}">
                  <a16:creationId xmlns:a16="http://schemas.microsoft.com/office/drawing/2014/main" id="{23613DD3-C404-254F-87AD-AC38A3DE8185}"/>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2">
              <a:extLst>
                <a:ext uri="{FF2B5EF4-FFF2-40B4-BE49-F238E27FC236}">
                  <a16:creationId xmlns:a16="http://schemas.microsoft.com/office/drawing/2014/main" id="{F688DC7E-5252-C14B-B5BC-DB1BD92DB674}"/>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3">
              <a:extLst>
                <a:ext uri="{FF2B5EF4-FFF2-40B4-BE49-F238E27FC236}">
                  <a16:creationId xmlns:a16="http://schemas.microsoft.com/office/drawing/2014/main" id="{8877355F-7BA7-E34F-906E-B1717E2BFD47}"/>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4">
              <a:extLst>
                <a:ext uri="{FF2B5EF4-FFF2-40B4-BE49-F238E27FC236}">
                  <a16:creationId xmlns:a16="http://schemas.microsoft.com/office/drawing/2014/main" id="{A310D155-AB5A-624A-8784-7530D7F154E7}"/>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55">
              <a:extLst>
                <a:ext uri="{FF2B5EF4-FFF2-40B4-BE49-F238E27FC236}">
                  <a16:creationId xmlns:a16="http://schemas.microsoft.com/office/drawing/2014/main" id="{77BEFB82-01A9-7547-8E28-CE6E6FDD6117}"/>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56">
              <a:extLst>
                <a:ext uri="{FF2B5EF4-FFF2-40B4-BE49-F238E27FC236}">
                  <a16:creationId xmlns:a16="http://schemas.microsoft.com/office/drawing/2014/main" id="{04390B16-8804-374B-B8EC-07CF09B31160}"/>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57">
              <a:extLst>
                <a:ext uri="{FF2B5EF4-FFF2-40B4-BE49-F238E27FC236}">
                  <a16:creationId xmlns:a16="http://schemas.microsoft.com/office/drawing/2014/main" id="{2005985A-A579-6F40-9264-F9516A5D3386}"/>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58">
              <a:extLst>
                <a:ext uri="{FF2B5EF4-FFF2-40B4-BE49-F238E27FC236}">
                  <a16:creationId xmlns:a16="http://schemas.microsoft.com/office/drawing/2014/main" id="{B3BBD9B6-0080-4340-BB36-331969EA0F7A}"/>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59">
              <a:extLst>
                <a:ext uri="{FF2B5EF4-FFF2-40B4-BE49-F238E27FC236}">
                  <a16:creationId xmlns:a16="http://schemas.microsoft.com/office/drawing/2014/main" id="{C471F9F5-F30B-3548-96C1-79FF0357CA13}"/>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0">
              <a:extLst>
                <a:ext uri="{FF2B5EF4-FFF2-40B4-BE49-F238E27FC236}">
                  <a16:creationId xmlns:a16="http://schemas.microsoft.com/office/drawing/2014/main" id="{AC8476BB-2EAE-5740-B76E-E1ABEE29F284}"/>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1">
              <a:extLst>
                <a:ext uri="{FF2B5EF4-FFF2-40B4-BE49-F238E27FC236}">
                  <a16:creationId xmlns:a16="http://schemas.microsoft.com/office/drawing/2014/main" id="{EDA13B24-3617-CA4B-A909-D3E4A138FCA1}"/>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2">
              <a:extLst>
                <a:ext uri="{FF2B5EF4-FFF2-40B4-BE49-F238E27FC236}">
                  <a16:creationId xmlns:a16="http://schemas.microsoft.com/office/drawing/2014/main" id="{FDA32721-7245-114C-9B11-B8205015BE5C}"/>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3">
              <a:extLst>
                <a:ext uri="{FF2B5EF4-FFF2-40B4-BE49-F238E27FC236}">
                  <a16:creationId xmlns:a16="http://schemas.microsoft.com/office/drawing/2014/main" id="{5C0E7302-D06C-EF4A-909B-5AFFBB243CFD}"/>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4">
              <a:extLst>
                <a:ext uri="{FF2B5EF4-FFF2-40B4-BE49-F238E27FC236}">
                  <a16:creationId xmlns:a16="http://schemas.microsoft.com/office/drawing/2014/main" id="{1CC93151-FC54-8247-B8AB-6538644FB515}"/>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65">
              <a:extLst>
                <a:ext uri="{FF2B5EF4-FFF2-40B4-BE49-F238E27FC236}">
                  <a16:creationId xmlns:a16="http://schemas.microsoft.com/office/drawing/2014/main" id="{33AF545B-C5C1-744E-A72E-12C933649F28}"/>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66">
              <a:extLst>
                <a:ext uri="{FF2B5EF4-FFF2-40B4-BE49-F238E27FC236}">
                  <a16:creationId xmlns:a16="http://schemas.microsoft.com/office/drawing/2014/main" id="{471B9D27-3A12-FB48-B077-22D95FADFE92}"/>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67">
              <a:extLst>
                <a:ext uri="{FF2B5EF4-FFF2-40B4-BE49-F238E27FC236}">
                  <a16:creationId xmlns:a16="http://schemas.microsoft.com/office/drawing/2014/main" id="{5AEB2DA0-246C-D242-B644-AA54DDDE116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68">
              <a:extLst>
                <a:ext uri="{FF2B5EF4-FFF2-40B4-BE49-F238E27FC236}">
                  <a16:creationId xmlns:a16="http://schemas.microsoft.com/office/drawing/2014/main" id="{B77E9C64-B7CB-BF4C-8F37-78CFA9DAF3FF}"/>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69">
              <a:extLst>
                <a:ext uri="{FF2B5EF4-FFF2-40B4-BE49-F238E27FC236}">
                  <a16:creationId xmlns:a16="http://schemas.microsoft.com/office/drawing/2014/main" id="{CD8BDD1A-D3D6-F446-A1F2-CA1AB828D3D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0">
              <a:extLst>
                <a:ext uri="{FF2B5EF4-FFF2-40B4-BE49-F238E27FC236}">
                  <a16:creationId xmlns:a16="http://schemas.microsoft.com/office/drawing/2014/main" id="{C76671D3-5DCD-4A4A-A491-1BCA457D36F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1">
              <a:extLst>
                <a:ext uri="{FF2B5EF4-FFF2-40B4-BE49-F238E27FC236}">
                  <a16:creationId xmlns:a16="http://schemas.microsoft.com/office/drawing/2014/main" id="{62B8234D-A612-684C-BB41-7F26F3D20690}"/>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2">
              <a:extLst>
                <a:ext uri="{FF2B5EF4-FFF2-40B4-BE49-F238E27FC236}">
                  <a16:creationId xmlns:a16="http://schemas.microsoft.com/office/drawing/2014/main" id="{47F9ADEF-4060-8249-8035-0479E53E74AA}"/>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3">
              <a:extLst>
                <a:ext uri="{FF2B5EF4-FFF2-40B4-BE49-F238E27FC236}">
                  <a16:creationId xmlns:a16="http://schemas.microsoft.com/office/drawing/2014/main" id="{2B9A6D93-18D2-9941-8A17-3B7E279E287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4">
              <a:extLst>
                <a:ext uri="{FF2B5EF4-FFF2-40B4-BE49-F238E27FC236}">
                  <a16:creationId xmlns:a16="http://schemas.microsoft.com/office/drawing/2014/main" id="{FD3C1C13-E701-6D41-B7F7-50A41D34F1FF}"/>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75">
              <a:extLst>
                <a:ext uri="{FF2B5EF4-FFF2-40B4-BE49-F238E27FC236}">
                  <a16:creationId xmlns:a16="http://schemas.microsoft.com/office/drawing/2014/main" id="{CE6F3D6C-3AA2-D845-B0F4-56ADCC9E4B7F}"/>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76">
              <a:extLst>
                <a:ext uri="{FF2B5EF4-FFF2-40B4-BE49-F238E27FC236}">
                  <a16:creationId xmlns:a16="http://schemas.microsoft.com/office/drawing/2014/main" id="{0C35AB5A-080B-E144-9DBB-4442DEB1AEFF}"/>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77">
              <a:extLst>
                <a:ext uri="{FF2B5EF4-FFF2-40B4-BE49-F238E27FC236}">
                  <a16:creationId xmlns:a16="http://schemas.microsoft.com/office/drawing/2014/main" id="{DAB77CB1-FCA9-A64B-84B2-60E02BF4A82B}"/>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78">
              <a:extLst>
                <a:ext uri="{FF2B5EF4-FFF2-40B4-BE49-F238E27FC236}">
                  <a16:creationId xmlns:a16="http://schemas.microsoft.com/office/drawing/2014/main" id="{042DBE0C-7D8F-AA4E-83E0-A5655E391FF8}"/>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79">
              <a:extLst>
                <a:ext uri="{FF2B5EF4-FFF2-40B4-BE49-F238E27FC236}">
                  <a16:creationId xmlns:a16="http://schemas.microsoft.com/office/drawing/2014/main" id="{4E9A949F-5DB8-D64D-84A1-E2DFDADAC595}"/>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0">
              <a:extLst>
                <a:ext uri="{FF2B5EF4-FFF2-40B4-BE49-F238E27FC236}">
                  <a16:creationId xmlns:a16="http://schemas.microsoft.com/office/drawing/2014/main" id="{25295188-A717-1A43-B6AA-BFAE82A92712}"/>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1">
              <a:extLst>
                <a:ext uri="{FF2B5EF4-FFF2-40B4-BE49-F238E27FC236}">
                  <a16:creationId xmlns:a16="http://schemas.microsoft.com/office/drawing/2014/main" id="{44C85CC6-3068-6D45-BC96-723D1846BCD7}"/>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2">
              <a:extLst>
                <a:ext uri="{FF2B5EF4-FFF2-40B4-BE49-F238E27FC236}">
                  <a16:creationId xmlns:a16="http://schemas.microsoft.com/office/drawing/2014/main" id="{4B684B52-CE63-424A-8190-1D3EC6B154DB}"/>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3">
              <a:extLst>
                <a:ext uri="{FF2B5EF4-FFF2-40B4-BE49-F238E27FC236}">
                  <a16:creationId xmlns:a16="http://schemas.microsoft.com/office/drawing/2014/main" id="{C233E9F1-72CF-7149-8DB4-7874F1A03142}"/>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4">
              <a:extLst>
                <a:ext uri="{FF2B5EF4-FFF2-40B4-BE49-F238E27FC236}">
                  <a16:creationId xmlns:a16="http://schemas.microsoft.com/office/drawing/2014/main" id="{453A94A5-4800-2B4E-8B69-51D1695E7E37}"/>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85">
              <a:extLst>
                <a:ext uri="{FF2B5EF4-FFF2-40B4-BE49-F238E27FC236}">
                  <a16:creationId xmlns:a16="http://schemas.microsoft.com/office/drawing/2014/main" id="{1C975CE1-E866-594A-AF13-0AB389CF39E7}"/>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86">
              <a:extLst>
                <a:ext uri="{FF2B5EF4-FFF2-40B4-BE49-F238E27FC236}">
                  <a16:creationId xmlns:a16="http://schemas.microsoft.com/office/drawing/2014/main" id="{5686F861-01CC-8D4E-979C-5312497B965B}"/>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87">
              <a:extLst>
                <a:ext uri="{FF2B5EF4-FFF2-40B4-BE49-F238E27FC236}">
                  <a16:creationId xmlns:a16="http://schemas.microsoft.com/office/drawing/2014/main" id="{4417E238-F3D6-2149-8DDC-6FD5C4B05309}"/>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88">
              <a:extLst>
                <a:ext uri="{FF2B5EF4-FFF2-40B4-BE49-F238E27FC236}">
                  <a16:creationId xmlns:a16="http://schemas.microsoft.com/office/drawing/2014/main" id="{ED205E15-287F-C547-A113-F04473C7806D}"/>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89">
              <a:extLst>
                <a:ext uri="{FF2B5EF4-FFF2-40B4-BE49-F238E27FC236}">
                  <a16:creationId xmlns:a16="http://schemas.microsoft.com/office/drawing/2014/main" id="{663E8533-DDF0-F140-8E38-119D9A6841B2}"/>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0">
              <a:extLst>
                <a:ext uri="{FF2B5EF4-FFF2-40B4-BE49-F238E27FC236}">
                  <a16:creationId xmlns:a16="http://schemas.microsoft.com/office/drawing/2014/main" id="{F565FEB4-F5E5-2C43-AB5F-785F13A99C8F}"/>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1">
              <a:extLst>
                <a:ext uri="{FF2B5EF4-FFF2-40B4-BE49-F238E27FC236}">
                  <a16:creationId xmlns:a16="http://schemas.microsoft.com/office/drawing/2014/main" id="{07411BAE-DE9B-6545-B3C8-3F89A64BBB2F}"/>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2">
              <a:extLst>
                <a:ext uri="{FF2B5EF4-FFF2-40B4-BE49-F238E27FC236}">
                  <a16:creationId xmlns:a16="http://schemas.microsoft.com/office/drawing/2014/main" id="{BF4DF03B-82AE-2544-BF7D-45E9E509C981}"/>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3">
              <a:extLst>
                <a:ext uri="{FF2B5EF4-FFF2-40B4-BE49-F238E27FC236}">
                  <a16:creationId xmlns:a16="http://schemas.microsoft.com/office/drawing/2014/main" id="{1DAB0799-98DB-BF41-B278-D8007E5D2889}"/>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4">
              <a:extLst>
                <a:ext uri="{FF2B5EF4-FFF2-40B4-BE49-F238E27FC236}">
                  <a16:creationId xmlns:a16="http://schemas.microsoft.com/office/drawing/2014/main" id="{A9DFAE9F-2D37-5146-822B-4E8C9605E8C8}"/>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495">
              <a:extLst>
                <a:ext uri="{FF2B5EF4-FFF2-40B4-BE49-F238E27FC236}">
                  <a16:creationId xmlns:a16="http://schemas.microsoft.com/office/drawing/2014/main" id="{B0D98C85-325D-0744-87C8-B24596C00BB2}"/>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496">
              <a:extLst>
                <a:ext uri="{FF2B5EF4-FFF2-40B4-BE49-F238E27FC236}">
                  <a16:creationId xmlns:a16="http://schemas.microsoft.com/office/drawing/2014/main" id="{A6388D6C-1679-0F4C-810F-88BA5758DE6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497">
              <a:extLst>
                <a:ext uri="{FF2B5EF4-FFF2-40B4-BE49-F238E27FC236}">
                  <a16:creationId xmlns:a16="http://schemas.microsoft.com/office/drawing/2014/main" id="{E08DC175-3099-F94E-B92C-E6087EDC3AF3}"/>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498">
              <a:extLst>
                <a:ext uri="{FF2B5EF4-FFF2-40B4-BE49-F238E27FC236}">
                  <a16:creationId xmlns:a16="http://schemas.microsoft.com/office/drawing/2014/main" id="{E0CA2047-1114-EB4B-80E4-EBF1E8CBF5BC}"/>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499">
              <a:extLst>
                <a:ext uri="{FF2B5EF4-FFF2-40B4-BE49-F238E27FC236}">
                  <a16:creationId xmlns:a16="http://schemas.microsoft.com/office/drawing/2014/main" id="{08FCEF64-DE5B-3240-8851-ADCE39B9248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0">
              <a:extLst>
                <a:ext uri="{FF2B5EF4-FFF2-40B4-BE49-F238E27FC236}">
                  <a16:creationId xmlns:a16="http://schemas.microsoft.com/office/drawing/2014/main" id="{16229FBB-2609-E447-8605-F65A8C2830D8}"/>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1">
              <a:extLst>
                <a:ext uri="{FF2B5EF4-FFF2-40B4-BE49-F238E27FC236}">
                  <a16:creationId xmlns:a16="http://schemas.microsoft.com/office/drawing/2014/main" id="{E5A1E760-91F6-7E4C-8767-ED7C6AA8D069}"/>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2">
              <a:extLst>
                <a:ext uri="{FF2B5EF4-FFF2-40B4-BE49-F238E27FC236}">
                  <a16:creationId xmlns:a16="http://schemas.microsoft.com/office/drawing/2014/main" id="{7ECC9F79-90E6-B642-AA1E-9C1DEA331CA9}"/>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3">
              <a:extLst>
                <a:ext uri="{FF2B5EF4-FFF2-40B4-BE49-F238E27FC236}">
                  <a16:creationId xmlns:a16="http://schemas.microsoft.com/office/drawing/2014/main" id="{EDC95212-09E4-2048-819F-69831EFA8E44}"/>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4">
              <a:extLst>
                <a:ext uri="{FF2B5EF4-FFF2-40B4-BE49-F238E27FC236}">
                  <a16:creationId xmlns:a16="http://schemas.microsoft.com/office/drawing/2014/main" id="{8BE85CAD-FB23-204B-88A3-A054DC9FE2C3}"/>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05">
              <a:extLst>
                <a:ext uri="{FF2B5EF4-FFF2-40B4-BE49-F238E27FC236}">
                  <a16:creationId xmlns:a16="http://schemas.microsoft.com/office/drawing/2014/main" id="{7DC3DDCD-7657-6F41-BA7D-540CEA63B5E6}"/>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06">
              <a:extLst>
                <a:ext uri="{FF2B5EF4-FFF2-40B4-BE49-F238E27FC236}">
                  <a16:creationId xmlns:a16="http://schemas.microsoft.com/office/drawing/2014/main" id="{FFE264CD-FACC-4147-BF2E-EF795BE24D0C}"/>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07">
              <a:extLst>
                <a:ext uri="{FF2B5EF4-FFF2-40B4-BE49-F238E27FC236}">
                  <a16:creationId xmlns:a16="http://schemas.microsoft.com/office/drawing/2014/main" id="{BFB6EE49-62D6-D14E-8DD5-174D25ADA59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08">
              <a:extLst>
                <a:ext uri="{FF2B5EF4-FFF2-40B4-BE49-F238E27FC236}">
                  <a16:creationId xmlns:a16="http://schemas.microsoft.com/office/drawing/2014/main" id="{6F7314CC-C064-2D43-8EE9-754576A74BD7}"/>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09">
              <a:extLst>
                <a:ext uri="{FF2B5EF4-FFF2-40B4-BE49-F238E27FC236}">
                  <a16:creationId xmlns:a16="http://schemas.microsoft.com/office/drawing/2014/main" id="{8B686C48-2CB8-6E4F-97B9-22B3FDC4B7A2}"/>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0">
              <a:extLst>
                <a:ext uri="{FF2B5EF4-FFF2-40B4-BE49-F238E27FC236}">
                  <a16:creationId xmlns:a16="http://schemas.microsoft.com/office/drawing/2014/main" id="{C4E01BDF-CE51-B540-8499-7D23E76CAEF2}"/>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1">
              <a:extLst>
                <a:ext uri="{FF2B5EF4-FFF2-40B4-BE49-F238E27FC236}">
                  <a16:creationId xmlns:a16="http://schemas.microsoft.com/office/drawing/2014/main" id="{A0138B41-9902-C441-B21F-AA33C6E65A8D}"/>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2">
              <a:extLst>
                <a:ext uri="{FF2B5EF4-FFF2-40B4-BE49-F238E27FC236}">
                  <a16:creationId xmlns:a16="http://schemas.microsoft.com/office/drawing/2014/main" id="{877B1DC0-A475-B14F-9C8C-FB0AFA1EAF65}"/>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3">
              <a:extLst>
                <a:ext uri="{FF2B5EF4-FFF2-40B4-BE49-F238E27FC236}">
                  <a16:creationId xmlns:a16="http://schemas.microsoft.com/office/drawing/2014/main" id="{E2233A02-D5E3-BF47-9BDC-82DC8C2013F5}"/>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4">
              <a:extLst>
                <a:ext uri="{FF2B5EF4-FFF2-40B4-BE49-F238E27FC236}">
                  <a16:creationId xmlns:a16="http://schemas.microsoft.com/office/drawing/2014/main" id="{6AB33C53-59A8-0C45-A573-1C379C24238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15">
              <a:extLst>
                <a:ext uri="{FF2B5EF4-FFF2-40B4-BE49-F238E27FC236}">
                  <a16:creationId xmlns:a16="http://schemas.microsoft.com/office/drawing/2014/main" id="{7E2019DB-95C9-5346-83BE-572DBD8B9B10}"/>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16">
              <a:extLst>
                <a:ext uri="{FF2B5EF4-FFF2-40B4-BE49-F238E27FC236}">
                  <a16:creationId xmlns:a16="http://schemas.microsoft.com/office/drawing/2014/main" id="{4A01894C-8B8F-A64E-87B0-25663DF63492}"/>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17">
              <a:extLst>
                <a:ext uri="{FF2B5EF4-FFF2-40B4-BE49-F238E27FC236}">
                  <a16:creationId xmlns:a16="http://schemas.microsoft.com/office/drawing/2014/main" id="{0ED4B7B7-576B-5B4B-9E6C-56FB25CAC8A9}"/>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18">
              <a:extLst>
                <a:ext uri="{FF2B5EF4-FFF2-40B4-BE49-F238E27FC236}">
                  <a16:creationId xmlns:a16="http://schemas.microsoft.com/office/drawing/2014/main" id="{67B77F1E-1C73-DB45-A33C-84B813EB94DD}"/>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19">
              <a:extLst>
                <a:ext uri="{FF2B5EF4-FFF2-40B4-BE49-F238E27FC236}">
                  <a16:creationId xmlns:a16="http://schemas.microsoft.com/office/drawing/2014/main" id="{802411F2-CF0E-D045-9553-AEE11DECA8D9}"/>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5" name="Freeform 520">
              <a:extLst>
                <a:ext uri="{FF2B5EF4-FFF2-40B4-BE49-F238E27FC236}">
                  <a16:creationId xmlns:a16="http://schemas.microsoft.com/office/drawing/2014/main" id="{CBDBE60D-A245-F246-87C3-522FBD3846E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6" name="Freeform 521">
              <a:extLst>
                <a:ext uri="{FF2B5EF4-FFF2-40B4-BE49-F238E27FC236}">
                  <a16:creationId xmlns:a16="http://schemas.microsoft.com/office/drawing/2014/main" id="{E539F5F4-8688-EC42-B428-D2E45ADC9195}"/>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7" name="Freeform 522">
              <a:extLst>
                <a:ext uri="{FF2B5EF4-FFF2-40B4-BE49-F238E27FC236}">
                  <a16:creationId xmlns:a16="http://schemas.microsoft.com/office/drawing/2014/main" id="{7E7AA1CD-176A-4249-BA33-4DE566955586}"/>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8" name="Freeform 523">
              <a:extLst>
                <a:ext uri="{FF2B5EF4-FFF2-40B4-BE49-F238E27FC236}">
                  <a16:creationId xmlns:a16="http://schemas.microsoft.com/office/drawing/2014/main" id="{0E6BDD19-B87F-D348-A89C-5B3FB1ABED67}"/>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9" name="Freeform 524">
              <a:extLst>
                <a:ext uri="{FF2B5EF4-FFF2-40B4-BE49-F238E27FC236}">
                  <a16:creationId xmlns:a16="http://schemas.microsoft.com/office/drawing/2014/main" id="{6BADFD24-A110-1B41-9833-5023D7A29F4D}"/>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49387364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w/Photos 3">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769387B7-0AE9-D444-BDD7-4E3C05392190}"/>
              </a:ext>
            </a:extLst>
          </p:cNvPr>
          <p:cNvSpPr/>
          <p:nvPr userDrawn="1"/>
        </p:nvSpPr>
        <p:spPr>
          <a:xfrm>
            <a:off x="0" y="0"/>
            <a:ext cx="12200564"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Rectangle 12">
            <a:extLst>
              <a:ext uri="{FF2B5EF4-FFF2-40B4-BE49-F238E27FC236}">
                <a16:creationId xmlns:a16="http://schemas.microsoft.com/office/drawing/2014/main" id="{2A4C0155-6A34-D84F-AE65-57C479EA6ABA}"/>
              </a:ext>
            </a:extLst>
          </p:cNvPr>
          <p:cNvSpPr/>
          <p:nvPr userDrawn="1"/>
        </p:nvSpPr>
        <p:spPr>
          <a:xfrm>
            <a:off x="9088159" y="0"/>
            <a:ext cx="90742"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4">
            <a:extLst>
              <a:ext uri="{FF2B5EF4-FFF2-40B4-BE49-F238E27FC236}">
                <a16:creationId xmlns:a16="http://schemas.microsoft.com/office/drawing/2014/main" id="{CBDB0256-6D16-0A45-896F-CF53487D36B1}"/>
              </a:ext>
            </a:extLst>
          </p:cNvPr>
          <p:cNvSpPr>
            <a:spLocks noGrp="1"/>
          </p:cNvSpPr>
          <p:nvPr>
            <p:ph type="pic" sz="quarter" idx="13"/>
          </p:nvPr>
        </p:nvSpPr>
        <p:spPr>
          <a:xfrm>
            <a:off x="9178925" y="0"/>
            <a:ext cx="3021639" cy="2286000"/>
          </a:xfrm>
        </p:spPr>
        <p:txBody>
          <a:bodyPr/>
          <a:lstStyle/>
          <a:p>
            <a:endParaRPr lang="en-US"/>
          </a:p>
        </p:txBody>
      </p:sp>
      <p:sp>
        <p:nvSpPr>
          <p:cNvPr id="16" name="Picture Placeholder 14">
            <a:extLst>
              <a:ext uri="{FF2B5EF4-FFF2-40B4-BE49-F238E27FC236}">
                <a16:creationId xmlns:a16="http://schemas.microsoft.com/office/drawing/2014/main" id="{415F9FDD-4A8E-5644-92A1-8E1EAE8E51FB}"/>
              </a:ext>
            </a:extLst>
          </p:cNvPr>
          <p:cNvSpPr>
            <a:spLocks noGrp="1"/>
          </p:cNvSpPr>
          <p:nvPr>
            <p:ph type="pic" sz="quarter" idx="14"/>
          </p:nvPr>
        </p:nvSpPr>
        <p:spPr>
          <a:xfrm>
            <a:off x="9178925" y="2286000"/>
            <a:ext cx="3021639" cy="2286000"/>
          </a:xfrm>
        </p:spPr>
        <p:txBody>
          <a:bodyPr/>
          <a:lstStyle/>
          <a:p>
            <a:endParaRPr lang="en-US"/>
          </a:p>
        </p:txBody>
      </p:sp>
      <p:sp>
        <p:nvSpPr>
          <p:cNvPr id="17" name="Picture Placeholder 14">
            <a:extLst>
              <a:ext uri="{FF2B5EF4-FFF2-40B4-BE49-F238E27FC236}">
                <a16:creationId xmlns:a16="http://schemas.microsoft.com/office/drawing/2014/main" id="{D671B4E2-E551-084D-9D72-3BF4FBEE480B}"/>
              </a:ext>
            </a:extLst>
          </p:cNvPr>
          <p:cNvSpPr>
            <a:spLocks noGrp="1"/>
          </p:cNvSpPr>
          <p:nvPr>
            <p:ph type="pic" sz="quarter" idx="15"/>
          </p:nvPr>
        </p:nvSpPr>
        <p:spPr>
          <a:xfrm>
            <a:off x="9178925" y="4572000"/>
            <a:ext cx="3021639" cy="2286000"/>
          </a:xfrm>
        </p:spPr>
        <p:txBody>
          <a:bodyPr/>
          <a:lstStyle/>
          <a:p>
            <a:endParaRPr lang="en-US"/>
          </a:p>
        </p:txBody>
      </p:sp>
      <p:grpSp>
        <p:nvGrpSpPr>
          <p:cNvPr id="10" name="Group 9">
            <a:extLst>
              <a:ext uri="{FF2B5EF4-FFF2-40B4-BE49-F238E27FC236}">
                <a16:creationId xmlns:a16="http://schemas.microsoft.com/office/drawing/2014/main" id="{883DEBAF-829C-6C40-89F8-019B06448B0D}"/>
              </a:ext>
            </a:extLst>
          </p:cNvPr>
          <p:cNvGrpSpPr>
            <a:grpSpLocks noChangeAspect="1"/>
          </p:cNvGrpSpPr>
          <p:nvPr userDrawn="1"/>
        </p:nvGrpSpPr>
        <p:grpSpPr>
          <a:xfrm>
            <a:off x="450003" y="388307"/>
            <a:ext cx="3675888" cy="1522467"/>
            <a:chOff x="38100" y="1993900"/>
            <a:chExt cx="9563100" cy="3960813"/>
          </a:xfrm>
        </p:grpSpPr>
        <p:sp>
          <p:nvSpPr>
            <p:cNvPr id="11" name="Freeform 1">
              <a:extLst>
                <a:ext uri="{FF2B5EF4-FFF2-40B4-BE49-F238E27FC236}">
                  <a16:creationId xmlns:a16="http://schemas.microsoft.com/office/drawing/2014/main" id="{8E11DCA7-A015-5D46-85A8-81CB029855A8}"/>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2">
              <a:extLst>
                <a:ext uri="{FF2B5EF4-FFF2-40B4-BE49-F238E27FC236}">
                  <a16:creationId xmlns:a16="http://schemas.microsoft.com/office/drawing/2014/main" id="{56BBDF17-F98A-3B4B-9467-F617D727CD21}"/>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3">
              <a:extLst>
                <a:ext uri="{FF2B5EF4-FFF2-40B4-BE49-F238E27FC236}">
                  <a16:creationId xmlns:a16="http://schemas.microsoft.com/office/drawing/2014/main" id="{1EB027B6-1FE6-B74B-90E2-996C9699FD33}"/>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4">
              <a:extLst>
                <a:ext uri="{FF2B5EF4-FFF2-40B4-BE49-F238E27FC236}">
                  <a16:creationId xmlns:a16="http://schemas.microsoft.com/office/drawing/2014/main" id="{09A255BA-A9AF-F744-93AD-567C024ECC5B}"/>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5">
              <a:extLst>
                <a:ext uri="{FF2B5EF4-FFF2-40B4-BE49-F238E27FC236}">
                  <a16:creationId xmlns:a16="http://schemas.microsoft.com/office/drawing/2014/main" id="{27571DF8-1CB1-F848-8B7F-47CD71AD25BC}"/>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6">
              <a:extLst>
                <a:ext uri="{FF2B5EF4-FFF2-40B4-BE49-F238E27FC236}">
                  <a16:creationId xmlns:a16="http://schemas.microsoft.com/office/drawing/2014/main" id="{B8882B86-B679-384A-9352-C7E0A2E8ADE6}"/>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7">
              <a:extLst>
                <a:ext uri="{FF2B5EF4-FFF2-40B4-BE49-F238E27FC236}">
                  <a16:creationId xmlns:a16="http://schemas.microsoft.com/office/drawing/2014/main" id="{11A4D9A0-E263-E64E-8832-7B745A255E9C}"/>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8">
              <a:extLst>
                <a:ext uri="{FF2B5EF4-FFF2-40B4-BE49-F238E27FC236}">
                  <a16:creationId xmlns:a16="http://schemas.microsoft.com/office/drawing/2014/main" id="{73D0D7F2-5A6C-434A-BF4E-E5EA23E739A5}"/>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9">
              <a:extLst>
                <a:ext uri="{FF2B5EF4-FFF2-40B4-BE49-F238E27FC236}">
                  <a16:creationId xmlns:a16="http://schemas.microsoft.com/office/drawing/2014/main" id="{4C7365EA-77E3-3A4F-82EF-1F93EB8F1D2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0">
              <a:extLst>
                <a:ext uri="{FF2B5EF4-FFF2-40B4-BE49-F238E27FC236}">
                  <a16:creationId xmlns:a16="http://schemas.microsoft.com/office/drawing/2014/main" id="{682A54C4-F5BD-5A4B-BF28-331D7EB8267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1">
              <a:extLst>
                <a:ext uri="{FF2B5EF4-FFF2-40B4-BE49-F238E27FC236}">
                  <a16:creationId xmlns:a16="http://schemas.microsoft.com/office/drawing/2014/main" id="{532ACFCA-8F92-5B49-8787-834167739BD3}"/>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2">
              <a:extLst>
                <a:ext uri="{FF2B5EF4-FFF2-40B4-BE49-F238E27FC236}">
                  <a16:creationId xmlns:a16="http://schemas.microsoft.com/office/drawing/2014/main" id="{BEF07D32-C43B-C14A-AB90-FCBF1783FFE5}"/>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3">
              <a:extLst>
                <a:ext uri="{FF2B5EF4-FFF2-40B4-BE49-F238E27FC236}">
                  <a16:creationId xmlns:a16="http://schemas.microsoft.com/office/drawing/2014/main" id="{76D9A52A-18CD-C543-B122-1CFDEFC9CDD8}"/>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14">
              <a:extLst>
                <a:ext uri="{FF2B5EF4-FFF2-40B4-BE49-F238E27FC236}">
                  <a16:creationId xmlns:a16="http://schemas.microsoft.com/office/drawing/2014/main" id="{280FD6E8-04BA-7746-B1D3-CAC087BFA37B}"/>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15">
              <a:extLst>
                <a:ext uri="{FF2B5EF4-FFF2-40B4-BE49-F238E27FC236}">
                  <a16:creationId xmlns:a16="http://schemas.microsoft.com/office/drawing/2014/main" id="{65940B7B-AC99-2844-8C65-093D434A26E5}"/>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16">
              <a:extLst>
                <a:ext uri="{FF2B5EF4-FFF2-40B4-BE49-F238E27FC236}">
                  <a16:creationId xmlns:a16="http://schemas.microsoft.com/office/drawing/2014/main" id="{95C049D7-9769-854C-98A2-53FD9410785E}"/>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17">
              <a:extLst>
                <a:ext uri="{FF2B5EF4-FFF2-40B4-BE49-F238E27FC236}">
                  <a16:creationId xmlns:a16="http://schemas.microsoft.com/office/drawing/2014/main" id="{991536E8-7C41-0048-9AC9-8A893B223D0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18">
              <a:extLst>
                <a:ext uri="{FF2B5EF4-FFF2-40B4-BE49-F238E27FC236}">
                  <a16:creationId xmlns:a16="http://schemas.microsoft.com/office/drawing/2014/main" id="{94FA418F-F547-2D40-AA0A-9685A7BC560D}"/>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19">
              <a:extLst>
                <a:ext uri="{FF2B5EF4-FFF2-40B4-BE49-F238E27FC236}">
                  <a16:creationId xmlns:a16="http://schemas.microsoft.com/office/drawing/2014/main" id="{BC2EC35A-30AC-1848-80A6-EE6CACFB0FCB}"/>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0">
              <a:extLst>
                <a:ext uri="{FF2B5EF4-FFF2-40B4-BE49-F238E27FC236}">
                  <a16:creationId xmlns:a16="http://schemas.microsoft.com/office/drawing/2014/main" id="{B73B4DFB-1464-C646-9A75-ECA52309D1BE}"/>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1">
              <a:extLst>
                <a:ext uri="{FF2B5EF4-FFF2-40B4-BE49-F238E27FC236}">
                  <a16:creationId xmlns:a16="http://schemas.microsoft.com/office/drawing/2014/main" id="{78A94008-1EB8-4C48-AB51-99D637D29946}"/>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2">
              <a:extLst>
                <a:ext uri="{FF2B5EF4-FFF2-40B4-BE49-F238E27FC236}">
                  <a16:creationId xmlns:a16="http://schemas.microsoft.com/office/drawing/2014/main" id="{1D22459A-4568-794E-A9C7-FE511352F8BD}"/>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3">
              <a:extLst>
                <a:ext uri="{FF2B5EF4-FFF2-40B4-BE49-F238E27FC236}">
                  <a16:creationId xmlns:a16="http://schemas.microsoft.com/office/drawing/2014/main" id="{FE146A28-E348-6C44-8D5F-7ED46157F6C5}"/>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24">
              <a:extLst>
                <a:ext uri="{FF2B5EF4-FFF2-40B4-BE49-F238E27FC236}">
                  <a16:creationId xmlns:a16="http://schemas.microsoft.com/office/drawing/2014/main" id="{D7FD509E-11F2-FA40-9259-1200D1BB68B8}"/>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25">
              <a:extLst>
                <a:ext uri="{FF2B5EF4-FFF2-40B4-BE49-F238E27FC236}">
                  <a16:creationId xmlns:a16="http://schemas.microsoft.com/office/drawing/2014/main" id="{066F3668-E2C0-DE42-B474-6AD21B17E8DD}"/>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26">
              <a:extLst>
                <a:ext uri="{FF2B5EF4-FFF2-40B4-BE49-F238E27FC236}">
                  <a16:creationId xmlns:a16="http://schemas.microsoft.com/office/drawing/2014/main" id="{60F689EB-AF3B-7342-B4C8-33208E51B49D}"/>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27">
              <a:extLst>
                <a:ext uri="{FF2B5EF4-FFF2-40B4-BE49-F238E27FC236}">
                  <a16:creationId xmlns:a16="http://schemas.microsoft.com/office/drawing/2014/main" id="{8D571EAE-20F4-5547-A9F2-6CC3C35DE990}"/>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28">
              <a:extLst>
                <a:ext uri="{FF2B5EF4-FFF2-40B4-BE49-F238E27FC236}">
                  <a16:creationId xmlns:a16="http://schemas.microsoft.com/office/drawing/2014/main" id="{D45A53B4-ADCA-1A4C-A044-F01F4A77BC4D}"/>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29">
              <a:extLst>
                <a:ext uri="{FF2B5EF4-FFF2-40B4-BE49-F238E27FC236}">
                  <a16:creationId xmlns:a16="http://schemas.microsoft.com/office/drawing/2014/main" id="{007E000F-9AFC-024E-9AFE-0E5319192630}"/>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0">
              <a:extLst>
                <a:ext uri="{FF2B5EF4-FFF2-40B4-BE49-F238E27FC236}">
                  <a16:creationId xmlns:a16="http://schemas.microsoft.com/office/drawing/2014/main" id="{9682E3D9-52B6-9445-8C93-FCDB4E0115DF}"/>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1">
              <a:extLst>
                <a:ext uri="{FF2B5EF4-FFF2-40B4-BE49-F238E27FC236}">
                  <a16:creationId xmlns:a16="http://schemas.microsoft.com/office/drawing/2014/main" id="{7DD3818D-DCC2-4D46-BCDA-2CADC0FB20A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2">
              <a:extLst>
                <a:ext uri="{FF2B5EF4-FFF2-40B4-BE49-F238E27FC236}">
                  <a16:creationId xmlns:a16="http://schemas.microsoft.com/office/drawing/2014/main" id="{FDEFA8A7-BB56-9C43-AE5F-B720E589CB42}"/>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3">
              <a:extLst>
                <a:ext uri="{FF2B5EF4-FFF2-40B4-BE49-F238E27FC236}">
                  <a16:creationId xmlns:a16="http://schemas.microsoft.com/office/drawing/2014/main" id="{A71B2D46-FCD5-2146-8DC5-96BE1257A413}"/>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34">
              <a:extLst>
                <a:ext uri="{FF2B5EF4-FFF2-40B4-BE49-F238E27FC236}">
                  <a16:creationId xmlns:a16="http://schemas.microsoft.com/office/drawing/2014/main" id="{8CDFB0B4-4B3C-1C44-B181-6BCEFCBFD86F}"/>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35">
              <a:extLst>
                <a:ext uri="{FF2B5EF4-FFF2-40B4-BE49-F238E27FC236}">
                  <a16:creationId xmlns:a16="http://schemas.microsoft.com/office/drawing/2014/main" id="{59D6E8F5-0A96-4B49-B9C2-3D553009D525}"/>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36">
              <a:extLst>
                <a:ext uri="{FF2B5EF4-FFF2-40B4-BE49-F238E27FC236}">
                  <a16:creationId xmlns:a16="http://schemas.microsoft.com/office/drawing/2014/main" id="{EF04DFCC-AE0F-BE47-B1D3-F653E43A9099}"/>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37">
              <a:extLst>
                <a:ext uri="{FF2B5EF4-FFF2-40B4-BE49-F238E27FC236}">
                  <a16:creationId xmlns:a16="http://schemas.microsoft.com/office/drawing/2014/main" id="{7CE3E579-BCF3-5B46-9BF3-FFE8BF9269B2}"/>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38">
              <a:extLst>
                <a:ext uri="{FF2B5EF4-FFF2-40B4-BE49-F238E27FC236}">
                  <a16:creationId xmlns:a16="http://schemas.microsoft.com/office/drawing/2014/main" id="{736CF6E6-7021-F746-A530-C1BF006D75E2}"/>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39">
              <a:extLst>
                <a:ext uri="{FF2B5EF4-FFF2-40B4-BE49-F238E27FC236}">
                  <a16:creationId xmlns:a16="http://schemas.microsoft.com/office/drawing/2014/main" id="{26162834-DFE9-EF4F-8C6D-9B5EFC904AF3}"/>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0">
              <a:extLst>
                <a:ext uri="{FF2B5EF4-FFF2-40B4-BE49-F238E27FC236}">
                  <a16:creationId xmlns:a16="http://schemas.microsoft.com/office/drawing/2014/main" id="{A1B941CE-0E9A-B440-9AA9-F891B96CB149}"/>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1">
              <a:extLst>
                <a:ext uri="{FF2B5EF4-FFF2-40B4-BE49-F238E27FC236}">
                  <a16:creationId xmlns:a16="http://schemas.microsoft.com/office/drawing/2014/main" id="{7E39B730-A619-4D4A-8549-ADC339A5AB2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2">
              <a:extLst>
                <a:ext uri="{FF2B5EF4-FFF2-40B4-BE49-F238E27FC236}">
                  <a16:creationId xmlns:a16="http://schemas.microsoft.com/office/drawing/2014/main" id="{B275650C-F186-C343-9A00-FEBF8AFD34D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3">
              <a:extLst>
                <a:ext uri="{FF2B5EF4-FFF2-40B4-BE49-F238E27FC236}">
                  <a16:creationId xmlns:a16="http://schemas.microsoft.com/office/drawing/2014/main" id="{EF9784EE-85C3-0047-A128-7D8C467571E8}"/>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44">
              <a:extLst>
                <a:ext uri="{FF2B5EF4-FFF2-40B4-BE49-F238E27FC236}">
                  <a16:creationId xmlns:a16="http://schemas.microsoft.com/office/drawing/2014/main" id="{9732784A-4347-C14C-9117-03245D84FD93}"/>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45">
              <a:extLst>
                <a:ext uri="{FF2B5EF4-FFF2-40B4-BE49-F238E27FC236}">
                  <a16:creationId xmlns:a16="http://schemas.microsoft.com/office/drawing/2014/main" id="{0DC49CE3-D228-DF4E-AEEC-67CA78FE9AC0}"/>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46">
              <a:extLst>
                <a:ext uri="{FF2B5EF4-FFF2-40B4-BE49-F238E27FC236}">
                  <a16:creationId xmlns:a16="http://schemas.microsoft.com/office/drawing/2014/main" id="{1864FAAD-C578-1D4E-B187-34E4D7AC6D0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47">
              <a:extLst>
                <a:ext uri="{FF2B5EF4-FFF2-40B4-BE49-F238E27FC236}">
                  <a16:creationId xmlns:a16="http://schemas.microsoft.com/office/drawing/2014/main" id="{D0249A3C-BD39-0F46-A5BD-C9C0F5DAA381}"/>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48">
              <a:extLst>
                <a:ext uri="{FF2B5EF4-FFF2-40B4-BE49-F238E27FC236}">
                  <a16:creationId xmlns:a16="http://schemas.microsoft.com/office/drawing/2014/main" id="{7B207E30-AFF8-A445-89D8-63909092F6D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49">
              <a:extLst>
                <a:ext uri="{FF2B5EF4-FFF2-40B4-BE49-F238E27FC236}">
                  <a16:creationId xmlns:a16="http://schemas.microsoft.com/office/drawing/2014/main" id="{922EAF37-984C-4B49-BF45-45FD7E9FAA6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0">
              <a:extLst>
                <a:ext uri="{FF2B5EF4-FFF2-40B4-BE49-F238E27FC236}">
                  <a16:creationId xmlns:a16="http://schemas.microsoft.com/office/drawing/2014/main" id="{6C26E02D-133E-074B-990B-D7938B7C62F9}"/>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1">
              <a:extLst>
                <a:ext uri="{FF2B5EF4-FFF2-40B4-BE49-F238E27FC236}">
                  <a16:creationId xmlns:a16="http://schemas.microsoft.com/office/drawing/2014/main" id="{D6DDA072-8328-6E4C-BCEE-FF3C452D323E}"/>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2">
              <a:extLst>
                <a:ext uri="{FF2B5EF4-FFF2-40B4-BE49-F238E27FC236}">
                  <a16:creationId xmlns:a16="http://schemas.microsoft.com/office/drawing/2014/main" id="{6D06317E-EEB9-6A4C-A2F4-69BB32451AE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3">
              <a:extLst>
                <a:ext uri="{FF2B5EF4-FFF2-40B4-BE49-F238E27FC236}">
                  <a16:creationId xmlns:a16="http://schemas.microsoft.com/office/drawing/2014/main" id="{BFB8991C-8E37-134B-85D2-81DBF26F514E}"/>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54">
              <a:extLst>
                <a:ext uri="{FF2B5EF4-FFF2-40B4-BE49-F238E27FC236}">
                  <a16:creationId xmlns:a16="http://schemas.microsoft.com/office/drawing/2014/main" id="{1ADBA9F5-D83E-4E49-A344-F2C7639DBAE2}"/>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55">
              <a:extLst>
                <a:ext uri="{FF2B5EF4-FFF2-40B4-BE49-F238E27FC236}">
                  <a16:creationId xmlns:a16="http://schemas.microsoft.com/office/drawing/2014/main" id="{E1282F04-4534-B547-864A-CD11E6F400E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56">
              <a:extLst>
                <a:ext uri="{FF2B5EF4-FFF2-40B4-BE49-F238E27FC236}">
                  <a16:creationId xmlns:a16="http://schemas.microsoft.com/office/drawing/2014/main" id="{E092E77C-CBD8-5A4A-BB66-0B4467A3E366}"/>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57">
              <a:extLst>
                <a:ext uri="{FF2B5EF4-FFF2-40B4-BE49-F238E27FC236}">
                  <a16:creationId xmlns:a16="http://schemas.microsoft.com/office/drawing/2014/main" id="{518BC4EC-D710-4F40-B3FE-D1CC2919E291}"/>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58">
              <a:extLst>
                <a:ext uri="{FF2B5EF4-FFF2-40B4-BE49-F238E27FC236}">
                  <a16:creationId xmlns:a16="http://schemas.microsoft.com/office/drawing/2014/main" id="{28C7044B-E91C-7145-966A-208FB672107A}"/>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59">
              <a:extLst>
                <a:ext uri="{FF2B5EF4-FFF2-40B4-BE49-F238E27FC236}">
                  <a16:creationId xmlns:a16="http://schemas.microsoft.com/office/drawing/2014/main" id="{EB52F500-FA9D-EB42-A36A-BB6C17D0C51B}"/>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0">
              <a:extLst>
                <a:ext uri="{FF2B5EF4-FFF2-40B4-BE49-F238E27FC236}">
                  <a16:creationId xmlns:a16="http://schemas.microsoft.com/office/drawing/2014/main" id="{2DEB7338-2C28-694E-8049-3759AAF5BAAF}"/>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1">
              <a:extLst>
                <a:ext uri="{FF2B5EF4-FFF2-40B4-BE49-F238E27FC236}">
                  <a16:creationId xmlns:a16="http://schemas.microsoft.com/office/drawing/2014/main" id="{50498D1E-A9AF-1049-945B-DAB92B992F81}"/>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2">
              <a:extLst>
                <a:ext uri="{FF2B5EF4-FFF2-40B4-BE49-F238E27FC236}">
                  <a16:creationId xmlns:a16="http://schemas.microsoft.com/office/drawing/2014/main" id="{0C14A8CA-F260-4E45-B451-7F1926629827}"/>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3">
              <a:extLst>
                <a:ext uri="{FF2B5EF4-FFF2-40B4-BE49-F238E27FC236}">
                  <a16:creationId xmlns:a16="http://schemas.microsoft.com/office/drawing/2014/main" id="{8D948592-A4A7-C74B-B882-9834710AAA9B}"/>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64">
              <a:extLst>
                <a:ext uri="{FF2B5EF4-FFF2-40B4-BE49-F238E27FC236}">
                  <a16:creationId xmlns:a16="http://schemas.microsoft.com/office/drawing/2014/main" id="{A48EF008-C453-1B4C-960E-4093A3DC32BE}"/>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65">
              <a:extLst>
                <a:ext uri="{FF2B5EF4-FFF2-40B4-BE49-F238E27FC236}">
                  <a16:creationId xmlns:a16="http://schemas.microsoft.com/office/drawing/2014/main" id="{21298296-C5CE-A44C-8B10-CB1FDCF52F2F}"/>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66">
              <a:extLst>
                <a:ext uri="{FF2B5EF4-FFF2-40B4-BE49-F238E27FC236}">
                  <a16:creationId xmlns:a16="http://schemas.microsoft.com/office/drawing/2014/main" id="{371EA227-8816-9042-A1CB-46EFED62BBE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7">
              <a:extLst>
                <a:ext uri="{FF2B5EF4-FFF2-40B4-BE49-F238E27FC236}">
                  <a16:creationId xmlns:a16="http://schemas.microsoft.com/office/drawing/2014/main" id="{56B646CC-9B9C-EF40-8875-9A5C17665A77}"/>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8">
              <a:extLst>
                <a:ext uri="{FF2B5EF4-FFF2-40B4-BE49-F238E27FC236}">
                  <a16:creationId xmlns:a16="http://schemas.microsoft.com/office/drawing/2014/main" id="{E238C5EF-7B17-EA47-AB19-EDBBCB78E0CA}"/>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69">
              <a:extLst>
                <a:ext uri="{FF2B5EF4-FFF2-40B4-BE49-F238E27FC236}">
                  <a16:creationId xmlns:a16="http://schemas.microsoft.com/office/drawing/2014/main" id="{F3DEEAB4-30BE-1B46-8925-DE66603517C7}"/>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0">
              <a:extLst>
                <a:ext uri="{FF2B5EF4-FFF2-40B4-BE49-F238E27FC236}">
                  <a16:creationId xmlns:a16="http://schemas.microsoft.com/office/drawing/2014/main" id="{5CC13BC2-9D60-AA49-B42B-5857C747E15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1">
              <a:extLst>
                <a:ext uri="{FF2B5EF4-FFF2-40B4-BE49-F238E27FC236}">
                  <a16:creationId xmlns:a16="http://schemas.microsoft.com/office/drawing/2014/main" id="{9709005D-0527-A245-A990-03264B158F4F}"/>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2">
              <a:extLst>
                <a:ext uri="{FF2B5EF4-FFF2-40B4-BE49-F238E27FC236}">
                  <a16:creationId xmlns:a16="http://schemas.microsoft.com/office/drawing/2014/main" id="{1777CE06-FD79-2F43-AB4E-3491E24F4D1F}"/>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3">
              <a:extLst>
                <a:ext uri="{FF2B5EF4-FFF2-40B4-BE49-F238E27FC236}">
                  <a16:creationId xmlns:a16="http://schemas.microsoft.com/office/drawing/2014/main" id="{7783C3D2-753E-EF48-A2C9-2A108C1DDA26}"/>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74">
              <a:extLst>
                <a:ext uri="{FF2B5EF4-FFF2-40B4-BE49-F238E27FC236}">
                  <a16:creationId xmlns:a16="http://schemas.microsoft.com/office/drawing/2014/main" id="{D66C9B8E-31FE-6D47-901E-D40EA97B8068}"/>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75">
              <a:extLst>
                <a:ext uri="{FF2B5EF4-FFF2-40B4-BE49-F238E27FC236}">
                  <a16:creationId xmlns:a16="http://schemas.microsoft.com/office/drawing/2014/main" id="{8F1F20EA-572B-E949-9EF8-C9EF9E1580B4}"/>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76">
              <a:extLst>
                <a:ext uri="{FF2B5EF4-FFF2-40B4-BE49-F238E27FC236}">
                  <a16:creationId xmlns:a16="http://schemas.microsoft.com/office/drawing/2014/main" id="{0D7A52C5-72C1-2C44-8C27-53EFAB82FEC5}"/>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77">
              <a:extLst>
                <a:ext uri="{FF2B5EF4-FFF2-40B4-BE49-F238E27FC236}">
                  <a16:creationId xmlns:a16="http://schemas.microsoft.com/office/drawing/2014/main" id="{F3B93BE3-0F1A-E74E-89E6-E0F3C14DB4E7}"/>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78">
              <a:extLst>
                <a:ext uri="{FF2B5EF4-FFF2-40B4-BE49-F238E27FC236}">
                  <a16:creationId xmlns:a16="http://schemas.microsoft.com/office/drawing/2014/main" id="{9647CBF9-708B-8245-8D72-E06331B355FB}"/>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79">
              <a:extLst>
                <a:ext uri="{FF2B5EF4-FFF2-40B4-BE49-F238E27FC236}">
                  <a16:creationId xmlns:a16="http://schemas.microsoft.com/office/drawing/2014/main" id="{1F51CFE4-F7E1-5B4E-83DF-14470F3F98DF}"/>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0">
              <a:extLst>
                <a:ext uri="{FF2B5EF4-FFF2-40B4-BE49-F238E27FC236}">
                  <a16:creationId xmlns:a16="http://schemas.microsoft.com/office/drawing/2014/main" id="{A6E3E0E6-AFE6-5F43-A41B-DF1FE2B99B3D}"/>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1">
              <a:extLst>
                <a:ext uri="{FF2B5EF4-FFF2-40B4-BE49-F238E27FC236}">
                  <a16:creationId xmlns:a16="http://schemas.microsoft.com/office/drawing/2014/main" id="{65161CFB-DF4D-1941-B30A-BEFF3EDF2B03}"/>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2">
              <a:extLst>
                <a:ext uri="{FF2B5EF4-FFF2-40B4-BE49-F238E27FC236}">
                  <a16:creationId xmlns:a16="http://schemas.microsoft.com/office/drawing/2014/main" id="{467CAE22-5150-BB49-AD8C-6DBD856987C1}"/>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3">
              <a:extLst>
                <a:ext uri="{FF2B5EF4-FFF2-40B4-BE49-F238E27FC236}">
                  <a16:creationId xmlns:a16="http://schemas.microsoft.com/office/drawing/2014/main" id="{0FF9874B-F921-CF43-AD9C-DC55747467A5}"/>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84">
              <a:extLst>
                <a:ext uri="{FF2B5EF4-FFF2-40B4-BE49-F238E27FC236}">
                  <a16:creationId xmlns:a16="http://schemas.microsoft.com/office/drawing/2014/main" id="{64F18B4D-87AD-684D-88B9-4A29A0BA8280}"/>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85">
              <a:extLst>
                <a:ext uri="{FF2B5EF4-FFF2-40B4-BE49-F238E27FC236}">
                  <a16:creationId xmlns:a16="http://schemas.microsoft.com/office/drawing/2014/main" id="{2D0DAFC0-F006-5440-B0B6-C53D1D3B85AE}"/>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86">
              <a:extLst>
                <a:ext uri="{FF2B5EF4-FFF2-40B4-BE49-F238E27FC236}">
                  <a16:creationId xmlns:a16="http://schemas.microsoft.com/office/drawing/2014/main" id="{F42E3A94-395C-7E4E-99C6-E15E1DB46226}"/>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87">
              <a:extLst>
                <a:ext uri="{FF2B5EF4-FFF2-40B4-BE49-F238E27FC236}">
                  <a16:creationId xmlns:a16="http://schemas.microsoft.com/office/drawing/2014/main" id="{585A7C6A-76B1-9647-A632-7399CE712DA8}"/>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88">
              <a:extLst>
                <a:ext uri="{FF2B5EF4-FFF2-40B4-BE49-F238E27FC236}">
                  <a16:creationId xmlns:a16="http://schemas.microsoft.com/office/drawing/2014/main" id="{60F5A5C8-E9F9-BE45-82A8-7F57D502C1B0}"/>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89">
              <a:extLst>
                <a:ext uri="{FF2B5EF4-FFF2-40B4-BE49-F238E27FC236}">
                  <a16:creationId xmlns:a16="http://schemas.microsoft.com/office/drawing/2014/main" id="{C4E4224D-A572-7F40-BB0E-193971C7DE2B}"/>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0">
              <a:extLst>
                <a:ext uri="{FF2B5EF4-FFF2-40B4-BE49-F238E27FC236}">
                  <a16:creationId xmlns:a16="http://schemas.microsoft.com/office/drawing/2014/main" id="{5DEE004D-BACA-F64F-BEB9-96ACA9BE6D9E}"/>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1">
              <a:extLst>
                <a:ext uri="{FF2B5EF4-FFF2-40B4-BE49-F238E27FC236}">
                  <a16:creationId xmlns:a16="http://schemas.microsoft.com/office/drawing/2014/main" id="{E632C137-4784-804E-A9A2-0D09FDE229D0}"/>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2">
              <a:extLst>
                <a:ext uri="{FF2B5EF4-FFF2-40B4-BE49-F238E27FC236}">
                  <a16:creationId xmlns:a16="http://schemas.microsoft.com/office/drawing/2014/main" id="{25777BDD-1426-B244-979C-2F658E42BA83}"/>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3">
              <a:extLst>
                <a:ext uri="{FF2B5EF4-FFF2-40B4-BE49-F238E27FC236}">
                  <a16:creationId xmlns:a16="http://schemas.microsoft.com/office/drawing/2014/main" id="{DDF3F4AD-6B93-4B4D-AEE8-779432C64AF7}"/>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94">
              <a:extLst>
                <a:ext uri="{FF2B5EF4-FFF2-40B4-BE49-F238E27FC236}">
                  <a16:creationId xmlns:a16="http://schemas.microsoft.com/office/drawing/2014/main" id="{BBBC8D11-1DFE-AF40-B895-21B3F0CEAC8C}"/>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95">
              <a:extLst>
                <a:ext uri="{FF2B5EF4-FFF2-40B4-BE49-F238E27FC236}">
                  <a16:creationId xmlns:a16="http://schemas.microsoft.com/office/drawing/2014/main" id="{C448260B-EC6C-C748-88B8-01A83A37FE65}"/>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96">
              <a:extLst>
                <a:ext uri="{FF2B5EF4-FFF2-40B4-BE49-F238E27FC236}">
                  <a16:creationId xmlns:a16="http://schemas.microsoft.com/office/drawing/2014/main" id="{F3F304EF-3694-5749-A0BF-FEAF1565592C}"/>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97">
              <a:extLst>
                <a:ext uri="{FF2B5EF4-FFF2-40B4-BE49-F238E27FC236}">
                  <a16:creationId xmlns:a16="http://schemas.microsoft.com/office/drawing/2014/main" id="{5709E3DF-1330-0B41-ABA2-2C2FDB74DC5E}"/>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98">
              <a:extLst>
                <a:ext uri="{FF2B5EF4-FFF2-40B4-BE49-F238E27FC236}">
                  <a16:creationId xmlns:a16="http://schemas.microsoft.com/office/drawing/2014/main" id="{639CB717-4F06-CC40-A6D0-059EEAD9830E}"/>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99">
              <a:extLst>
                <a:ext uri="{FF2B5EF4-FFF2-40B4-BE49-F238E27FC236}">
                  <a16:creationId xmlns:a16="http://schemas.microsoft.com/office/drawing/2014/main" id="{21BF4757-3F4B-F240-A9F2-4CC0B8B4A9E5}"/>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0">
              <a:extLst>
                <a:ext uri="{FF2B5EF4-FFF2-40B4-BE49-F238E27FC236}">
                  <a16:creationId xmlns:a16="http://schemas.microsoft.com/office/drawing/2014/main" id="{CB5FE4C5-BEAE-C046-8533-2FCB165FBD5A}"/>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1">
              <a:extLst>
                <a:ext uri="{FF2B5EF4-FFF2-40B4-BE49-F238E27FC236}">
                  <a16:creationId xmlns:a16="http://schemas.microsoft.com/office/drawing/2014/main" id="{61632013-3B84-D84F-8B4D-91EE96211F07}"/>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2">
              <a:extLst>
                <a:ext uri="{FF2B5EF4-FFF2-40B4-BE49-F238E27FC236}">
                  <a16:creationId xmlns:a16="http://schemas.microsoft.com/office/drawing/2014/main" id="{8B783C56-E942-DF4C-BA86-2C70B1FE96DB}"/>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3">
              <a:extLst>
                <a:ext uri="{FF2B5EF4-FFF2-40B4-BE49-F238E27FC236}">
                  <a16:creationId xmlns:a16="http://schemas.microsoft.com/office/drawing/2014/main" id="{E6BF2092-CE4F-D349-82C4-E5F8AC58A436}"/>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04">
              <a:extLst>
                <a:ext uri="{FF2B5EF4-FFF2-40B4-BE49-F238E27FC236}">
                  <a16:creationId xmlns:a16="http://schemas.microsoft.com/office/drawing/2014/main" id="{8477BC48-80C6-3440-A3B4-2C1B46620DA3}"/>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05">
              <a:extLst>
                <a:ext uri="{FF2B5EF4-FFF2-40B4-BE49-F238E27FC236}">
                  <a16:creationId xmlns:a16="http://schemas.microsoft.com/office/drawing/2014/main" id="{06BC17B6-3E9E-1247-9F65-4AD9929617C3}"/>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06">
              <a:extLst>
                <a:ext uri="{FF2B5EF4-FFF2-40B4-BE49-F238E27FC236}">
                  <a16:creationId xmlns:a16="http://schemas.microsoft.com/office/drawing/2014/main" id="{814DC5ED-A119-9945-9F0F-E7FFFA3B3698}"/>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07">
              <a:extLst>
                <a:ext uri="{FF2B5EF4-FFF2-40B4-BE49-F238E27FC236}">
                  <a16:creationId xmlns:a16="http://schemas.microsoft.com/office/drawing/2014/main" id="{299DF104-FCA5-C849-8A79-9B3120F56CDE}"/>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08">
              <a:extLst>
                <a:ext uri="{FF2B5EF4-FFF2-40B4-BE49-F238E27FC236}">
                  <a16:creationId xmlns:a16="http://schemas.microsoft.com/office/drawing/2014/main" id="{334F8ECE-64E6-5341-9CBA-D3A0A666F828}"/>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09">
              <a:extLst>
                <a:ext uri="{FF2B5EF4-FFF2-40B4-BE49-F238E27FC236}">
                  <a16:creationId xmlns:a16="http://schemas.microsoft.com/office/drawing/2014/main" id="{22CFACAF-9425-E74D-BBDE-83871CEFB31D}"/>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0">
              <a:extLst>
                <a:ext uri="{FF2B5EF4-FFF2-40B4-BE49-F238E27FC236}">
                  <a16:creationId xmlns:a16="http://schemas.microsoft.com/office/drawing/2014/main" id="{21C6BB03-B664-6F46-8C69-19FF3BF3BED9}"/>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1">
              <a:extLst>
                <a:ext uri="{FF2B5EF4-FFF2-40B4-BE49-F238E27FC236}">
                  <a16:creationId xmlns:a16="http://schemas.microsoft.com/office/drawing/2014/main" id="{966CFEF9-C3A4-9B4D-A27C-6902A293E590}"/>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2">
              <a:extLst>
                <a:ext uri="{FF2B5EF4-FFF2-40B4-BE49-F238E27FC236}">
                  <a16:creationId xmlns:a16="http://schemas.microsoft.com/office/drawing/2014/main" id="{42C60377-8575-764B-ADFC-616A8360EE8E}"/>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3">
              <a:extLst>
                <a:ext uri="{FF2B5EF4-FFF2-40B4-BE49-F238E27FC236}">
                  <a16:creationId xmlns:a16="http://schemas.microsoft.com/office/drawing/2014/main" id="{3BE5F20C-705C-B541-9BCE-BA70710BA57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14">
              <a:extLst>
                <a:ext uri="{FF2B5EF4-FFF2-40B4-BE49-F238E27FC236}">
                  <a16:creationId xmlns:a16="http://schemas.microsoft.com/office/drawing/2014/main" id="{E9224F2A-7C6A-F542-AF2F-BA59B725BAEA}"/>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15">
              <a:extLst>
                <a:ext uri="{FF2B5EF4-FFF2-40B4-BE49-F238E27FC236}">
                  <a16:creationId xmlns:a16="http://schemas.microsoft.com/office/drawing/2014/main" id="{36DAC77C-EE36-CA4B-BCB0-793F269AE02F}"/>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16">
              <a:extLst>
                <a:ext uri="{FF2B5EF4-FFF2-40B4-BE49-F238E27FC236}">
                  <a16:creationId xmlns:a16="http://schemas.microsoft.com/office/drawing/2014/main" id="{1771DCE2-3B5F-A84C-91DA-72BC1FF6BCD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17">
              <a:extLst>
                <a:ext uri="{FF2B5EF4-FFF2-40B4-BE49-F238E27FC236}">
                  <a16:creationId xmlns:a16="http://schemas.microsoft.com/office/drawing/2014/main" id="{AE9B43DC-0C30-E046-A4BE-CB249DC3B58B}"/>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18">
              <a:extLst>
                <a:ext uri="{FF2B5EF4-FFF2-40B4-BE49-F238E27FC236}">
                  <a16:creationId xmlns:a16="http://schemas.microsoft.com/office/drawing/2014/main" id="{DD6BDB6A-8047-2C43-86DD-227A8D295CF9}"/>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19">
              <a:extLst>
                <a:ext uri="{FF2B5EF4-FFF2-40B4-BE49-F238E27FC236}">
                  <a16:creationId xmlns:a16="http://schemas.microsoft.com/office/drawing/2014/main" id="{22EBBC4B-03C4-0F49-88E6-BDE639D77744}"/>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0">
              <a:extLst>
                <a:ext uri="{FF2B5EF4-FFF2-40B4-BE49-F238E27FC236}">
                  <a16:creationId xmlns:a16="http://schemas.microsoft.com/office/drawing/2014/main" id="{7DDA4E80-A4BD-6741-BC3A-1B84D548D162}"/>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1">
              <a:extLst>
                <a:ext uri="{FF2B5EF4-FFF2-40B4-BE49-F238E27FC236}">
                  <a16:creationId xmlns:a16="http://schemas.microsoft.com/office/drawing/2014/main" id="{17D5DEB3-4377-4049-BD60-6C9943BF56E7}"/>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2">
              <a:extLst>
                <a:ext uri="{FF2B5EF4-FFF2-40B4-BE49-F238E27FC236}">
                  <a16:creationId xmlns:a16="http://schemas.microsoft.com/office/drawing/2014/main" id="{C3E32696-6FE5-5F4A-86BB-D7592498D84C}"/>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3">
              <a:extLst>
                <a:ext uri="{FF2B5EF4-FFF2-40B4-BE49-F238E27FC236}">
                  <a16:creationId xmlns:a16="http://schemas.microsoft.com/office/drawing/2014/main" id="{9579B65E-BB04-6B4F-B353-ABE6A482947F}"/>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24">
              <a:extLst>
                <a:ext uri="{FF2B5EF4-FFF2-40B4-BE49-F238E27FC236}">
                  <a16:creationId xmlns:a16="http://schemas.microsoft.com/office/drawing/2014/main" id="{BC47A48C-57F2-4740-9A1F-CD9EF6E8E43C}"/>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25">
              <a:extLst>
                <a:ext uri="{FF2B5EF4-FFF2-40B4-BE49-F238E27FC236}">
                  <a16:creationId xmlns:a16="http://schemas.microsoft.com/office/drawing/2014/main" id="{CD6DC5D0-73CD-3A49-8CE6-0DB05050E1F2}"/>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26">
              <a:extLst>
                <a:ext uri="{FF2B5EF4-FFF2-40B4-BE49-F238E27FC236}">
                  <a16:creationId xmlns:a16="http://schemas.microsoft.com/office/drawing/2014/main" id="{1CE3E430-AD08-A245-874E-61A8A20B97D3}"/>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27">
              <a:extLst>
                <a:ext uri="{FF2B5EF4-FFF2-40B4-BE49-F238E27FC236}">
                  <a16:creationId xmlns:a16="http://schemas.microsoft.com/office/drawing/2014/main" id="{2F818FAF-BE9C-E24E-99A2-7599827FB2E3}"/>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28">
              <a:extLst>
                <a:ext uri="{FF2B5EF4-FFF2-40B4-BE49-F238E27FC236}">
                  <a16:creationId xmlns:a16="http://schemas.microsoft.com/office/drawing/2014/main" id="{458B5112-79EA-2144-966C-86819EA192D2}"/>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29">
              <a:extLst>
                <a:ext uri="{FF2B5EF4-FFF2-40B4-BE49-F238E27FC236}">
                  <a16:creationId xmlns:a16="http://schemas.microsoft.com/office/drawing/2014/main" id="{0D8A87E6-442F-1D4F-9330-BEC14989B7B7}"/>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0">
              <a:extLst>
                <a:ext uri="{FF2B5EF4-FFF2-40B4-BE49-F238E27FC236}">
                  <a16:creationId xmlns:a16="http://schemas.microsoft.com/office/drawing/2014/main" id="{513EC5F5-DFE5-034E-A71C-DA67EBB14740}"/>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1">
              <a:extLst>
                <a:ext uri="{FF2B5EF4-FFF2-40B4-BE49-F238E27FC236}">
                  <a16:creationId xmlns:a16="http://schemas.microsoft.com/office/drawing/2014/main" id="{A0DF9759-E2F1-A644-9EBC-2A208354C6C3}"/>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2">
              <a:extLst>
                <a:ext uri="{FF2B5EF4-FFF2-40B4-BE49-F238E27FC236}">
                  <a16:creationId xmlns:a16="http://schemas.microsoft.com/office/drawing/2014/main" id="{4B51925B-BD32-854A-B7A6-70E1FE9075D7}"/>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3">
              <a:extLst>
                <a:ext uri="{FF2B5EF4-FFF2-40B4-BE49-F238E27FC236}">
                  <a16:creationId xmlns:a16="http://schemas.microsoft.com/office/drawing/2014/main" id="{2E4A377D-2786-E74D-AD1B-44A7A79F7572}"/>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34">
              <a:extLst>
                <a:ext uri="{FF2B5EF4-FFF2-40B4-BE49-F238E27FC236}">
                  <a16:creationId xmlns:a16="http://schemas.microsoft.com/office/drawing/2014/main" id="{EEF50736-EFC0-9847-AAD5-97F5AD813807}"/>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35">
              <a:extLst>
                <a:ext uri="{FF2B5EF4-FFF2-40B4-BE49-F238E27FC236}">
                  <a16:creationId xmlns:a16="http://schemas.microsoft.com/office/drawing/2014/main" id="{B7B46A27-2756-2743-BC09-CB64B6A83C7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36">
              <a:extLst>
                <a:ext uri="{FF2B5EF4-FFF2-40B4-BE49-F238E27FC236}">
                  <a16:creationId xmlns:a16="http://schemas.microsoft.com/office/drawing/2014/main" id="{A00C5164-7B06-0A4B-8FFD-FE183C28B853}"/>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37">
              <a:extLst>
                <a:ext uri="{FF2B5EF4-FFF2-40B4-BE49-F238E27FC236}">
                  <a16:creationId xmlns:a16="http://schemas.microsoft.com/office/drawing/2014/main" id="{9F7E469E-346E-6147-B54A-AC7E4623DA3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38">
              <a:extLst>
                <a:ext uri="{FF2B5EF4-FFF2-40B4-BE49-F238E27FC236}">
                  <a16:creationId xmlns:a16="http://schemas.microsoft.com/office/drawing/2014/main" id="{D7C479FE-D436-DB44-8CED-7DE7C1513422}"/>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39">
              <a:extLst>
                <a:ext uri="{FF2B5EF4-FFF2-40B4-BE49-F238E27FC236}">
                  <a16:creationId xmlns:a16="http://schemas.microsoft.com/office/drawing/2014/main" id="{58FC9ECE-A5C8-8742-9DDC-F79CA3E50D3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0">
              <a:extLst>
                <a:ext uri="{FF2B5EF4-FFF2-40B4-BE49-F238E27FC236}">
                  <a16:creationId xmlns:a16="http://schemas.microsoft.com/office/drawing/2014/main" id="{D6608E9F-EA23-5D43-BD28-789AC74B92E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1">
              <a:extLst>
                <a:ext uri="{FF2B5EF4-FFF2-40B4-BE49-F238E27FC236}">
                  <a16:creationId xmlns:a16="http://schemas.microsoft.com/office/drawing/2014/main" id="{2ED7CCD0-957F-B14C-AC06-0B6A67E3C933}"/>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2">
              <a:extLst>
                <a:ext uri="{FF2B5EF4-FFF2-40B4-BE49-F238E27FC236}">
                  <a16:creationId xmlns:a16="http://schemas.microsoft.com/office/drawing/2014/main" id="{6EF5205B-4116-CF4C-99B9-A6840E9D1457}"/>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3">
              <a:extLst>
                <a:ext uri="{FF2B5EF4-FFF2-40B4-BE49-F238E27FC236}">
                  <a16:creationId xmlns:a16="http://schemas.microsoft.com/office/drawing/2014/main" id="{D47E3C91-6834-5C4F-A0AE-9072E6F29259}"/>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44">
              <a:extLst>
                <a:ext uri="{FF2B5EF4-FFF2-40B4-BE49-F238E27FC236}">
                  <a16:creationId xmlns:a16="http://schemas.microsoft.com/office/drawing/2014/main" id="{5834CF58-7364-294A-A29B-18AF576D1200}"/>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45">
              <a:extLst>
                <a:ext uri="{FF2B5EF4-FFF2-40B4-BE49-F238E27FC236}">
                  <a16:creationId xmlns:a16="http://schemas.microsoft.com/office/drawing/2014/main" id="{6202B7F0-3FCE-F046-9749-754F047F2081}"/>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46">
              <a:extLst>
                <a:ext uri="{FF2B5EF4-FFF2-40B4-BE49-F238E27FC236}">
                  <a16:creationId xmlns:a16="http://schemas.microsoft.com/office/drawing/2014/main" id="{8D0D9DE1-904C-2D41-A86B-C47D24B84928}"/>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47">
              <a:extLst>
                <a:ext uri="{FF2B5EF4-FFF2-40B4-BE49-F238E27FC236}">
                  <a16:creationId xmlns:a16="http://schemas.microsoft.com/office/drawing/2014/main" id="{685150D5-2431-C945-8EB5-6C737A8E1174}"/>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48">
              <a:extLst>
                <a:ext uri="{FF2B5EF4-FFF2-40B4-BE49-F238E27FC236}">
                  <a16:creationId xmlns:a16="http://schemas.microsoft.com/office/drawing/2014/main" id="{6E978783-4171-934C-9727-E720AED8D6DF}"/>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49">
              <a:extLst>
                <a:ext uri="{FF2B5EF4-FFF2-40B4-BE49-F238E27FC236}">
                  <a16:creationId xmlns:a16="http://schemas.microsoft.com/office/drawing/2014/main" id="{779EB80F-392D-8048-AC64-42CBC467C266}"/>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0">
              <a:extLst>
                <a:ext uri="{FF2B5EF4-FFF2-40B4-BE49-F238E27FC236}">
                  <a16:creationId xmlns:a16="http://schemas.microsoft.com/office/drawing/2014/main" id="{9E7EC7A0-AA86-8942-9E1C-FA5BBBF703F4}"/>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1">
              <a:extLst>
                <a:ext uri="{FF2B5EF4-FFF2-40B4-BE49-F238E27FC236}">
                  <a16:creationId xmlns:a16="http://schemas.microsoft.com/office/drawing/2014/main" id="{49446550-1D84-1E46-BD56-911A5E6C1247}"/>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2">
              <a:extLst>
                <a:ext uri="{FF2B5EF4-FFF2-40B4-BE49-F238E27FC236}">
                  <a16:creationId xmlns:a16="http://schemas.microsoft.com/office/drawing/2014/main" id="{94A8BDF6-6768-BD48-A174-14428D264202}"/>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3">
              <a:extLst>
                <a:ext uri="{FF2B5EF4-FFF2-40B4-BE49-F238E27FC236}">
                  <a16:creationId xmlns:a16="http://schemas.microsoft.com/office/drawing/2014/main" id="{3164FFBD-7021-4749-9988-0AD97904EF04}"/>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54">
              <a:extLst>
                <a:ext uri="{FF2B5EF4-FFF2-40B4-BE49-F238E27FC236}">
                  <a16:creationId xmlns:a16="http://schemas.microsoft.com/office/drawing/2014/main" id="{F01F3852-16A2-044F-AF69-24153919500D}"/>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55">
              <a:extLst>
                <a:ext uri="{FF2B5EF4-FFF2-40B4-BE49-F238E27FC236}">
                  <a16:creationId xmlns:a16="http://schemas.microsoft.com/office/drawing/2014/main" id="{5007DE31-E902-5843-9892-1841C3D045C1}"/>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56">
              <a:extLst>
                <a:ext uri="{FF2B5EF4-FFF2-40B4-BE49-F238E27FC236}">
                  <a16:creationId xmlns:a16="http://schemas.microsoft.com/office/drawing/2014/main" id="{89FA018B-5371-0740-8753-826F02D29DDC}"/>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57">
              <a:extLst>
                <a:ext uri="{FF2B5EF4-FFF2-40B4-BE49-F238E27FC236}">
                  <a16:creationId xmlns:a16="http://schemas.microsoft.com/office/drawing/2014/main" id="{7081B606-3081-7043-B537-B696B2BA4CC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58">
              <a:extLst>
                <a:ext uri="{FF2B5EF4-FFF2-40B4-BE49-F238E27FC236}">
                  <a16:creationId xmlns:a16="http://schemas.microsoft.com/office/drawing/2014/main" id="{26E4C744-CE12-FE44-89A0-5CE19170056A}"/>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59">
              <a:extLst>
                <a:ext uri="{FF2B5EF4-FFF2-40B4-BE49-F238E27FC236}">
                  <a16:creationId xmlns:a16="http://schemas.microsoft.com/office/drawing/2014/main" id="{C77CB129-78FF-0B41-A74B-BC7BC226D89A}"/>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0">
              <a:extLst>
                <a:ext uri="{FF2B5EF4-FFF2-40B4-BE49-F238E27FC236}">
                  <a16:creationId xmlns:a16="http://schemas.microsoft.com/office/drawing/2014/main" id="{178DCBBD-8415-0848-8826-7B31A3619E33}"/>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1">
              <a:extLst>
                <a:ext uri="{FF2B5EF4-FFF2-40B4-BE49-F238E27FC236}">
                  <a16:creationId xmlns:a16="http://schemas.microsoft.com/office/drawing/2014/main" id="{E995D93A-DEFB-B841-91BF-777D4E52E45B}"/>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2">
              <a:extLst>
                <a:ext uri="{FF2B5EF4-FFF2-40B4-BE49-F238E27FC236}">
                  <a16:creationId xmlns:a16="http://schemas.microsoft.com/office/drawing/2014/main" id="{7178DC97-1806-0643-B040-E3211E3F0E4C}"/>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3">
              <a:extLst>
                <a:ext uri="{FF2B5EF4-FFF2-40B4-BE49-F238E27FC236}">
                  <a16:creationId xmlns:a16="http://schemas.microsoft.com/office/drawing/2014/main" id="{B5FA7113-6252-944A-A4D4-5CC837A5A01C}"/>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64">
              <a:extLst>
                <a:ext uri="{FF2B5EF4-FFF2-40B4-BE49-F238E27FC236}">
                  <a16:creationId xmlns:a16="http://schemas.microsoft.com/office/drawing/2014/main" id="{FCA9001E-C8BE-1F4D-B14A-E298D26B9CED}"/>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65">
              <a:extLst>
                <a:ext uri="{FF2B5EF4-FFF2-40B4-BE49-F238E27FC236}">
                  <a16:creationId xmlns:a16="http://schemas.microsoft.com/office/drawing/2014/main" id="{E238709D-DF70-1B4F-A170-04697B59B5BA}"/>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66">
              <a:extLst>
                <a:ext uri="{FF2B5EF4-FFF2-40B4-BE49-F238E27FC236}">
                  <a16:creationId xmlns:a16="http://schemas.microsoft.com/office/drawing/2014/main" id="{020EF5E1-6142-3F43-8E41-F34A83AF3B63}"/>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67">
              <a:extLst>
                <a:ext uri="{FF2B5EF4-FFF2-40B4-BE49-F238E27FC236}">
                  <a16:creationId xmlns:a16="http://schemas.microsoft.com/office/drawing/2014/main" id="{4B6D9B96-D830-484D-B7AC-40B5B2DA32A8}"/>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68">
              <a:extLst>
                <a:ext uri="{FF2B5EF4-FFF2-40B4-BE49-F238E27FC236}">
                  <a16:creationId xmlns:a16="http://schemas.microsoft.com/office/drawing/2014/main" id="{0F432FEC-8B08-854D-86BF-91CA135C42E4}"/>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69">
              <a:extLst>
                <a:ext uri="{FF2B5EF4-FFF2-40B4-BE49-F238E27FC236}">
                  <a16:creationId xmlns:a16="http://schemas.microsoft.com/office/drawing/2014/main" id="{5FD7C749-4A6E-B64F-91EB-448DFF7F0EAB}"/>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0">
              <a:extLst>
                <a:ext uri="{FF2B5EF4-FFF2-40B4-BE49-F238E27FC236}">
                  <a16:creationId xmlns:a16="http://schemas.microsoft.com/office/drawing/2014/main" id="{58A41835-D497-164D-9AF9-98D35515176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1">
              <a:extLst>
                <a:ext uri="{FF2B5EF4-FFF2-40B4-BE49-F238E27FC236}">
                  <a16:creationId xmlns:a16="http://schemas.microsoft.com/office/drawing/2014/main" id="{7024C595-A9A9-3744-BBC9-15A7F7174B7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2">
              <a:extLst>
                <a:ext uri="{FF2B5EF4-FFF2-40B4-BE49-F238E27FC236}">
                  <a16:creationId xmlns:a16="http://schemas.microsoft.com/office/drawing/2014/main" id="{50D793BF-0621-5E41-B331-ECE94497DB1C}"/>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3">
              <a:extLst>
                <a:ext uri="{FF2B5EF4-FFF2-40B4-BE49-F238E27FC236}">
                  <a16:creationId xmlns:a16="http://schemas.microsoft.com/office/drawing/2014/main" id="{A1E2903F-1B26-9D4B-86E4-671E5C1A0A1B}"/>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74">
              <a:extLst>
                <a:ext uri="{FF2B5EF4-FFF2-40B4-BE49-F238E27FC236}">
                  <a16:creationId xmlns:a16="http://schemas.microsoft.com/office/drawing/2014/main" id="{909950D4-9854-D14B-BA11-8D99150FC5B6}"/>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75">
              <a:extLst>
                <a:ext uri="{FF2B5EF4-FFF2-40B4-BE49-F238E27FC236}">
                  <a16:creationId xmlns:a16="http://schemas.microsoft.com/office/drawing/2014/main" id="{2DCEB5D2-D503-274E-9C0F-B2ACD1C580F1}"/>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76">
              <a:extLst>
                <a:ext uri="{FF2B5EF4-FFF2-40B4-BE49-F238E27FC236}">
                  <a16:creationId xmlns:a16="http://schemas.microsoft.com/office/drawing/2014/main" id="{D0FDFC10-AAAD-3942-81C3-91C75A0FF615}"/>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77">
              <a:extLst>
                <a:ext uri="{FF2B5EF4-FFF2-40B4-BE49-F238E27FC236}">
                  <a16:creationId xmlns:a16="http://schemas.microsoft.com/office/drawing/2014/main" id="{A1D9DFDA-7856-634F-B280-1403EFA45679}"/>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78">
              <a:extLst>
                <a:ext uri="{FF2B5EF4-FFF2-40B4-BE49-F238E27FC236}">
                  <a16:creationId xmlns:a16="http://schemas.microsoft.com/office/drawing/2014/main" id="{94856ED7-2FB2-E644-AABD-58655BA9CD9B}"/>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79">
              <a:extLst>
                <a:ext uri="{FF2B5EF4-FFF2-40B4-BE49-F238E27FC236}">
                  <a16:creationId xmlns:a16="http://schemas.microsoft.com/office/drawing/2014/main" id="{79E418AD-AFCF-014A-8C0E-D3E1D9754763}"/>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0">
              <a:extLst>
                <a:ext uri="{FF2B5EF4-FFF2-40B4-BE49-F238E27FC236}">
                  <a16:creationId xmlns:a16="http://schemas.microsoft.com/office/drawing/2014/main" id="{5F7D9E70-1065-7C43-8C86-1A131C1B655A}"/>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1">
              <a:extLst>
                <a:ext uri="{FF2B5EF4-FFF2-40B4-BE49-F238E27FC236}">
                  <a16:creationId xmlns:a16="http://schemas.microsoft.com/office/drawing/2014/main" id="{08BF3E70-F840-6D45-B5C0-025F108319E4}"/>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2">
              <a:extLst>
                <a:ext uri="{FF2B5EF4-FFF2-40B4-BE49-F238E27FC236}">
                  <a16:creationId xmlns:a16="http://schemas.microsoft.com/office/drawing/2014/main" id="{DE13EED5-A7DA-9B41-9604-FE55D531B4BB}"/>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3">
              <a:extLst>
                <a:ext uri="{FF2B5EF4-FFF2-40B4-BE49-F238E27FC236}">
                  <a16:creationId xmlns:a16="http://schemas.microsoft.com/office/drawing/2014/main" id="{3573B66B-93E7-7E41-B222-789326CC957D}"/>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84">
              <a:extLst>
                <a:ext uri="{FF2B5EF4-FFF2-40B4-BE49-F238E27FC236}">
                  <a16:creationId xmlns:a16="http://schemas.microsoft.com/office/drawing/2014/main" id="{5C846543-8163-FB42-8F3D-ACCF6C8D5686}"/>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85">
              <a:extLst>
                <a:ext uri="{FF2B5EF4-FFF2-40B4-BE49-F238E27FC236}">
                  <a16:creationId xmlns:a16="http://schemas.microsoft.com/office/drawing/2014/main" id="{5AFFA7EA-B140-BD4F-BA38-19F4BB7EE30B}"/>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86">
              <a:extLst>
                <a:ext uri="{FF2B5EF4-FFF2-40B4-BE49-F238E27FC236}">
                  <a16:creationId xmlns:a16="http://schemas.microsoft.com/office/drawing/2014/main" id="{16FD90A4-00A6-2B44-9143-BD924D954EF4}"/>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87">
              <a:extLst>
                <a:ext uri="{FF2B5EF4-FFF2-40B4-BE49-F238E27FC236}">
                  <a16:creationId xmlns:a16="http://schemas.microsoft.com/office/drawing/2014/main" id="{5D3A9571-4F2B-D949-B275-E6AEB48521A4}"/>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88">
              <a:extLst>
                <a:ext uri="{FF2B5EF4-FFF2-40B4-BE49-F238E27FC236}">
                  <a16:creationId xmlns:a16="http://schemas.microsoft.com/office/drawing/2014/main" id="{C529EE5B-E939-C54E-B615-DE69B703877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89">
              <a:extLst>
                <a:ext uri="{FF2B5EF4-FFF2-40B4-BE49-F238E27FC236}">
                  <a16:creationId xmlns:a16="http://schemas.microsoft.com/office/drawing/2014/main" id="{B7E48D10-7851-C344-9112-F373BDF47439}"/>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0">
              <a:extLst>
                <a:ext uri="{FF2B5EF4-FFF2-40B4-BE49-F238E27FC236}">
                  <a16:creationId xmlns:a16="http://schemas.microsoft.com/office/drawing/2014/main" id="{3D25FBC9-C95E-ED40-8588-8FA50BDF1FA1}"/>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1">
              <a:extLst>
                <a:ext uri="{FF2B5EF4-FFF2-40B4-BE49-F238E27FC236}">
                  <a16:creationId xmlns:a16="http://schemas.microsoft.com/office/drawing/2014/main" id="{CA33E1F9-AC47-9E45-883D-F2796F976C7D}"/>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2">
              <a:extLst>
                <a:ext uri="{FF2B5EF4-FFF2-40B4-BE49-F238E27FC236}">
                  <a16:creationId xmlns:a16="http://schemas.microsoft.com/office/drawing/2014/main" id="{CCB13FBB-586C-3545-97F9-3F36488E0707}"/>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3">
              <a:extLst>
                <a:ext uri="{FF2B5EF4-FFF2-40B4-BE49-F238E27FC236}">
                  <a16:creationId xmlns:a16="http://schemas.microsoft.com/office/drawing/2014/main" id="{9FECBBEB-9C2C-E141-A97D-E4503FB5A12D}"/>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194">
              <a:extLst>
                <a:ext uri="{FF2B5EF4-FFF2-40B4-BE49-F238E27FC236}">
                  <a16:creationId xmlns:a16="http://schemas.microsoft.com/office/drawing/2014/main" id="{FCDC2D91-9FEE-B044-96DB-CB603E1D1F79}"/>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195">
              <a:extLst>
                <a:ext uri="{FF2B5EF4-FFF2-40B4-BE49-F238E27FC236}">
                  <a16:creationId xmlns:a16="http://schemas.microsoft.com/office/drawing/2014/main" id="{192A6982-1DC1-9A4A-982C-96635C4B6E02}"/>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196">
              <a:extLst>
                <a:ext uri="{FF2B5EF4-FFF2-40B4-BE49-F238E27FC236}">
                  <a16:creationId xmlns:a16="http://schemas.microsoft.com/office/drawing/2014/main" id="{0484969C-E476-F849-AE7A-93E1FF6D04D2}"/>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197">
              <a:extLst>
                <a:ext uri="{FF2B5EF4-FFF2-40B4-BE49-F238E27FC236}">
                  <a16:creationId xmlns:a16="http://schemas.microsoft.com/office/drawing/2014/main" id="{F44D8851-B692-A047-9E40-ACBD7CF4ADF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198">
              <a:extLst>
                <a:ext uri="{FF2B5EF4-FFF2-40B4-BE49-F238E27FC236}">
                  <a16:creationId xmlns:a16="http://schemas.microsoft.com/office/drawing/2014/main" id="{7158CEDD-07A8-A041-B7FF-85E7473D788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199">
              <a:extLst>
                <a:ext uri="{FF2B5EF4-FFF2-40B4-BE49-F238E27FC236}">
                  <a16:creationId xmlns:a16="http://schemas.microsoft.com/office/drawing/2014/main" id="{C9C4B66E-6E7F-B04B-8213-45171A649C16}"/>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0">
              <a:extLst>
                <a:ext uri="{FF2B5EF4-FFF2-40B4-BE49-F238E27FC236}">
                  <a16:creationId xmlns:a16="http://schemas.microsoft.com/office/drawing/2014/main" id="{74568CFD-EE60-E144-B592-E6E3B48549C0}"/>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1">
              <a:extLst>
                <a:ext uri="{FF2B5EF4-FFF2-40B4-BE49-F238E27FC236}">
                  <a16:creationId xmlns:a16="http://schemas.microsoft.com/office/drawing/2014/main" id="{E08CFAB5-49A0-934D-8423-46F3027CD011}"/>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2">
              <a:extLst>
                <a:ext uri="{FF2B5EF4-FFF2-40B4-BE49-F238E27FC236}">
                  <a16:creationId xmlns:a16="http://schemas.microsoft.com/office/drawing/2014/main" id="{6AB58F5C-A702-234D-82D9-57D66EE6B0E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3">
              <a:extLst>
                <a:ext uri="{FF2B5EF4-FFF2-40B4-BE49-F238E27FC236}">
                  <a16:creationId xmlns:a16="http://schemas.microsoft.com/office/drawing/2014/main" id="{A121945A-DBA3-6F40-B32F-59AFDDE3B6BA}"/>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04">
              <a:extLst>
                <a:ext uri="{FF2B5EF4-FFF2-40B4-BE49-F238E27FC236}">
                  <a16:creationId xmlns:a16="http://schemas.microsoft.com/office/drawing/2014/main" id="{54F183E3-6522-2D47-A5B5-1AB0ED2EF4B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05">
              <a:extLst>
                <a:ext uri="{FF2B5EF4-FFF2-40B4-BE49-F238E27FC236}">
                  <a16:creationId xmlns:a16="http://schemas.microsoft.com/office/drawing/2014/main" id="{33555A5F-B7B3-E643-9B86-C549C9C0B821}"/>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06">
              <a:extLst>
                <a:ext uri="{FF2B5EF4-FFF2-40B4-BE49-F238E27FC236}">
                  <a16:creationId xmlns:a16="http://schemas.microsoft.com/office/drawing/2014/main" id="{B1359184-CB34-8043-A582-36B09B381402}"/>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07">
              <a:extLst>
                <a:ext uri="{FF2B5EF4-FFF2-40B4-BE49-F238E27FC236}">
                  <a16:creationId xmlns:a16="http://schemas.microsoft.com/office/drawing/2014/main" id="{C32330B8-05C9-9644-9A04-150664A54A13}"/>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08">
              <a:extLst>
                <a:ext uri="{FF2B5EF4-FFF2-40B4-BE49-F238E27FC236}">
                  <a16:creationId xmlns:a16="http://schemas.microsoft.com/office/drawing/2014/main" id="{C6752CDC-BE72-C74D-9DE5-29D736EF4C1B}"/>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09">
              <a:extLst>
                <a:ext uri="{FF2B5EF4-FFF2-40B4-BE49-F238E27FC236}">
                  <a16:creationId xmlns:a16="http://schemas.microsoft.com/office/drawing/2014/main" id="{B69738BE-B802-AC43-BE79-4214833845A0}"/>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0">
              <a:extLst>
                <a:ext uri="{FF2B5EF4-FFF2-40B4-BE49-F238E27FC236}">
                  <a16:creationId xmlns:a16="http://schemas.microsoft.com/office/drawing/2014/main" id="{316E20E4-5D67-004F-9F5E-00AE813B38D5}"/>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1">
              <a:extLst>
                <a:ext uri="{FF2B5EF4-FFF2-40B4-BE49-F238E27FC236}">
                  <a16:creationId xmlns:a16="http://schemas.microsoft.com/office/drawing/2014/main" id="{2B3E678F-C02C-694D-AEE1-2E4DDD83635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2">
              <a:extLst>
                <a:ext uri="{FF2B5EF4-FFF2-40B4-BE49-F238E27FC236}">
                  <a16:creationId xmlns:a16="http://schemas.microsoft.com/office/drawing/2014/main" id="{AC0A0A2E-F1F6-BC47-9FEE-CCB6D17A1081}"/>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3">
              <a:extLst>
                <a:ext uri="{FF2B5EF4-FFF2-40B4-BE49-F238E27FC236}">
                  <a16:creationId xmlns:a16="http://schemas.microsoft.com/office/drawing/2014/main" id="{EE62672E-874C-CD43-96A5-74788010F8C7}"/>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14">
              <a:extLst>
                <a:ext uri="{FF2B5EF4-FFF2-40B4-BE49-F238E27FC236}">
                  <a16:creationId xmlns:a16="http://schemas.microsoft.com/office/drawing/2014/main" id="{AA02C068-B45B-2949-BD36-8540FC2D3B3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15">
              <a:extLst>
                <a:ext uri="{FF2B5EF4-FFF2-40B4-BE49-F238E27FC236}">
                  <a16:creationId xmlns:a16="http://schemas.microsoft.com/office/drawing/2014/main" id="{8BF369B1-5475-D741-AC01-FF10E9220212}"/>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16">
              <a:extLst>
                <a:ext uri="{FF2B5EF4-FFF2-40B4-BE49-F238E27FC236}">
                  <a16:creationId xmlns:a16="http://schemas.microsoft.com/office/drawing/2014/main" id="{727BD9AC-5266-264A-8FBE-115E5EE1C88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17">
              <a:extLst>
                <a:ext uri="{FF2B5EF4-FFF2-40B4-BE49-F238E27FC236}">
                  <a16:creationId xmlns:a16="http://schemas.microsoft.com/office/drawing/2014/main" id="{00BD4F4B-52D3-5944-B7F6-A5D85E68739D}"/>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18">
              <a:extLst>
                <a:ext uri="{FF2B5EF4-FFF2-40B4-BE49-F238E27FC236}">
                  <a16:creationId xmlns:a16="http://schemas.microsoft.com/office/drawing/2014/main" id="{F3EDD831-07E4-3243-9203-C712ADF7370C}"/>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19">
              <a:extLst>
                <a:ext uri="{FF2B5EF4-FFF2-40B4-BE49-F238E27FC236}">
                  <a16:creationId xmlns:a16="http://schemas.microsoft.com/office/drawing/2014/main" id="{4F150C75-64B0-0D46-89A4-E73138081289}"/>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0">
              <a:extLst>
                <a:ext uri="{FF2B5EF4-FFF2-40B4-BE49-F238E27FC236}">
                  <a16:creationId xmlns:a16="http://schemas.microsoft.com/office/drawing/2014/main" id="{CCFC59D0-E780-AC45-969A-768CF718D6B2}"/>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1">
              <a:extLst>
                <a:ext uri="{FF2B5EF4-FFF2-40B4-BE49-F238E27FC236}">
                  <a16:creationId xmlns:a16="http://schemas.microsoft.com/office/drawing/2014/main" id="{B8E9E5A5-3C0B-9242-9C1A-B7EA397B88DA}"/>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2">
              <a:extLst>
                <a:ext uri="{FF2B5EF4-FFF2-40B4-BE49-F238E27FC236}">
                  <a16:creationId xmlns:a16="http://schemas.microsoft.com/office/drawing/2014/main" id="{7F521445-93A2-5944-815C-6D2A31EE65B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3">
              <a:extLst>
                <a:ext uri="{FF2B5EF4-FFF2-40B4-BE49-F238E27FC236}">
                  <a16:creationId xmlns:a16="http://schemas.microsoft.com/office/drawing/2014/main" id="{BCEFD210-5199-1442-B92D-4EB206589917}"/>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24">
              <a:extLst>
                <a:ext uri="{FF2B5EF4-FFF2-40B4-BE49-F238E27FC236}">
                  <a16:creationId xmlns:a16="http://schemas.microsoft.com/office/drawing/2014/main" id="{7B0754BC-F66F-A94A-9D6C-6757D9EFE814}"/>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25">
              <a:extLst>
                <a:ext uri="{FF2B5EF4-FFF2-40B4-BE49-F238E27FC236}">
                  <a16:creationId xmlns:a16="http://schemas.microsoft.com/office/drawing/2014/main" id="{0E044DA4-71CF-BB4B-81AD-07D41BBD5C5A}"/>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26">
              <a:extLst>
                <a:ext uri="{FF2B5EF4-FFF2-40B4-BE49-F238E27FC236}">
                  <a16:creationId xmlns:a16="http://schemas.microsoft.com/office/drawing/2014/main" id="{D960442F-0984-D44D-82E6-C57B3527E9B9}"/>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27">
              <a:extLst>
                <a:ext uri="{FF2B5EF4-FFF2-40B4-BE49-F238E27FC236}">
                  <a16:creationId xmlns:a16="http://schemas.microsoft.com/office/drawing/2014/main" id="{6AC4F1A6-985C-D042-AD42-FAA3B5C3B214}"/>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28">
              <a:extLst>
                <a:ext uri="{FF2B5EF4-FFF2-40B4-BE49-F238E27FC236}">
                  <a16:creationId xmlns:a16="http://schemas.microsoft.com/office/drawing/2014/main" id="{064278D4-92B0-AB41-9391-9DBDBD3493E9}"/>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29">
              <a:extLst>
                <a:ext uri="{FF2B5EF4-FFF2-40B4-BE49-F238E27FC236}">
                  <a16:creationId xmlns:a16="http://schemas.microsoft.com/office/drawing/2014/main" id="{84779956-2E61-024D-955C-53613AB7A89A}"/>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0">
              <a:extLst>
                <a:ext uri="{FF2B5EF4-FFF2-40B4-BE49-F238E27FC236}">
                  <a16:creationId xmlns:a16="http://schemas.microsoft.com/office/drawing/2014/main" id="{92D6F8E3-DAC6-534E-B277-DE4F9544C88D}"/>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1">
              <a:extLst>
                <a:ext uri="{FF2B5EF4-FFF2-40B4-BE49-F238E27FC236}">
                  <a16:creationId xmlns:a16="http://schemas.microsoft.com/office/drawing/2014/main" id="{BF0DB66A-426B-EA42-B80F-8ACB7AACEF40}"/>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2">
              <a:extLst>
                <a:ext uri="{FF2B5EF4-FFF2-40B4-BE49-F238E27FC236}">
                  <a16:creationId xmlns:a16="http://schemas.microsoft.com/office/drawing/2014/main" id="{41502FB1-F78C-9D45-8CEA-11CE555D3A2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3">
              <a:extLst>
                <a:ext uri="{FF2B5EF4-FFF2-40B4-BE49-F238E27FC236}">
                  <a16:creationId xmlns:a16="http://schemas.microsoft.com/office/drawing/2014/main" id="{3CBD5334-4677-F445-B5A6-9BBE61ACE246}"/>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34">
              <a:extLst>
                <a:ext uri="{FF2B5EF4-FFF2-40B4-BE49-F238E27FC236}">
                  <a16:creationId xmlns:a16="http://schemas.microsoft.com/office/drawing/2014/main" id="{A3D78147-861D-774F-B81F-8D8F7B39194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35">
              <a:extLst>
                <a:ext uri="{FF2B5EF4-FFF2-40B4-BE49-F238E27FC236}">
                  <a16:creationId xmlns:a16="http://schemas.microsoft.com/office/drawing/2014/main" id="{33FE7B03-64D2-E540-9A75-D2DD8AC0A2E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36">
              <a:extLst>
                <a:ext uri="{FF2B5EF4-FFF2-40B4-BE49-F238E27FC236}">
                  <a16:creationId xmlns:a16="http://schemas.microsoft.com/office/drawing/2014/main" id="{15F5F4D7-ED7C-3745-93D5-B67026BD9AF5}"/>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37">
              <a:extLst>
                <a:ext uri="{FF2B5EF4-FFF2-40B4-BE49-F238E27FC236}">
                  <a16:creationId xmlns:a16="http://schemas.microsoft.com/office/drawing/2014/main" id="{5B903391-4CE1-524E-99EF-014CED6DB858}"/>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38">
              <a:extLst>
                <a:ext uri="{FF2B5EF4-FFF2-40B4-BE49-F238E27FC236}">
                  <a16:creationId xmlns:a16="http://schemas.microsoft.com/office/drawing/2014/main" id="{FE1B4E21-8CF1-004D-A300-E136FDDC6912}"/>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39">
              <a:extLst>
                <a:ext uri="{FF2B5EF4-FFF2-40B4-BE49-F238E27FC236}">
                  <a16:creationId xmlns:a16="http://schemas.microsoft.com/office/drawing/2014/main" id="{75E88C68-C0E9-A949-A4DB-A416F53E3B5E}"/>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0">
              <a:extLst>
                <a:ext uri="{FF2B5EF4-FFF2-40B4-BE49-F238E27FC236}">
                  <a16:creationId xmlns:a16="http://schemas.microsoft.com/office/drawing/2014/main" id="{F92728A7-9CF3-0742-93C2-1B76AF21BBDE}"/>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1">
              <a:extLst>
                <a:ext uri="{FF2B5EF4-FFF2-40B4-BE49-F238E27FC236}">
                  <a16:creationId xmlns:a16="http://schemas.microsoft.com/office/drawing/2014/main" id="{5A072311-12AB-154C-B7FF-E9AF6D6E736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2">
              <a:extLst>
                <a:ext uri="{FF2B5EF4-FFF2-40B4-BE49-F238E27FC236}">
                  <a16:creationId xmlns:a16="http://schemas.microsoft.com/office/drawing/2014/main" id="{35F599F2-C886-3349-A27F-3DF19B7C10DF}"/>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3">
              <a:extLst>
                <a:ext uri="{FF2B5EF4-FFF2-40B4-BE49-F238E27FC236}">
                  <a16:creationId xmlns:a16="http://schemas.microsoft.com/office/drawing/2014/main" id="{31B7F2AF-7B1A-8348-8570-E520C718CC2C}"/>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44">
              <a:extLst>
                <a:ext uri="{FF2B5EF4-FFF2-40B4-BE49-F238E27FC236}">
                  <a16:creationId xmlns:a16="http://schemas.microsoft.com/office/drawing/2014/main" id="{E46044A5-F839-E84A-8BC7-2B2BC17E55FC}"/>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45">
              <a:extLst>
                <a:ext uri="{FF2B5EF4-FFF2-40B4-BE49-F238E27FC236}">
                  <a16:creationId xmlns:a16="http://schemas.microsoft.com/office/drawing/2014/main" id="{4C34BC74-0946-4541-A281-D06D7E72A44D}"/>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46">
              <a:extLst>
                <a:ext uri="{FF2B5EF4-FFF2-40B4-BE49-F238E27FC236}">
                  <a16:creationId xmlns:a16="http://schemas.microsoft.com/office/drawing/2014/main" id="{325C4F40-E1B7-E14A-8976-AA0BC6A9C735}"/>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47">
              <a:extLst>
                <a:ext uri="{FF2B5EF4-FFF2-40B4-BE49-F238E27FC236}">
                  <a16:creationId xmlns:a16="http://schemas.microsoft.com/office/drawing/2014/main" id="{6D257D38-8F8D-E143-834A-897A6D82F49B}"/>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48">
              <a:extLst>
                <a:ext uri="{FF2B5EF4-FFF2-40B4-BE49-F238E27FC236}">
                  <a16:creationId xmlns:a16="http://schemas.microsoft.com/office/drawing/2014/main" id="{50D15C84-958A-F549-A3A2-063399AB1806}"/>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49">
              <a:extLst>
                <a:ext uri="{FF2B5EF4-FFF2-40B4-BE49-F238E27FC236}">
                  <a16:creationId xmlns:a16="http://schemas.microsoft.com/office/drawing/2014/main" id="{F3CD2627-B602-804C-94A0-51CBB46FFCE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0">
              <a:extLst>
                <a:ext uri="{FF2B5EF4-FFF2-40B4-BE49-F238E27FC236}">
                  <a16:creationId xmlns:a16="http://schemas.microsoft.com/office/drawing/2014/main" id="{2A8ADF48-AC0A-BA48-9C97-8B4B3D04035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1">
              <a:extLst>
                <a:ext uri="{FF2B5EF4-FFF2-40B4-BE49-F238E27FC236}">
                  <a16:creationId xmlns:a16="http://schemas.microsoft.com/office/drawing/2014/main" id="{999ADF4D-822E-D04B-B8A0-B3C42B48E331}"/>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2">
              <a:extLst>
                <a:ext uri="{FF2B5EF4-FFF2-40B4-BE49-F238E27FC236}">
                  <a16:creationId xmlns:a16="http://schemas.microsoft.com/office/drawing/2014/main" id="{3EBF6C89-D5CA-3945-B41E-717F34CEC6E7}"/>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3">
              <a:extLst>
                <a:ext uri="{FF2B5EF4-FFF2-40B4-BE49-F238E27FC236}">
                  <a16:creationId xmlns:a16="http://schemas.microsoft.com/office/drawing/2014/main" id="{2354634E-9776-F24C-AC16-4388B8F32DA5}"/>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54">
              <a:extLst>
                <a:ext uri="{FF2B5EF4-FFF2-40B4-BE49-F238E27FC236}">
                  <a16:creationId xmlns:a16="http://schemas.microsoft.com/office/drawing/2014/main" id="{49997FFD-F1B4-C449-860D-7E516109A9A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55">
              <a:extLst>
                <a:ext uri="{FF2B5EF4-FFF2-40B4-BE49-F238E27FC236}">
                  <a16:creationId xmlns:a16="http://schemas.microsoft.com/office/drawing/2014/main" id="{2B700094-1745-8D40-B474-53AC48CB0056}"/>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56">
              <a:extLst>
                <a:ext uri="{FF2B5EF4-FFF2-40B4-BE49-F238E27FC236}">
                  <a16:creationId xmlns:a16="http://schemas.microsoft.com/office/drawing/2014/main" id="{5058C8F3-6526-6B4C-9091-32B4D33D45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57">
              <a:extLst>
                <a:ext uri="{FF2B5EF4-FFF2-40B4-BE49-F238E27FC236}">
                  <a16:creationId xmlns:a16="http://schemas.microsoft.com/office/drawing/2014/main" id="{E8A9A3A4-9951-144C-B859-16E3E5096FE4}"/>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58">
              <a:extLst>
                <a:ext uri="{FF2B5EF4-FFF2-40B4-BE49-F238E27FC236}">
                  <a16:creationId xmlns:a16="http://schemas.microsoft.com/office/drawing/2014/main" id="{B687EED2-0028-3C43-8062-D69A2ECB7104}"/>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59">
              <a:extLst>
                <a:ext uri="{FF2B5EF4-FFF2-40B4-BE49-F238E27FC236}">
                  <a16:creationId xmlns:a16="http://schemas.microsoft.com/office/drawing/2014/main" id="{E749C768-97AD-3B4C-B2D0-4B7C8C04FDE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0">
              <a:extLst>
                <a:ext uri="{FF2B5EF4-FFF2-40B4-BE49-F238E27FC236}">
                  <a16:creationId xmlns:a16="http://schemas.microsoft.com/office/drawing/2014/main" id="{E920DC3A-F137-EE45-94BD-18B1B9FF993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1">
              <a:extLst>
                <a:ext uri="{FF2B5EF4-FFF2-40B4-BE49-F238E27FC236}">
                  <a16:creationId xmlns:a16="http://schemas.microsoft.com/office/drawing/2014/main" id="{70AFB103-9EF3-0547-AE38-89D6387D306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2">
              <a:extLst>
                <a:ext uri="{FF2B5EF4-FFF2-40B4-BE49-F238E27FC236}">
                  <a16:creationId xmlns:a16="http://schemas.microsoft.com/office/drawing/2014/main" id="{2FA3B795-8AFD-EA4F-BC2A-D112A9F2A388}"/>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3">
              <a:extLst>
                <a:ext uri="{FF2B5EF4-FFF2-40B4-BE49-F238E27FC236}">
                  <a16:creationId xmlns:a16="http://schemas.microsoft.com/office/drawing/2014/main" id="{1C74E0FC-1180-C641-8C72-FBDEFDDB4167}"/>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64">
              <a:extLst>
                <a:ext uri="{FF2B5EF4-FFF2-40B4-BE49-F238E27FC236}">
                  <a16:creationId xmlns:a16="http://schemas.microsoft.com/office/drawing/2014/main" id="{7832F70A-1627-4D41-89E8-6ECDF0D07C91}"/>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65">
              <a:extLst>
                <a:ext uri="{FF2B5EF4-FFF2-40B4-BE49-F238E27FC236}">
                  <a16:creationId xmlns:a16="http://schemas.microsoft.com/office/drawing/2014/main" id="{3A84795B-0CD5-F74B-B6F2-9D571303951E}"/>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66">
              <a:extLst>
                <a:ext uri="{FF2B5EF4-FFF2-40B4-BE49-F238E27FC236}">
                  <a16:creationId xmlns:a16="http://schemas.microsoft.com/office/drawing/2014/main" id="{4105BDCD-5621-6C4E-8D80-6E857D492886}"/>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67">
              <a:extLst>
                <a:ext uri="{FF2B5EF4-FFF2-40B4-BE49-F238E27FC236}">
                  <a16:creationId xmlns:a16="http://schemas.microsoft.com/office/drawing/2014/main" id="{B97402EB-F983-C540-BED9-EF488110268F}"/>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68">
              <a:extLst>
                <a:ext uri="{FF2B5EF4-FFF2-40B4-BE49-F238E27FC236}">
                  <a16:creationId xmlns:a16="http://schemas.microsoft.com/office/drawing/2014/main" id="{6E529C99-F2DA-8242-A00B-4EBA55E0E7F9}"/>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69">
              <a:extLst>
                <a:ext uri="{FF2B5EF4-FFF2-40B4-BE49-F238E27FC236}">
                  <a16:creationId xmlns:a16="http://schemas.microsoft.com/office/drawing/2014/main" id="{D55ED2D0-CFEC-E348-8A70-900158A5EBEB}"/>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0">
              <a:extLst>
                <a:ext uri="{FF2B5EF4-FFF2-40B4-BE49-F238E27FC236}">
                  <a16:creationId xmlns:a16="http://schemas.microsoft.com/office/drawing/2014/main" id="{8DE36D4E-E929-C647-806B-D13A290B06EB}"/>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1">
              <a:extLst>
                <a:ext uri="{FF2B5EF4-FFF2-40B4-BE49-F238E27FC236}">
                  <a16:creationId xmlns:a16="http://schemas.microsoft.com/office/drawing/2014/main" id="{E0801C6A-4630-5945-BCAD-F17E49DFC451}"/>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2">
              <a:extLst>
                <a:ext uri="{FF2B5EF4-FFF2-40B4-BE49-F238E27FC236}">
                  <a16:creationId xmlns:a16="http://schemas.microsoft.com/office/drawing/2014/main" id="{C16818A2-EA67-0D4F-82C9-FFC1B22A0C16}"/>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3">
              <a:extLst>
                <a:ext uri="{FF2B5EF4-FFF2-40B4-BE49-F238E27FC236}">
                  <a16:creationId xmlns:a16="http://schemas.microsoft.com/office/drawing/2014/main" id="{6BB55243-3C08-9447-8566-F1A1D0DA2892}"/>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74">
              <a:extLst>
                <a:ext uri="{FF2B5EF4-FFF2-40B4-BE49-F238E27FC236}">
                  <a16:creationId xmlns:a16="http://schemas.microsoft.com/office/drawing/2014/main" id="{33A2C9CF-E812-454B-8F98-D5FD4C494DA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75">
              <a:extLst>
                <a:ext uri="{FF2B5EF4-FFF2-40B4-BE49-F238E27FC236}">
                  <a16:creationId xmlns:a16="http://schemas.microsoft.com/office/drawing/2014/main" id="{7FFB09A4-D786-8C4B-AF80-621624F34D78}"/>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76">
              <a:extLst>
                <a:ext uri="{FF2B5EF4-FFF2-40B4-BE49-F238E27FC236}">
                  <a16:creationId xmlns:a16="http://schemas.microsoft.com/office/drawing/2014/main" id="{35951354-F495-3A48-A7FF-927B9FD3EE1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77">
              <a:extLst>
                <a:ext uri="{FF2B5EF4-FFF2-40B4-BE49-F238E27FC236}">
                  <a16:creationId xmlns:a16="http://schemas.microsoft.com/office/drawing/2014/main" id="{56477389-4DDA-384E-B3C8-38CAEEC70484}"/>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78">
              <a:extLst>
                <a:ext uri="{FF2B5EF4-FFF2-40B4-BE49-F238E27FC236}">
                  <a16:creationId xmlns:a16="http://schemas.microsoft.com/office/drawing/2014/main" id="{D112B385-24B3-E340-BE51-53C9A9476562}"/>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79">
              <a:extLst>
                <a:ext uri="{FF2B5EF4-FFF2-40B4-BE49-F238E27FC236}">
                  <a16:creationId xmlns:a16="http://schemas.microsoft.com/office/drawing/2014/main" id="{05EB6D1B-29C9-2246-BAED-3726B5A26B9A}"/>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0">
              <a:extLst>
                <a:ext uri="{FF2B5EF4-FFF2-40B4-BE49-F238E27FC236}">
                  <a16:creationId xmlns:a16="http://schemas.microsoft.com/office/drawing/2014/main" id="{738B6A7D-0EAA-1946-87B9-93ACBD1D804E}"/>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1">
              <a:extLst>
                <a:ext uri="{FF2B5EF4-FFF2-40B4-BE49-F238E27FC236}">
                  <a16:creationId xmlns:a16="http://schemas.microsoft.com/office/drawing/2014/main" id="{6C75F717-23BD-9047-8EE3-37B24177F900}"/>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2">
              <a:extLst>
                <a:ext uri="{FF2B5EF4-FFF2-40B4-BE49-F238E27FC236}">
                  <a16:creationId xmlns:a16="http://schemas.microsoft.com/office/drawing/2014/main" id="{F9B801D0-1333-444E-B64F-DD9E224FAA83}"/>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3">
              <a:extLst>
                <a:ext uri="{FF2B5EF4-FFF2-40B4-BE49-F238E27FC236}">
                  <a16:creationId xmlns:a16="http://schemas.microsoft.com/office/drawing/2014/main" id="{89BFB582-D4A5-B547-B1F2-D832AE026833}"/>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84">
              <a:extLst>
                <a:ext uri="{FF2B5EF4-FFF2-40B4-BE49-F238E27FC236}">
                  <a16:creationId xmlns:a16="http://schemas.microsoft.com/office/drawing/2014/main" id="{2EA527EE-36A3-DD4C-BC35-BA1A238820DB}"/>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85">
              <a:extLst>
                <a:ext uri="{FF2B5EF4-FFF2-40B4-BE49-F238E27FC236}">
                  <a16:creationId xmlns:a16="http://schemas.microsoft.com/office/drawing/2014/main" id="{DF40D604-7EC1-FA4A-B9BE-884CA43B215F}"/>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86">
              <a:extLst>
                <a:ext uri="{FF2B5EF4-FFF2-40B4-BE49-F238E27FC236}">
                  <a16:creationId xmlns:a16="http://schemas.microsoft.com/office/drawing/2014/main" id="{137E1C83-5A08-794A-8B3B-380A5878CC98}"/>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87">
              <a:extLst>
                <a:ext uri="{FF2B5EF4-FFF2-40B4-BE49-F238E27FC236}">
                  <a16:creationId xmlns:a16="http://schemas.microsoft.com/office/drawing/2014/main" id="{5E7BC25F-21A0-6142-A037-FDBD8A1F13D9}"/>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88">
              <a:extLst>
                <a:ext uri="{FF2B5EF4-FFF2-40B4-BE49-F238E27FC236}">
                  <a16:creationId xmlns:a16="http://schemas.microsoft.com/office/drawing/2014/main" id="{DBC78035-9B5D-CA49-93F5-A3EA61F6981B}"/>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89">
              <a:extLst>
                <a:ext uri="{FF2B5EF4-FFF2-40B4-BE49-F238E27FC236}">
                  <a16:creationId xmlns:a16="http://schemas.microsoft.com/office/drawing/2014/main" id="{8C782C61-B6FF-484E-8632-F502DAFCF685}"/>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0">
              <a:extLst>
                <a:ext uri="{FF2B5EF4-FFF2-40B4-BE49-F238E27FC236}">
                  <a16:creationId xmlns:a16="http://schemas.microsoft.com/office/drawing/2014/main" id="{FB0F3633-EA47-E841-A08F-36C194DA61F7}"/>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1">
              <a:extLst>
                <a:ext uri="{FF2B5EF4-FFF2-40B4-BE49-F238E27FC236}">
                  <a16:creationId xmlns:a16="http://schemas.microsoft.com/office/drawing/2014/main" id="{BBF427CB-2E2F-FF4C-9BA0-502D4F599791}"/>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2">
              <a:extLst>
                <a:ext uri="{FF2B5EF4-FFF2-40B4-BE49-F238E27FC236}">
                  <a16:creationId xmlns:a16="http://schemas.microsoft.com/office/drawing/2014/main" id="{A6CB90AC-7F8A-8740-BB33-A37F8940759F}"/>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3">
              <a:extLst>
                <a:ext uri="{FF2B5EF4-FFF2-40B4-BE49-F238E27FC236}">
                  <a16:creationId xmlns:a16="http://schemas.microsoft.com/office/drawing/2014/main" id="{E4148C7D-4B84-334C-82B9-227E7B5FC61C}"/>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294">
              <a:extLst>
                <a:ext uri="{FF2B5EF4-FFF2-40B4-BE49-F238E27FC236}">
                  <a16:creationId xmlns:a16="http://schemas.microsoft.com/office/drawing/2014/main" id="{6E82FA50-07E4-7E4F-A4CC-BD069DA46376}"/>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295">
              <a:extLst>
                <a:ext uri="{FF2B5EF4-FFF2-40B4-BE49-F238E27FC236}">
                  <a16:creationId xmlns:a16="http://schemas.microsoft.com/office/drawing/2014/main" id="{7BECF471-23A6-8747-8C84-21C11A515F9A}"/>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296">
              <a:extLst>
                <a:ext uri="{FF2B5EF4-FFF2-40B4-BE49-F238E27FC236}">
                  <a16:creationId xmlns:a16="http://schemas.microsoft.com/office/drawing/2014/main" id="{3E00B75D-E613-1849-9461-9BAA866F8E77}"/>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297">
              <a:extLst>
                <a:ext uri="{FF2B5EF4-FFF2-40B4-BE49-F238E27FC236}">
                  <a16:creationId xmlns:a16="http://schemas.microsoft.com/office/drawing/2014/main" id="{142545E4-3538-9546-B212-7A083DC47C17}"/>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298">
              <a:extLst>
                <a:ext uri="{FF2B5EF4-FFF2-40B4-BE49-F238E27FC236}">
                  <a16:creationId xmlns:a16="http://schemas.microsoft.com/office/drawing/2014/main" id="{3BD46FB7-63A1-5D45-99AF-380066997582}"/>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299">
              <a:extLst>
                <a:ext uri="{FF2B5EF4-FFF2-40B4-BE49-F238E27FC236}">
                  <a16:creationId xmlns:a16="http://schemas.microsoft.com/office/drawing/2014/main" id="{44115A80-1532-6E4B-929E-4EFE0E40A16E}"/>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0">
              <a:extLst>
                <a:ext uri="{FF2B5EF4-FFF2-40B4-BE49-F238E27FC236}">
                  <a16:creationId xmlns:a16="http://schemas.microsoft.com/office/drawing/2014/main" id="{FFA23E56-1369-2249-8213-A9BB52BE1CB0}"/>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1">
              <a:extLst>
                <a:ext uri="{FF2B5EF4-FFF2-40B4-BE49-F238E27FC236}">
                  <a16:creationId xmlns:a16="http://schemas.microsoft.com/office/drawing/2014/main" id="{577AD859-AE44-8445-966D-E44173AF8B1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2">
              <a:extLst>
                <a:ext uri="{FF2B5EF4-FFF2-40B4-BE49-F238E27FC236}">
                  <a16:creationId xmlns:a16="http://schemas.microsoft.com/office/drawing/2014/main" id="{D5668993-3B57-7046-977D-ADBD40CC9332}"/>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3">
              <a:extLst>
                <a:ext uri="{FF2B5EF4-FFF2-40B4-BE49-F238E27FC236}">
                  <a16:creationId xmlns:a16="http://schemas.microsoft.com/office/drawing/2014/main" id="{E3E45882-D061-A043-85DB-F386D094A083}"/>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04">
              <a:extLst>
                <a:ext uri="{FF2B5EF4-FFF2-40B4-BE49-F238E27FC236}">
                  <a16:creationId xmlns:a16="http://schemas.microsoft.com/office/drawing/2014/main" id="{7E47C147-F707-9C40-B1F4-B0D33661BBD4}"/>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05">
              <a:extLst>
                <a:ext uri="{FF2B5EF4-FFF2-40B4-BE49-F238E27FC236}">
                  <a16:creationId xmlns:a16="http://schemas.microsoft.com/office/drawing/2014/main" id="{60C5C19F-CDE8-BE4B-83C3-FF2B280F510E}"/>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06">
              <a:extLst>
                <a:ext uri="{FF2B5EF4-FFF2-40B4-BE49-F238E27FC236}">
                  <a16:creationId xmlns:a16="http://schemas.microsoft.com/office/drawing/2014/main" id="{D3A8F1EC-5804-FE4C-895B-D22B3A85EF0D}"/>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07">
              <a:extLst>
                <a:ext uri="{FF2B5EF4-FFF2-40B4-BE49-F238E27FC236}">
                  <a16:creationId xmlns:a16="http://schemas.microsoft.com/office/drawing/2014/main" id="{596DC3FE-5233-FF47-B799-713191A2B044}"/>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08">
              <a:extLst>
                <a:ext uri="{FF2B5EF4-FFF2-40B4-BE49-F238E27FC236}">
                  <a16:creationId xmlns:a16="http://schemas.microsoft.com/office/drawing/2014/main" id="{A8C3CEEE-3D3A-5C40-8009-82A46DD98245}"/>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09">
              <a:extLst>
                <a:ext uri="{FF2B5EF4-FFF2-40B4-BE49-F238E27FC236}">
                  <a16:creationId xmlns:a16="http://schemas.microsoft.com/office/drawing/2014/main" id="{F90C2590-701D-444D-87A5-4D37E682B46E}"/>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0">
              <a:extLst>
                <a:ext uri="{FF2B5EF4-FFF2-40B4-BE49-F238E27FC236}">
                  <a16:creationId xmlns:a16="http://schemas.microsoft.com/office/drawing/2014/main" id="{0A08BE25-45DE-9047-B440-483339478A0B}"/>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1">
              <a:extLst>
                <a:ext uri="{FF2B5EF4-FFF2-40B4-BE49-F238E27FC236}">
                  <a16:creationId xmlns:a16="http://schemas.microsoft.com/office/drawing/2014/main" id="{106BB3A0-754E-1640-A7AF-1F3EEB424FC5}"/>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2">
              <a:extLst>
                <a:ext uri="{FF2B5EF4-FFF2-40B4-BE49-F238E27FC236}">
                  <a16:creationId xmlns:a16="http://schemas.microsoft.com/office/drawing/2014/main" id="{3C0E3B5E-15A1-1140-8258-CE3853C64033}"/>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3">
              <a:extLst>
                <a:ext uri="{FF2B5EF4-FFF2-40B4-BE49-F238E27FC236}">
                  <a16:creationId xmlns:a16="http://schemas.microsoft.com/office/drawing/2014/main" id="{B842C10B-1F4C-9147-94B9-48E26011EE06}"/>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14">
              <a:extLst>
                <a:ext uri="{FF2B5EF4-FFF2-40B4-BE49-F238E27FC236}">
                  <a16:creationId xmlns:a16="http://schemas.microsoft.com/office/drawing/2014/main" id="{69CE0A81-2269-7041-8C60-7ECB68AE38CA}"/>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15">
              <a:extLst>
                <a:ext uri="{FF2B5EF4-FFF2-40B4-BE49-F238E27FC236}">
                  <a16:creationId xmlns:a16="http://schemas.microsoft.com/office/drawing/2014/main" id="{69845732-3640-9A44-83A1-C6A46D2B4D0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16">
              <a:extLst>
                <a:ext uri="{FF2B5EF4-FFF2-40B4-BE49-F238E27FC236}">
                  <a16:creationId xmlns:a16="http://schemas.microsoft.com/office/drawing/2014/main" id="{450387FA-0266-C340-AEFF-933B712D8411}"/>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17">
              <a:extLst>
                <a:ext uri="{FF2B5EF4-FFF2-40B4-BE49-F238E27FC236}">
                  <a16:creationId xmlns:a16="http://schemas.microsoft.com/office/drawing/2014/main" id="{E985F70A-FE7F-2245-808B-7246A5A9BA14}"/>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18">
              <a:extLst>
                <a:ext uri="{FF2B5EF4-FFF2-40B4-BE49-F238E27FC236}">
                  <a16:creationId xmlns:a16="http://schemas.microsoft.com/office/drawing/2014/main" id="{E8E00060-5C7C-D946-BF64-DA5E2486EB60}"/>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19">
              <a:extLst>
                <a:ext uri="{FF2B5EF4-FFF2-40B4-BE49-F238E27FC236}">
                  <a16:creationId xmlns:a16="http://schemas.microsoft.com/office/drawing/2014/main" id="{DE761958-6B3D-1B4A-9AB0-6C267D81E377}"/>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0">
              <a:extLst>
                <a:ext uri="{FF2B5EF4-FFF2-40B4-BE49-F238E27FC236}">
                  <a16:creationId xmlns:a16="http://schemas.microsoft.com/office/drawing/2014/main" id="{24F017FF-71DE-7444-A2FC-2120917FDEAE}"/>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1">
              <a:extLst>
                <a:ext uri="{FF2B5EF4-FFF2-40B4-BE49-F238E27FC236}">
                  <a16:creationId xmlns:a16="http://schemas.microsoft.com/office/drawing/2014/main" id="{14495939-FCBF-C546-AE83-A1BED2D1CCBC}"/>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2">
              <a:extLst>
                <a:ext uri="{FF2B5EF4-FFF2-40B4-BE49-F238E27FC236}">
                  <a16:creationId xmlns:a16="http://schemas.microsoft.com/office/drawing/2014/main" id="{67CA8F58-C8BE-AD44-AED2-D6C6F1EDFD41}"/>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3">
              <a:extLst>
                <a:ext uri="{FF2B5EF4-FFF2-40B4-BE49-F238E27FC236}">
                  <a16:creationId xmlns:a16="http://schemas.microsoft.com/office/drawing/2014/main" id="{0F5169BA-0C1E-A543-8808-518AEC2B84FC}"/>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24">
              <a:extLst>
                <a:ext uri="{FF2B5EF4-FFF2-40B4-BE49-F238E27FC236}">
                  <a16:creationId xmlns:a16="http://schemas.microsoft.com/office/drawing/2014/main" id="{BEF0FF8D-9B44-6A47-92EA-F1F0FEF97134}"/>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25">
              <a:extLst>
                <a:ext uri="{FF2B5EF4-FFF2-40B4-BE49-F238E27FC236}">
                  <a16:creationId xmlns:a16="http://schemas.microsoft.com/office/drawing/2014/main" id="{CED5AE59-8EE2-1448-85DA-4B4E5B1D9459}"/>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26">
              <a:extLst>
                <a:ext uri="{FF2B5EF4-FFF2-40B4-BE49-F238E27FC236}">
                  <a16:creationId xmlns:a16="http://schemas.microsoft.com/office/drawing/2014/main" id="{707AC570-6314-6F42-B821-621CF761CA59}"/>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27">
              <a:extLst>
                <a:ext uri="{FF2B5EF4-FFF2-40B4-BE49-F238E27FC236}">
                  <a16:creationId xmlns:a16="http://schemas.microsoft.com/office/drawing/2014/main" id="{1CEF6CEB-BEA0-044D-9184-8CEF1F55C4A9}"/>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28">
              <a:extLst>
                <a:ext uri="{FF2B5EF4-FFF2-40B4-BE49-F238E27FC236}">
                  <a16:creationId xmlns:a16="http://schemas.microsoft.com/office/drawing/2014/main" id="{D771EEA8-0D51-1F47-A394-4BA6EB676734}"/>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29">
              <a:extLst>
                <a:ext uri="{FF2B5EF4-FFF2-40B4-BE49-F238E27FC236}">
                  <a16:creationId xmlns:a16="http://schemas.microsoft.com/office/drawing/2014/main" id="{1C635CF4-B5F8-5040-B640-F60532FFFBF6}"/>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0">
              <a:extLst>
                <a:ext uri="{FF2B5EF4-FFF2-40B4-BE49-F238E27FC236}">
                  <a16:creationId xmlns:a16="http://schemas.microsoft.com/office/drawing/2014/main" id="{9DB28D2B-B331-804D-8C67-10346F1D0F6A}"/>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1">
              <a:extLst>
                <a:ext uri="{FF2B5EF4-FFF2-40B4-BE49-F238E27FC236}">
                  <a16:creationId xmlns:a16="http://schemas.microsoft.com/office/drawing/2014/main" id="{735553AF-2858-AE4B-AF3F-3CB5EE7DDC56}"/>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2">
              <a:extLst>
                <a:ext uri="{FF2B5EF4-FFF2-40B4-BE49-F238E27FC236}">
                  <a16:creationId xmlns:a16="http://schemas.microsoft.com/office/drawing/2014/main" id="{99834374-5C1C-AF4A-86AC-5F0E99ACBF0D}"/>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3">
              <a:extLst>
                <a:ext uri="{FF2B5EF4-FFF2-40B4-BE49-F238E27FC236}">
                  <a16:creationId xmlns:a16="http://schemas.microsoft.com/office/drawing/2014/main" id="{9675AC86-FF40-2643-8262-802C87E5084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34">
              <a:extLst>
                <a:ext uri="{FF2B5EF4-FFF2-40B4-BE49-F238E27FC236}">
                  <a16:creationId xmlns:a16="http://schemas.microsoft.com/office/drawing/2014/main" id="{2B497EE3-42C0-E048-AD7A-914768368DE7}"/>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35">
              <a:extLst>
                <a:ext uri="{FF2B5EF4-FFF2-40B4-BE49-F238E27FC236}">
                  <a16:creationId xmlns:a16="http://schemas.microsoft.com/office/drawing/2014/main" id="{833D5C6D-6C03-B94A-B985-69193DF34A0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36">
              <a:extLst>
                <a:ext uri="{FF2B5EF4-FFF2-40B4-BE49-F238E27FC236}">
                  <a16:creationId xmlns:a16="http://schemas.microsoft.com/office/drawing/2014/main" id="{280C1E8F-B858-F747-B9BA-D7A3160D0CE3}"/>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37">
              <a:extLst>
                <a:ext uri="{FF2B5EF4-FFF2-40B4-BE49-F238E27FC236}">
                  <a16:creationId xmlns:a16="http://schemas.microsoft.com/office/drawing/2014/main" id="{92AD1DC4-4725-D643-9288-959F379853DB}"/>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38">
              <a:extLst>
                <a:ext uri="{FF2B5EF4-FFF2-40B4-BE49-F238E27FC236}">
                  <a16:creationId xmlns:a16="http://schemas.microsoft.com/office/drawing/2014/main" id="{263A197D-133C-6C41-B3D3-3E8DD9800E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39">
              <a:extLst>
                <a:ext uri="{FF2B5EF4-FFF2-40B4-BE49-F238E27FC236}">
                  <a16:creationId xmlns:a16="http://schemas.microsoft.com/office/drawing/2014/main" id="{A66D5F11-A8CD-A64D-B13D-BC68370238B8}"/>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0">
              <a:extLst>
                <a:ext uri="{FF2B5EF4-FFF2-40B4-BE49-F238E27FC236}">
                  <a16:creationId xmlns:a16="http://schemas.microsoft.com/office/drawing/2014/main" id="{F4C39FA0-09D2-3F4D-BA92-C256DB1C5426}"/>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1">
              <a:extLst>
                <a:ext uri="{FF2B5EF4-FFF2-40B4-BE49-F238E27FC236}">
                  <a16:creationId xmlns:a16="http://schemas.microsoft.com/office/drawing/2014/main" id="{3D3A7852-5839-ED47-A5A7-174B78125DAC}"/>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2">
              <a:extLst>
                <a:ext uri="{FF2B5EF4-FFF2-40B4-BE49-F238E27FC236}">
                  <a16:creationId xmlns:a16="http://schemas.microsoft.com/office/drawing/2014/main" id="{BEB88ADD-F192-8D4E-A62F-359A8B5B6E8C}"/>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3">
              <a:extLst>
                <a:ext uri="{FF2B5EF4-FFF2-40B4-BE49-F238E27FC236}">
                  <a16:creationId xmlns:a16="http://schemas.microsoft.com/office/drawing/2014/main" id="{E775C63C-377F-2842-9E4B-B70E8B4F5D29}"/>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44">
              <a:extLst>
                <a:ext uri="{FF2B5EF4-FFF2-40B4-BE49-F238E27FC236}">
                  <a16:creationId xmlns:a16="http://schemas.microsoft.com/office/drawing/2014/main" id="{76E7EA72-5389-D84A-B838-295E2A2A0805}"/>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45">
              <a:extLst>
                <a:ext uri="{FF2B5EF4-FFF2-40B4-BE49-F238E27FC236}">
                  <a16:creationId xmlns:a16="http://schemas.microsoft.com/office/drawing/2014/main" id="{08513FD2-512A-BE4E-BEE2-4654F89EC8D3}"/>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46">
              <a:extLst>
                <a:ext uri="{FF2B5EF4-FFF2-40B4-BE49-F238E27FC236}">
                  <a16:creationId xmlns:a16="http://schemas.microsoft.com/office/drawing/2014/main" id="{204843BD-1A9E-3F43-B18D-2CADFD4160C1}"/>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47">
              <a:extLst>
                <a:ext uri="{FF2B5EF4-FFF2-40B4-BE49-F238E27FC236}">
                  <a16:creationId xmlns:a16="http://schemas.microsoft.com/office/drawing/2014/main" id="{1324B102-BAA2-E44C-BBC6-3608DEA03D73}"/>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48">
              <a:extLst>
                <a:ext uri="{FF2B5EF4-FFF2-40B4-BE49-F238E27FC236}">
                  <a16:creationId xmlns:a16="http://schemas.microsoft.com/office/drawing/2014/main" id="{26A4E80F-D93F-FC44-95F7-A7B842F13317}"/>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49">
              <a:extLst>
                <a:ext uri="{FF2B5EF4-FFF2-40B4-BE49-F238E27FC236}">
                  <a16:creationId xmlns:a16="http://schemas.microsoft.com/office/drawing/2014/main" id="{1F41469A-9726-F84B-962D-70593696F73A}"/>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0">
              <a:extLst>
                <a:ext uri="{FF2B5EF4-FFF2-40B4-BE49-F238E27FC236}">
                  <a16:creationId xmlns:a16="http://schemas.microsoft.com/office/drawing/2014/main" id="{9CFAA2C0-F981-C147-BE6D-CB82FDBDD136}"/>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1">
              <a:extLst>
                <a:ext uri="{FF2B5EF4-FFF2-40B4-BE49-F238E27FC236}">
                  <a16:creationId xmlns:a16="http://schemas.microsoft.com/office/drawing/2014/main" id="{A491D221-38FE-2E4D-B27C-4D1828CA824A}"/>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2">
              <a:extLst>
                <a:ext uri="{FF2B5EF4-FFF2-40B4-BE49-F238E27FC236}">
                  <a16:creationId xmlns:a16="http://schemas.microsoft.com/office/drawing/2014/main" id="{0DAC7974-EF66-A647-889C-772DD1CCE2FF}"/>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3">
              <a:extLst>
                <a:ext uri="{FF2B5EF4-FFF2-40B4-BE49-F238E27FC236}">
                  <a16:creationId xmlns:a16="http://schemas.microsoft.com/office/drawing/2014/main" id="{E2C59F5D-D169-4741-8F57-43C58037D6C5}"/>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54">
              <a:extLst>
                <a:ext uri="{FF2B5EF4-FFF2-40B4-BE49-F238E27FC236}">
                  <a16:creationId xmlns:a16="http://schemas.microsoft.com/office/drawing/2014/main" id="{2481541D-2634-774E-84A3-8B8A6A98FC69}"/>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55">
              <a:extLst>
                <a:ext uri="{FF2B5EF4-FFF2-40B4-BE49-F238E27FC236}">
                  <a16:creationId xmlns:a16="http://schemas.microsoft.com/office/drawing/2014/main" id="{0FA29549-856A-164F-AB45-6BF883AD5418}"/>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56">
              <a:extLst>
                <a:ext uri="{FF2B5EF4-FFF2-40B4-BE49-F238E27FC236}">
                  <a16:creationId xmlns:a16="http://schemas.microsoft.com/office/drawing/2014/main" id="{64E2F75B-E405-7848-A53E-62797B8CFBBE}"/>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57">
              <a:extLst>
                <a:ext uri="{FF2B5EF4-FFF2-40B4-BE49-F238E27FC236}">
                  <a16:creationId xmlns:a16="http://schemas.microsoft.com/office/drawing/2014/main" id="{1AB27723-9916-C84F-9283-EA0C5681D417}"/>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58">
              <a:extLst>
                <a:ext uri="{FF2B5EF4-FFF2-40B4-BE49-F238E27FC236}">
                  <a16:creationId xmlns:a16="http://schemas.microsoft.com/office/drawing/2014/main" id="{2E31B123-0180-7F4A-AD11-38F91F5F91E6}"/>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59">
              <a:extLst>
                <a:ext uri="{FF2B5EF4-FFF2-40B4-BE49-F238E27FC236}">
                  <a16:creationId xmlns:a16="http://schemas.microsoft.com/office/drawing/2014/main" id="{ABA92EA8-7FBE-F348-BB8B-0DD14F05AA0A}"/>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0">
              <a:extLst>
                <a:ext uri="{FF2B5EF4-FFF2-40B4-BE49-F238E27FC236}">
                  <a16:creationId xmlns:a16="http://schemas.microsoft.com/office/drawing/2014/main" id="{21536F65-27AC-D646-AF6A-83AA172AFBAF}"/>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1">
              <a:extLst>
                <a:ext uri="{FF2B5EF4-FFF2-40B4-BE49-F238E27FC236}">
                  <a16:creationId xmlns:a16="http://schemas.microsoft.com/office/drawing/2014/main" id="{96B72526-9808-CC4D-BBCB-A32ABF5CAAA1}"/>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2">
              <a:extLst>
                <a:ext uri="{FF2B5EF4-FFF2-40B4-BE49-F238E27FC236}">
                  <a16:creationId xmlns:a16="http://schemas.microsoft.com/office/drawing/2014/main" id="{9D554D78-8CDA-D948-8884-B420DE08A1BF}"/>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3">
              <a:extLst>
                <a:ext uri="{FF2B5EF4-FFF2-40B4-BE49-F238E27FC236}">
                  <a16:creationId xmlns:a16="http://schemas.microsoft.com/office/drawing/2014/main" id="{4F7C7079-B144-C54A-BE21-08BB3283B97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64">
              <a:extLst>
                <a:ext uri="{FF2B5EF4-FFF2-40B4-BE49-F238E27FC236}">
                  <a16:creationId xmlns:a16="http://schemas.microsoft.com/office/drawing/2014/main" id="{2D516E0D-57BB-594A-B8C6-8379994EFE39}"/>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65">
              <a:extLst>
                <a:ext uri="{FF2B5EF4-FFF2-40B4-BE49-F238E27FC236}">
                  <a16:creationId xmlns:a16="http://schemas.microsoft.com/office/drawing/2014/main" id="{3C47789B-F134-CB44-A205-C84A0B6DCC9E}"/>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66">
              <a:extLst>
                <a:ext uri="{FF2B5EF4-FFF2-40B4-BE49-F238E27FC236}">
                  <a16:creationId xmlns:a16="http://schemas.microsoft.com/office/drawing/2014/main" id="{FF431F69-D73B-1D4F-B7D9-46DDC75F2838}"/>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67">
              <a:extLst>
                <a:ext uri="{FF2B5EF4-FFF2-40B4-BE49-F238E27FC236}">
                  <a16:creationId xmlns:a16="http://schemas.microsoft.com/office/drawing/2014/main" id="{5B48410D-6AC0-3D4B-BC66-A1D495DECCFB}"/>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68">
              <a:extLst>
                <a:ext uri="{FF2B5EF4-FFF2-40B4-BE49-F238E27FC236}">
                  <a16:creationId xmlns:a16="http://schemas.microsoft.com/office/drawing/2014/main" id="{152D1778-3BB4-5C46-BD09-48E138A00AD4}"/>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69">
              <a:extLst>
                <a:ext uri="{FF2B5EF4-FFF2-40B4-BE49-F238E27FC236}">
                  <a16:creationId xmlns:a16="http://schemas.microsoft.com/office/drawing/2014/main" id="{77A798BA-7376-E844-8147-AA0CB6BD5B3C}"/>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0">
              <a:extLst>
                <a:ext uri="{FF2B5EF4-FFF2-40B4-BE49-F238E27FC236}">
                  <a16:creationId xmlns:a16="http://schemas.microsoft.com/office/drawing/2014/main" id="{41A577AC-5BAA-E143-B3F3-BEDD1D58962C}"/>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1">
              <a:extLst>
                <a:ext uri="{FF2B5EF4-FFF2-40B4-BE49-F238E27FC236}">
                  <a16:creationId xmlns:a16="http://schemas.microsoft.com/office/drawing/2014/main" id="{6A5EB91F-FFC0-4B4D-8A49-C36DC9C56132}"/>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2">
              <a:extLst>
                <a:ext uri="{FF2B5EF4-FFF2-40B4-BE49-F238E27FC236}">
                  <a16:creationId xmlns:a16="http://schemas.microsoft.com/office/drawing/2014/main" id="{110FBFB9-B3F3-5B40-AF51-5C689C2F87B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3">
              <a:extLst>
                <a:ext uri="{FF2B5EF4-FFF2-40B4-BE49-F238E27FC236}">
                  <a16:creationId xmlns:a16="http://schemas.microsoft.com/office/drawing/2014/main" id="{EAC7C713-F716-B845-9223-3940F83DEDCC}"/>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74">
              <a:extLst>
                <a:ext uri="{FF2B5EF4-FFF2-40B4-BE49-F238E27FC236}">
                  <a16:creationId xmlns:a16="http://schemas.microsoft.com/office/drawing/2014/main" id="{A8C20451-2EA9-B34A-B870-186AC2F1E8B3}"/>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75">
              <a:extLst>
                <a:ext uri="{FF2B5EF4-FFF2-40B4-BE49-F238E27FC236}">
                  <a16:creationId xmlns:a16="http://schemas.microsoft.com/office/drawing/2014/main" id="{9A9C20F1-A9CC-8048-984E-BFDE3402BC6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76">
              <a:extLst>
                <a:ext uri="{FF2B5EF4-FFF2-40B4-BE49-F238E27FC236}">
                  <a16:creationId xmlns:a16="http://schemas.microsoft.com/office/drawing/2014/main" id="{D09C116B-F0A4-1A49-89CA-03E3AD1C566D}"/>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77">
              <a:extLst>
                <a:ext uri="{FF2B5EF4-FFF2-40B4-BE49-F238E27FC236}">
                  <a16:creationId xmlns:a16="http://schemas.microsoft.com/office/drawing/2014/main" id="{CD9C5B2B-81A1-1A42-BA4A-F6DD689388B2}"/>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78">
              <a:extLst>
                <a:ext uri="{FF2B5EF4-FFF2-40B4-BE49-F238E27FC236}">
                  <a16:creationId xmlns:a16="http://schemas.microsoft.com/office/drawing/2014/main" id="{AFF86543-A503-884C-8AA5-2FAB93E233E6}"/>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79">
              <a:extLst>
                <a:ext uri="{FF2B5EF4-FFF2-40B4-BE49-F238E27FC236}">
                  <a16:creationId xmlns:a16="http://schemas.microsoft.com/office/drawing/2014/main" id="{4C93750B-9082-CB4D-BA6C-0B419F535926}"/>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0">
              <a:extLst>
                <a:ext uri="{FF2B5EF4-FFF2-40B4-BE49-F238E27FC236}">
                  <a16:creationId xmlns:a16="http://schemas.microsoft.com/office/drawing/2014/main" id="{D7592A0A-762D-194D-9512-5541F3DA4BE5}"/>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1">
              <a:extLst>
                <a:ext uri="{FF2B5EF4-FFF2-40B4-BE49-F238E27FC236}">
                  <a16:creationId xmlns:a16="http://schemas.microsoft.com/office/drawing/2014/main" id="{C4B4C86D-8689-DF4D-A39F-B50BC7ADC64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2">
              <a:extLst>
                <a:ext uri="{FF2B5EF4-FFF2-40B4-BE49-F238E27FC236}">
                  <a16:creationId xmlns:a16="http://schemas.microsoft.com/office/drawing/2014/main" id="{C50C26D9-B5D9-7C43-827B-6E07B853382A}"/>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3">
              <a:extLst>
                <a:ext uri="{FF2B5EF4-FFF2-40B4-BE49-F238E27FC236}">
                  <a16:creationId xmlns:a16="http://schemas.microsoft.com/office/drawing/2014/main" id="{CA79EAED-B748-2F42-BC71-06EA1C3B22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84">
              <a:extLst>
                <a:ext uri="{FF2B5EF4-FFF2-40B4-BE49-F238E27FC236}">
                  <a16:creationId xmlns:a16="http://schemas.microsoft.com/office/drawing/2014/main" id="{8B700588-3CEF-9445-B6BC-511A3DC9E4B7}"/>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85">
              <a:extLst>
                <a:ext uri="{FF2B5EF4-FFF2-40B4-BE49-F238E27FC236}">
                  <a16:creationId xmlns:a16="http://schemas.microsoft.com/office/drawing/2014/main" id="{F0BC5AEB-4DBB-4D4B-8BD7-CD4153CF51FC}"/>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86">
              <a:extLst>
                <a:ext uri="{FF2B5EF4-FFF2-40B4-BE49-F238E27FC236}">
                  <a16:creationId xmlns:a16="http://schemas.microsoft.com/office/drawing/2014/main" id="{0DADC126-20FF-6C46-B9FE-58F0A3A9A1E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87">
              <a:extLst>
                <a:ext uri="{FF2B5EF4-FFF2-40B4-BE49-F238E27FC236}">
                  <a16:creationId xmlns:a16="http://schemas.microsoft.com/office/drawing/2014/main" id="{DD11A416-3169-6343-9809-04A9752E737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88">
              <a:extLst>
                <a:ext uri="{FF2B5EF4-FFF2-40B4-BE49-F238E27FC236}">
                  <a16:creationId xmlns:a16="http://schemas.microsoft.com/office/drawing/2014/main" id="{B5A796E8-7FE6-6943-B5C1-322E60620EF0}"/>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89">
              <a:extLst>
                <a:ext uri="{FF2B5EF4-FFF2-40B4-BE49-F238E27FC236}">
                  <a16:creationId xmlns:a16="http://schemas.microsoft.com/office/drawing/2014/main" id="{A5F8A68B-0297-6540-B224-E7FE2F3428FF}"/>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0">
              <a:extLst>
                <a:ext uri="{FF2B5EF4-FFF2-40B4-BE49-F238E27FC236}">
                  <a16:creationId xmlns:a16="http://schemas.microsoft.com/office/drawing/2014/main" id="{EBA16A19-8E31-954F-B76B-20E83559686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1">
              <a:extLst>
                <a:ext uri="{FF2B5EF4-FFF2-40B4-BE49-F238E27FC236}">
                  <a16:creationId xmlns:a16="http://schemas.microsoft.com/office/drawing/2014/main" id="{724EFCBE-4D56-524A-8D69-EEE8C7A7BAA7}"/>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2">
              <a:extLst>
                <a:ext uri="{FF2B5EF4-FFF2-40B4-BE49-F238E27FC236}">
                  <a16:creationId xmlns:a16="http://schemas.microsoft.com/office/drawing/2014/main" id="{10EA03D4-2161-6441-8CA1-8CEE70FB1B54}"/>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3">
              <a:extLst>
                <a:ext uri="{FF2B5EF4-FFF2-40B4-BE49-F238E27FC236}">
                  <a16:creationId xmlns:a16="http://schemas.microsoft.com/office/drawing/2014/main" id="{40618C4F-6AB7-4843-8C79-B3E7886C8D62}"/>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394">
              <a:extLst>
                <a:ext uri="{FF2B5EF4-FFF2-40B4-BE49-F238E27FC236}">
                  <a16:creationId xmlns:a16="http://schemas.microsoft.com/office/drawing/2014/main" id="{3039B4A1-5E1C-C543-B1FB-1CB753648539}"/>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395">
              <a:extLst>
                <a:ext uri="{FF2B5EF4-FFF2-40B4-BE49-F238E27FC236}">
                  <a16:creationId xmlns:a16="http://schemas.microsoft.com/office/drawing/2014/main" id="{82EA802A-573D-5E44-8A6F-8971C78E4C28}"/>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396">
              <a:extLst>
                <a:ext uri="{FF2B5EF4-FFF2-40B4-BE49-F238E27FC236}">
                  <a16:creationId xmlns:a16="http://schemas.microsoft.com/office/drawing/2014/main" id="{D57D5A8E-089A-A54D-928E-A9F071F37F2F}"/>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397">
              <a:extLst>
                <a:ext uri="{FF2B5EF4-FFF2-40B4-BE49-F238E27FC236}">
                  <a16:creationId xmlns:a16="http://schemas.microsoft.com/office/drawing/2014/main" id="{864C0AD9-A96D-AF45-BA19-A6F4F6EC0F9B}"/>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398">
              <a:extLst>
                <a:ext uri="{FF2B5EF4-FFF2-40B4-BE49-F238E27FC236}">
                  <a16:creationId xmlns:a16="http://schemas.microsoft.com/office/drawing/2014/main" id="{E18B3844-E2AF-2342-AD48-3B09C625807F}"/>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399">
              <a:extLst>
                <a:ext uri="{FF2B5EF4-FFF2-40B4-BE49-F238E27FC236}">
                  <a16:creationId xmlns:a16="http://schemas.microsoft.com/office/drawing/2014/main" id="{6AAC2734-180C-F741-BBCD-53F9ADB795A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0">
              <a:extLst>
                <a:ext uri="{FF2B5EF4-FFF2-40B4-BE49-F238E27FC236}">
                  <a16:creationId xmlns:a16="http://schemas.microsoft.com/office/drawing/2014/main" id="{3637E5CC-7C6B-B746-AC29-AD494A6E0CF0}"/>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1">
              <a:extLst>
                <a:ext uri="{FF2B5EF4-FFF2-40B4-BE49-F238E27FC236}">
                  <a16:creationId xmlns:a16="http://schemas.microsoft.com/office/drawing/2014/main" id="{AF2D8302-0865-EC45-AE44-8C51E777DA72}"/>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2">
              <a:extLst>
                <a:ext uri="{FF2B5EF4-FFF2-40B4-BE49-F238E27FC236}">
                  <a16:creationId xmlns:a16="http://schemas.microsoft.com/office/drawing/2014/main" id="{52BC06CE-BCA1-A441-B180-90D3AD13AC08}"/>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3">
              <a:extLst>
                <a:ext uri="{FF2B5EF4-FFF2-40B4-BE49-F238E27FC236}">
                  <a16:creationId xmlns:a16="http://schemas.microsoft.com/office/drawing/2014/main" id="{33AD81F4-0898-8D4F-B89A-A7CA44A2E806}"/>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04">
              <a:extLst>
                <a:ext uri="{FF2B5EF4-FFF2-40B4-BE49-F238E27FC236}">
                  <a16:creationId xmlns:a16="http://schemas.microsoft.com/office/drawing/2014/main" id="{A5A50D4B-3F0E-0045-984A-3F2F299DF4FD}"/>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05">
              <a:extLst>
                <a:ext uri="{FF2B5EF4-FFF2-40B4-BE49-F238E27FC236}">
                  <a16:creationId xmlns:a16="http://schemas.microsoft.com/office/drawing/2014/main" id="{0BDE6433-B3B3-3D45-9CE0-30C1E26CD296}"/>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06">
              <a:extLst>
                <a:ext uri="{FF2B5EF4-FFF2-40B4-BE49-F238E27FC236}">
                  <a16:creationId xmlns:a16="http://schemas.microsoft.com/office/drawing/2014/main" id="{B41AFC88-DB1C-524A-8A8A-CA22EE278570}"/>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07">
              <a:extLst>
                <a:ext uri="{FF2B5EF4-FFF2-40B4-BE49-F238E27FC236}">
                  <a16:creationId xmlns:a16="http://schemas.microsoft.com/office/drawing/2014/main" id="{0113AAC9-C4CB-0940-ADCC-E63E20B7115E}"/>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08">
              <a:extLst>
                <a:ext uri="{FF2B5EF4-FFF2-40B4-BE49-F238E27FC236}">
                  <a16:creationId xmlns:a16="http://schemas.microsoft.com/office/drawing/2014/main" id="{97A9A055-D81C-4F46-A7E1-EA3F6E9CBBD2}"/>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09">
              <a:extLst>
                <a:ext uri="{FF2B5EF4-FFF2-40B4-BE49-F238E27FC236}">
                  <a16:creationId xmlns:a16="http://schemas.microsoft.com/office/drawing/2014/main" id="{E31037E9-CED8-E545-A616-A399581B3C0C}"/>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0">
              <a:extLst>
                <a:ext uri="{FF2B5EF4-FFF2-40B4-BE49-F238E27FC236}">
                  <a16:creationId xmlns:a16="http://schemas.microsoft.com/office/drawing/2014/main" id="{9684C238-3D14-BE4E-ADEC-947810ABD371}"/>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1">
              <a:extLst>
                <a:ext uri="{FF2B5EF4-FFF2-40B4-BE49-F238E27FC236}">
                  <a16:creationId xmlns:a16="http://schemas.microsoft.com/office/drawing/2014/main" id="{2008617F-A5C1-B14A-BB11-3C6B9B8A71A1}"/>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2">
              <a:extLst>
                <a:ext uri="{FF2B5EF4-FFF2-40B4-BE49-F238E27FC236}">
                  <a16:creationId xmlns:a16="http://schemas.microsoft.com/office/drawing/2014/main" id="{F4D4B83D-DB1F-7C45-BA1D-222B7D101984}"/>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3">
              <a:extLst>
                <a:ext uri="{FF2B5EF4-FFF2-40B4-BE49-F238E27FC236}">
                  <a16:creationId xmlns:a16="http://schemas.microsoft.com/office/drawing/2014/main" id="{9E1F8816-0EF3-B949-AFC3-586A49C2A27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14">
              <a:extLst>
                <a:ext uri="{FF2B5EF4-FFF2-40B4-BE49-F238E27FC236}">
                  <a16:creationId xmlns:a16="http://schemas.microsoft.com/office/drawing/2014/main" id="{F7D39D68-C03D-E141-8AFB-E2F740C00DA7}"/>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15">
              <a:extLst>
                <a:ext uri="{FF2B5EF4-FFF2-40B4-BE49-F238E27FC236}">
                  <a16:creationId xmlns:a16="http://schemas.microsoft.com/office/drawing/2014/main" id="{E0749D20-228B-2C49-879F-F601A50BBD93}"/>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16">
              <a:extLst>
                <a:ext uri="{FF2B5EF4-FFF2-40B4-BE49-F238E27FC236}">
                  <a16:creationId xmlns:a16="http://schemas.microsoft.com/office/drawing/2014/main" id="{85FE91EF-0D99-9542-A9AB-60315A6D6CCA}"/>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17">
              <a:extLst>
                <a:ext uri="{FF2B5EF4-FFF2-40B4-BE49-F238E27FC236}">
                  <a16:creationId xmlns:a16="http://schemas.microsoft.com/office/drawing/2014/main" id="{6D8FA208-F3D6-E943-8AA6-F596F6A232D1}"/>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18">
              <a:extLst>
                <a:ext uri="{FF2B5EF4-FFF2-40B4-BE49-F238E27FC236}">
                  <a16:creationId xmlns:a16="http://schemas.microsoft.com/office/drawing/2014/main" id="{BE688F4F-90A7-1E45-BB64-90B06C203146}"/>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19">
              <a:extLst>
                <a:ext uri="{FF2B5EF4-FFF2-40B4-BE49-F238E27FC236}">
                  <a16:creationId xmlns:a16="http://schemas.microsoft.com/office/drawing/2014/main" id="{7895DDC1-F43A-6046-9EEA-8FF9F9F8A3B2}"/>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0">
              <a:extLst>
                <a:ext uri="{FF2B5EF4-FFF2-40B4-BE49-F238E27FC236}">
                  <a16:creationId xmlns:a16="http://schemas.microsoft.com/office/drawing/2014/main" id="{853C6519-CC3A-114D-9287-38A156FA432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1">
              <a:extLst>
                <a:ext uri="{FF2B5EF4-FFF2-40B4-BE49-F238E27FC236}">
                  <a16:creationId xmlns:a16="http://schemas.microsoft.com/office/drawing/2014/main" id="{9CEBD512-C6D7-A740-A51A-233B2183DD55}"/>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2">
              <a:extLst>
                <a:ext uri="{FF2B5EF4-FFF2-40B4-BE49-F238E27FC236}">
                  <a16:creationId xmlns:a16="http://schemas.microsoft.com/office/drawing/2014/main" id="{155797D6-131A-4D48-A858-6BC6F64669B6}"/>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3">
              <a:extLst>
                <a:ext uri="{FF2B5EF4-FFF2-40B4-BE49-F238E27FC236}">
                  <a16:creationId xmlns:a16="http://schemas.microsoft.com/office/drawing/2014/main" id="{66AA773F-DAD3-3644-99F1-2721267EABC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24">
              <a:extLst>
                <a:ext uri="{FF2B5EF4-FFF2-40B4-BE49-F238E27FC236}">
                  <a16:creationId xmlns:a16="http://schemas.microsoft.com/office/drawing/2014/main" id="{E2526E2F-B8F9-8945-BEAB-3832726C728B}"/>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25">
              <a:extLst>
                <a:ext uri="{FF2B5EF4-FFF2-40B4-BE49-F238E27FC236}">
                  <a16:creationId xmlns:a16="http://schemas.microsoft.com/office/drawing/2014/main" id="{AC270529-1455-4F47-8612-568F219F5A58}"/>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26">
              <a:extLst>
                <a:ext uri="{FF2B5EF4-FFF2-40B4-BE49-F238E27FC236}">
                  <a16:creationId xmlns:a16="http://schemas.microsoft.com/office/drawing/2014/main" id="{94FF9D44-AFAD-9443-A179-B07D0A80DBCE}"/>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27">
              <a:extLst>
                <a:ext uri="{FF2B5EF4-FFF2-40B4-BE49-F238E27FC236}">
                  <a16:creationId xmlns:a16="http://schemas.microsoft.com/office/drawing/2014/main" id="{85826F97-178A-D44C-9742-DACCAC9B9AB2}"/>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28">
              <a:extLst>
                <a:ext uri="{FF2B5EF4-FFF2-40B4-BE49-F238E27FC236}">
                  <a16:creationId xmlns:a16="http://schemas.microsoft.com/office/drawing/2014/main" id="{D4F6AEF3-4188-8F4B-98C2-7A2A35846688}"/>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29">
              <a:extLst>
                <a:ext uri="{FF2B5EF4-FFF2-40B4-BE49-F238E27FC236}">
                  <a16:creationId xmlns:a16="http://schemas.microsoft.com/office/drawing/2014/main" id="{C11D1015-D9CA-3A4F-9478-39E880ADC8FB}"/>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0">
              <a:extLst>
                <a:ext uri="{FF2B5EF4-FFF2-40B4-BE49-F238E27FC236}">
                  <a16:creationId xmlns:a16="http://schemas.microsoft.com/office/drawing/2014/main" id="{822F8F78-5F41-7D4E-99C3-A13B37AD1A10}"/>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1">
              <a:extLst>
                <a:ext uri="{FF2B5EF4-FFF2-40B4-BE49-F238E27FC236}">
                  <a16:creationId xmlns:a16="http://schemas.microsoft.com/office/drawing/2014/main" id="{9BC7DAC5-7F84-1F42-9DBE-5BC69DB62395}"/>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2">
              <a:extLst>
                <a:ext uri="{FF2B5EF4-FFF2-40B4-BE49-F238E27FC236}">
                  <a16:creationId xmlns:a16="http://schemas.microsoft.com/office/drawing/2014/main" id="{977EF006-6EE3-F94F-B200-CD07F9B77D72}"/>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3">
              <a:extLst>
                <a:ext uri="{FF2B5EF4-FFF2-40B4-BE49-F238E27FC236}">
                  <a16:creationId xmlns:a16="http://schemas.microsoft.com/office/drawing/2014/main" id="{9DDFF4EF-13B2-3846-8DEC-767EBCBD0BD4}"/>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34">
              <a:extLst>
                <a:ext uri="{FF2B5EF4-FFF2-40B4-BE49-F238E27FC236}">
                  <a16:creationId xmlns:a16="http://schemas.microsoft.com/office/drawing/2014/main" id="{30585B31-A960-744E-9CF7-7C516E73934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35">
              <a:extLst>
                <a:ext uri="{FF2B5EF4-FFF2-40B4-BE49-F238E27FC236}">
                  <a16:creationId xmlns:a16="http://schemas.microsoft.com/office/drawing/2014/main" id="{7CFC3C85-C762-A148-8218-ADDCCB705B75}"/>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36">
              <a:extLst>
                <a:ext uri="{FF2B5EF4-FFF2-40B4-BE49-F238E27FC236}">
                  <a16:creationId xmlns:a16="http://schemas.microsoft.com/office/drawing/2014/main" id="{737E47E8-EBBD-A24B-BACA-CCB688A9C585}"/>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37">
              <a:extLst>
                <a:ext uri="{FF2B5EF4-FFF2-40B4-BE49-F238E27FC236}">
                  <a16:creationId xmlns:a16="http://schemas.microsoft.com/office/drawing/2014/main" id="{1E378B20-8F88-6643-BE25-02596713B0D2}"/>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38">
              <a:extLst>
                <a:ext uri="{FF2B5EF4-FFF2-40B4-BE49-F238E27FC236}">
                  <a16:creationId xmlns:a16="http://schemas.microsoft.com/office/drawing/2014/main" id="{DF2827B0-1591-A449-A4E4-2CE85FC4B5F8}"/>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39">
              <a:extLst>
                <a:ext uri="{FF2B5EF4-FFF2-40B4-BE49-F238E27FC236}">
                  <a16:creationId xmlns:a16="http://schemas.microsoft.com/office/drawing/2014/main" id="{D094398F-E637-3845-9216-4CBD2AA10333}"/>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0">
              <a:extLst>
                <a:ext uri="{FF2B5EF4-FFF2-40B4-BE49-F238E27FC236}">
                  <a16:creationId xmlns:a16="http://schemas.microsoft.com/office/drawing/2014/main" id="{2BB8CD85-102B-034C-8118-ED6CD94B5204}"/>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1">
              <a:extLst>
                <a:ext uri="{FF2B5EF4-FFF2-40B4-BE49-F238E27FC236}">
                  <a16:creationId xmlns:a16="http://schemas.microsoft.com/office/drawing/2014/main" id="{752AFFBC-1BF0-8049-8F4B-C57E0413B37B}"/>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2">
              <a:extLst>
                <a:ext uri="{FF2B5EF4-FFF2-40B4-BE49-F238E27FC236}">
                  <a16:creationId xmlns:a16="http://schemas.microsoft.com/office/drawing/2014/main" id="{26ABBC28-9705-8448-BD92-3BB0FEA93CE8}"/>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3">
              <a:extLst>
                <a:ext uri="{FF2B5EF4-FFF2-40B4-BE49-F238E27FC236}">
                  <a16:creationId xmlns:a16="http://schemas.microsoft.com/office/drawing/2014/main" id="{FC2C0ED5-FEEC-384F-9F55-1535D22E7CF5}"/>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44">
              <a:extLst>
                <a:ext uri="{FF2B5EF4-FFF2-40B4-BE49-F238E27FC236}">
                  <a16:creationId xmlns:a16="http://schemas.microsoft.com/office/drawing/2014/main" id="{4E937E7F-913B-814E-A4BC-03EE1A000C60}"/>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45">
              <a:extLst>
                <a:ext uri="{FF2B5EF4-FFF2-40B4-BE49-F238E27FC236}">
                  <a16:creationId xmlns:a16="http://schemas.microsoft.com/office/drawing/2014/main" id="{1E91D1B6-A8B7-E34E-912A-D92E9E709482}"/>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46">
              <a:extLst>
                <a:ext uri="{FF2B5EF4-FFF2-40B4-BE49-F238E27FC236}">
                  <a16:creationId xmlns:a16="http://schemas.microsoft.com/office/drawing/2014/main" id="{6460AED6-F7BD-5941-98C3-EA1E792A2EDE}"/>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47">
              <a:extLst>
                <a:ext uri="{FF2B5EF4-FFF2-40B4-BE49-F238E27FC236}">
                  <a16:creationId xmlns:a16="http://schemas.microsoft.com/office/drawing/2014/main" id="{BD8FD664-28C5-1145-8C52-7C565FA04226}"/>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48">
              <a:extLst>
                <a:ext uri="{FF2B5EF4-FFF2-40B4-BE49-F238E27FC236}">
                  <a16:creationId xmlns:a16="http://schemas.microsoft.com/office/drawing/2014/main" id="{718FCBDD-DC0D-AD48-A294-3EDCEB6E8104}"/>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49">
              <a:extLst>
                <a:ext uri="{FF2B5EF4-FFF2-40B4-BE49-F238E27FC236}">
                  <a16:creationId xmlns:a16="http://schemas.microsoft.com/office/drawing/2014/main" id="{D4DEE90E-A534-7540-8EE4-F6F9884C4ABE}"/>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0">
              <a:extLst>
                <a:ext uri="{FF2B5EF4-FFF2-40B4-BE49-F238E27FC236}">
                  <a16:creationId xmlns:a16="http://schemas.microsoft.com/office/drawing/2014/main" id="{A064B517-9928-1341-9F84-19AEB78D1B92}"/>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1">
              <a:extLst>
                <a:ext uri="{FF2B5EF4-FFF2-40B4-BE49-F238E27FC236}">
                  <a16:creationId xmlns:a16="http://schemas.microsoft.com/office/drawing/2014/main" id="{1804C7AB-7B0D-7142-AB54-03AD40A574B0}"/>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2">
              <a:extLst>
                <a:ext uri="{FF2B5EF4-FFF2-40B4-BE49-F238E27FC236}">
                  <a16:creationId xmlns:a16="http://schemas.microsoft.com/office/drawing/2014/main" id="{096401FF-A15C-1D40-A9C2-AC677A2FF4E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3">
              <a:extLst>
                <a:ext uri="{FF2B5EF4-FFF2-40B4-BE49-F238E27FC236}">
                  <a16:creationId xmlns:a16="http://schemas.microsoft.com/office/drawing/2014/main" id="{8505CE6F-AF61-E441-A7D1-421D8AA130D2}"/>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54">
              <a:extLst>
                <a:ext uri="{FF2B5EF4-FFF2-40B4-BE49-F238E27FC236}">
                  <a16:creationId xmlns:a16="http://schemas.microsoft.com/office/drawing/2014/main" id="{0314E7F8-C4D5-C147-B007-8159E9CDE037}"/>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55">
              <a:extLst>
                <a:ext uri="{FF2B5EF4-FFF2-40B4-BE49-F238E27FC236}">
                  <a16:creationId xmlns:a16="http://schemas.microsoft.com/office/drawing/2014/main" id="{7F3DF58C-14EB-CC44-9837-768E9412ADB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56">
              <a:extLst>
                <a:ext uri="{FF2B5EF4-FFF2-40B4-BE49-F238E27FC236}">
                  <a16:creationId xmlns:a16="http://schemas.microsoft.com/office/drawing/2014/main" id="{3610EC50-2B32-974A-A703-1C355DF3FE35}"/>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57">
              <a:extLst>
                <a:ext uri="{FF2B5EF4-FFF2-40B4-BE49-F238E27FC236}">
                  <a16:creationId xmlns:a16="http://schemas.microsoft.com/office/drawing/2014/main" id="{15C98755-E27A-7647-BACE-568267B214A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58">
              <a:extLst>
                <a:ext uri="{FF2B5EF4-FFF2-40B4-BE49-F238E27FC236}">
                  <a16:creationId xmlns:a16="http://schemas.microsoft.com/office/drawing/2014/main" id="{6ECCF88B-227D-F046-98B9-1120EF7C694C}"/>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59">
              <a:extLst>
                <a:ext uri="{FF2B5EF4-FFF2-40B4-BE49-F238E27FC236}">
                  <a16:creationId xmlns:a16="http://schemas.microsoft.com/office/drawing/2014/main" id="{D63CDA05-452F-E642-9113-3B8C81E880C5}"/>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0">
              <a:extLst>
                <a:ext uri="{FF2B5EF4-FFF2-40B4-BE49-F238E27FC236}">
                  <a16:creationId xmlns:a16="http://schemas.microsoft.com/office/drawing/2014/main" id="{BCDCF759-77A1-A84A-97D8-18EBCAD3A362}"/>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1">
              <a:extLst>
                <a:ext uri="{FF2B5EF4-FFF2-40B4-BE49-F238E27FC236}">
                  <a16:creationId xmlns:a16="http://schemas.microsoft.com/office/drawing/2014/main" id="{210BA5FB-DC7E-7043-ABC1-15402BB297A2}"/>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2">
              <a:extLst>
                <a:ext uri="{FF2B5EF4-FFF2-40B4-BE49-F238E27FC236}">
                  <a16:creationId xmlns:a16="http://schemas.microsoft.com/office/drawing/2014/main" id="{554813A6-6DA1-F04B-BD4F-4C4BF0BCD417}"/>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3">
              <a:extLst>
                <a:ext uri="{FF2B5EF4-FFF2-40B4-BE49-F238E27FC236}">
                  <a16:creationId xmlns:a16="http://schemas.microsoft.com/office/drawing/2014/main" id="{BE3EA195-23C9-FD40-9D3B-F568053AF511}"/>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64">
              <a:extLst>
                <a:ext uri="{FF2B5EF4-FFF2-40B4-BE49-F238E27FC236}">
                  <a16:creationId xmlns:a16="http://schemas.microsoft.com/office/drawing/2014/main" id="{B6315E4B-DD82-E549-864C-BADBCE00BE4B}"/>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65">
              <a:extLst>
                <a:ext uri="{FF2B5EF4-FFF2-40B4-BE49-F238E27FC236}">
                  <a16:creationId xmlns:a16="http://schemas.microsoft.com/office/drawing/2014/main" id="{0BA19323-4D24-9741-BA69-85920ACA2B23}"/>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66">
              <a:extLst>
                <a:ext uri="{FF2B5EF4-FFF2-40B4-BE49-F238E27FC236}">
                  <a16:creationId xmlns:a16="http://schemas.microsoft.com/office/drawing/2014/main" id="{DA84004F-F12D-3C43-848D-BDAE164371B7}"/>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67">
              <a:extLst>
                <a:ext uri="{FF2B5EF4-FFF2-40B4-BE49-F238E27FC236}">
                  <a16:creationId xmlns:a16="http://schemas.microsoft.com/office/drawing/2014/main" id="{7649C20A-DA52-3D49-BE13-F140D3BC409D}"/>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68">
              <a:extLst>
                <a:ext uri="{FF2B5EF4-FFF2-40B4-BE49-F238E27FC236}">
                  <a16:creationId xmlns:a16="http://schemas.microsoft.com/office/drawing/2014/main" id="{8F1637B5-FE14-F444-AA97-B39C50DCDBD8}"/>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69">
              <a:extLst>
                <a:ext uri="{FF2B5EF4-FFF2-40B4-BE49-F238E27FC236}">
                  <a16:creationId xmlns:a16="http://schemas.microsoft.com/office/drawing/2014/main" id="{586BBF79-8B61-FB4F-A892-2700C942F07F}"/>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0">
              <a:extLst>
                <a:ext uri="{FF2B5EF4-FFF2-40B4-BE49-F238E27FC236}">
                  <a16:creationId xmlns:a16="http://schemas.microsoft.com/office/drawing/2014/main" id="{EB08A27D-B8CB-8844-8DFE-5E35D7E0EC48}"/>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1">
              <a:extLst>
                <a:ext uri="{FF2B5EF4-FFF2-40B4-BE49-F238E27FC236}">
                  <a16:creationId xmlns:a16="http://schemas.microsoft.com/office/drawing/2014/main" id="{1144B662-6BFC-2A4B-95CC-13D09B2CB8ED}"/>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2">
              <a:extLst>
                <a:ext uri="{FF2B5EF4-FFF2-40B4-BE49-F238E27FC236}">
                  <a16:creationId xmlns:a16="http://schemas.microsoft.com/office/drawing/2014/main" id="{3B8DA2C2-BAA0-DC4C-B8D3-41854B5AD9D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3">
              <a:extLst>
                <a:ext uri="{FF2B5EF4-FFF2-40B4-BE49-F238E27FC236}">
                  <a16:creationId xmlns:a16="http://schemas.microsoft.com/office/drawing/2014/main" id="{B818CD32-38D7-C343-A00C-B8850477177B}"/>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74">
              <a:extLst>
                <a:ext uri="{FF2B5EF4-FFF2-40B4-BE49-F238E27FC236}">
                  <a16:creationId xmlns:a16="http://schemas.microsoft.com/office/drawing/2014/main" id="{09C99BA6-9C1E-3542-9E75-60E522921910}"/>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75">
              <a:extLst>
                <a:ext uri="{FF2B5EF4-FFF2-40B4-BE49-F238E27FC236}">
                  <a16:creationId xmlns:a16="http://schemas.microsoft.com/office/drawing/2014/main" id="{68CDE272-D461-B943-A680-5990D4BFBF9B}"/>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76">
              <a:extLst>
                <a:ext uri="{FF2B5EF4-FFF2-40B4-BE49-F238E27FC236}">
                  <a16:creationId xmlns:a16="http://schemas.microsoft.com/office/drawing/2014/main" id="{A1FAA810-C1A3-FB49-9D36-38B8B24008E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77">
              <a:extLst>
                <a:ext uri="{FF2B5EF4-FFF2-40B4-BE49-F238E27FC236}">
                  <a16:creationId xmlns:a16="http://schemas.microsoft.com/office/drawing/2014/main" id="{8AB7A127-B2F4-0349-8A72-2D7E89ED7FEC}"/>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78">
              <a:extLst>
                <a:ext uri="{FF2B5EF4-FFF2-40B4-BE49-F238E27FC236}">
                  <a16:creationId xmlns:a16="http://schemas.microsoft.com/office/drawing/2014/main" id="{0D247D48-1A3C-1842-ACA8-D8984D98A87E}"/>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79">
              <a:extLst>
                <a:ext uri="{FF2B5EF4-FFF2-40B4-BE49-F238E27FC236}">
                  <a16:creationId xmlns:a16="http://schemas.microsoft.com/office/drawing/2014/main" id="{BA1D561E-F0F3-3647-82B0-F87799B61714}"/>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0">
              <a:extLst>
                <a:ext uri="{FF2B5EF4-FFF2-40B4-BE49-F238E27FC236}">
                  <a16:creationId xmlns:a16="http://schemas.microsoft.com/office/drawing/2014/main" id="{6BE29BB4-642F-8B4E-9348-6B51F90866A7}"/>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1">
              <a:extLst>
                <a:ext uri="{FF2B5EF4-FFF2-40B4-BE49-F238E27FC236}">
                  <a16:creationId xmlns:a16="http://schemas.microsoft.com/office/drawing/2014/main" id="{D86E3270-631D-2043-988F-5753AFF27D0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2">
              <a:extLst>
                <a:ext uri="{FF2B5EF4-FFF2-40B4-BE49-F238E27FC236}">
                  <a16:creationId xmlns:a16="http://schemas.microsoft.com/office/drawing/2014/main" id="{163752E9-45AC-E24D-BC22-1C58F3642BE8}"/>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3">
              <a:extLst>
                <a:ext uri="{FF2B5EF4-FFF2-40B4-BE49-F238E27FC236}">
                  <a16:creationId xmlns:a16="http://schemas.microsoft.com/office/drawing/2014/main" id="{77C5EAB4-85D3-5947-8C9E-2A6206129E01}"/>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84">
              <a:extLst>
                <a:ext uri="{FF2B5EF4-FFF2-40B4-BE49-F238E27FC236}">
                  <a16:creationId xmlns:a16="http://schemas.microsoft.com/office/drawing/2014/main" id="{6C96C485-4C98-AA4E-8517-687D994DC628}"/>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85">
              <a:extLst>
                <a:ext uri="{FF2B5EF4-FFF2-40B4-BE49-F238E27FC236}">
                  <a16:creationId xmlns:a16="http://schemas.microsoft.com/office/drawing/2014/main" id="{02F90789-BB2C-7248-BB9C-2591C5CA4E02}"/>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86">
              <a:extLst>
                <a:ext uri="{FF2B5EF4-FFF2-40B4-BE49-F238E27FC236}">
                  <a16:creationId xmlns:a16="http://schemas.microsoft.com/office/drawing/2014/main" id="{766D3EF0-75F4-A543-BEA0-6EFD1D06CA60}"/>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87">
              <a:extLst>
                <a:ext uri="{FF2B5EF4-FFF2-40B4-BE49-F238E27FC236}">
                  <a16:creationId xmlns:a16="http://schemas.microsoft.com/office/drawing/2014/main" id="{5E8C2CA4-AEDB-CA40-BB35-6F5D995D3C6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88">
              <a:extLst>
                <a:ext uri="{FF2B5EF4-FFF2-40B4-BE49-F238E27FC236}">
                  <a16:creationId xmlns:a16="http://schemas.microsoft.com/office/drawing/2014/main" id="{85D1DC46-B581-E343-A5A1-0E902860A76C}"/>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89">
              <a:extLst>
                <a:ext uri="{FF2B5EF4-FFF2-40B4-BE49-F238E27FC236}">
                  <a16:creationId xmlns:a16="http://schemas.microsoft.com/office/drawing/2014/main" id="{28A7D909-F749-0F49-B2B9-11F8ED7C38FA}"/>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0">
              <a:extLst>
                <a:ext uri="{FF2B5EF4-FFF2-40B4-BE49-F238E27FC236}">
                  <a16:creationId xmlns:a16="http://schemas.microsoft.com/office/drawing/2014/main" id="{729EEC48-780E-014F-B80F-7EDF5E9731A4}"/>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1">
              <a:extLst>
                <a:ext uri="{FF2B5EF4-FFF2-40B4-BE49-F238E27FC236}">
                  <a16:creationId xmlns:a16="http://schemas.microsoft.com/office/drawing/2014/main" id="{8826D96F-D62F-F34E-B393-9CCE997298A6}"/>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2">
              <a:extLst>
                <a:ext uri="{FF2B5EF4-FFF2-40B4-BE49-F238E27FC236}">
                  <a16:creationId xmlns:a16="http://schemas.microsoft.com/office/drawing/2014/main" id="{38840779-BAA3-474F-A843-4C236B7CE2EB}"/>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3">
              <a:extLst>
                <a:ext uri="{FF2B5EF4-FFF2-40B4-BE49-F238E27FC236}">
                  <a16:creationId xmlns:a16="http://schemas.microsoft.com/office/drawing/2014/main" id="{7DBD9407-2656-A14E-8634-936E645FA29F}"/>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494">
              <a:extLst>
                <a:ext uri="{FF2B5EF4-FFF2-40B4-BE49-F238E27FC236}">
                  <a16:creationId xmlns:a16="http://schemas.microsoft.com/office/drawing/2014/main" id="{A9503D65-F1F1-474F-BBC1-E8FE5BC1E30C}"/>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495">
              <a:extLst>
                <a:ext uri="{FF2B5EF4-FFF2-40B4-BE49-F238E27FC236}">
                  <a16:creationId xmlns:a16="http://schemas.microsoft.com/office/drawing/2014/main" id="{886B4D71-1B81-3646-8510-70EB80D32A72}"/>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496">
              <a:extLst>
                <a:ext uri="{FF2B5EF4-FFF2-40B4-BE49-F238E27FC236}">
                  <a16:creationId xmlns:a16="http://schemas.microsoft.com/office/drawing/2014/main" id="{146BC595-609F-2A4A-A81D-37CA4296100F}"/>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497">
              <a:extLst>
                <a:ext uri="{FF2B5EF4-FFF2-40B4-BE49-F238E27FC236}">
                  <a16:creationId xmlns:a16="http://schemas.microsoft.com/office/drawing/2014/main" id="{0FD289C2-410C-924D-B4F2-DA2C89DA87E5}"/>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498">
              <a:extLst>
                <a:ext uri="{FF2B5EF4-FFF2-40B4-BE49-F238E27FC236}">
                  <a16:creationId xmlns:a16="http://schemas.microsoft.com/office/drawing/2014/main" id="{7AE351E8-36B9-F04A-9A07-1970A1E4F21E}"/>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499">
              <a:extLst>
                <a:ext uri="{FF2B5EF4-FFF2-40B4-BE49-F238E27FC236}">
                  <a16:creationId xmlns:a16="http://schemas.microsoft.com/office/drawing/2014/main" id="{230B69E9-2472-9C47-8B97-C7AE8BDA6B6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0">
              <a:extLst>
                <a:ext uri="{FF2B5EF4-FFF2-40B4-BE49-F238E27FC236}">
                  <a16:creationId xmlns:a16="http://schemas.microsoft.com/office/drawing/2014/main" id="{A85C2177-44E1-E845-AD46-3272931A7E2B}"/>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1">
              <a:extLst>
                <a:ext uri="{FF2B5EF4-FFF2-40B4-BE49-F238E27FC236}">
                  <a16:creationId xmlns:a16="http://schemas.microsoft.com/office/drawing/2014/main" id="{94A690CA-9220-1B44-ABF9-6A1F34103F62}"/>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2">
              <a:extLst>
                <a:ext uri="{FF2B5EF4-FFF2-40B4-BE49-F238E27FC236}">
                  <a16:creationId xmlns:a16="http://schemas.microsoft.com/office/drawing/2014/main" id="{91B5F3A4-8DC5-9A49-ACAB-E2724018C47E}"/>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3">
              <a:extLst>
                <a:ext uri="{FF2B5EF4-FFF2-40B4-BE49-F238E27FC236}">
                  <a16:creationId xmlns:a16="http://schemas.microsoft.com/office/drawing/2014/main" id="{999DE557-527E-F845-BA77-E80D47C355FD}"/>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04">
              <a:extLst>
                <a:ext uri="{FF2B5EF4-FFF2-40B4-BE49-F238E27FC236}">
                  <a16:creationId xmlns:a16="http://schemas.microsoft.com/office/drawing/2014/main" id="{FA9A80DA-E6E5-B544-9CC7-4972F512B47D}"/>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05">
              <a:extLst>
                <a:ext uri="{FF2B5EF4-FFF2-40B4-BE49-F238E27FC236}">
                  <a16:creationId xmlns:a16="http://schemas.microsoft.com/office/drawing/2014/main" id="{239468B9-3857-D049-B624-0F2E46C9EFF3}"/>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06">
              <a:extLst>
                <a:ext uri="{FF2B5EF4-FFF2-40B4-BE49-F238E27FC236}">
                  <a16:creationId xmlns:a16="http://schemas.microsoft.com/office/drawing/2014/main" id="{5BA414E7-07CD-504B-A913-C4583013D381}"/>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07">
              <a:extLst>
                <a:ext uri="{FF2B5EF4-FFF2-40B4-BE49-F238E27FC236}">
                  <a16:creationId xmlns:a16="http://schemas.microsoft.com/office/drawing/2014/main" id="{849A5644-0425-9345-BD00-C78C13EFE53A}"/>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08">
              <a:extLst>
                <a:ext uri="{FF2B5EF4-FFF2-40B4-BE49-F238E27FC236}">
                  <a16:creationId xmlns:a16="http://schemas.microsoft.com/office/drawing/2014/main" id="{4164CCD5-E098-D247-A239-2F7EC979FBDD}"/>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09">
              <a:extLst>
                <a:ext uri="{FF2B5EF4-FFF2-40B4-BE49-F238E27FC236}">
                  <a16:creationId xmlns:a16="http://schemas.microsoft.com/office/drawing/2014/main" id="{AA7D6DEE-7FCE-534A-8F25-A1F3B56C277A}"/>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0">
              <a:extLst>
                <a:ext uri="{FF2B5EF4-FFF2-40B4-BE49-F238E27FC236}">
                  <a16:creationId xmlns:a16="http://schemas.microsoft.com/office/drawing/2014/main" id="{E56CEA23-A71D-B342-82A3-D29D5DA09D6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1">
              <a:extLst>
                <a:ext uri="{FF2B5EF4-FFF2-40B4-BE49-F238E27FC236}">
                  <a16:creationId xmlns:a16="http://schemas.microsoft.com/office/drawing/2014/main" id="{822E14A0-05B5-DD4B-A817-2E1B4F9BEE02}"/>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2">
              <a:extLst>
                <a:ext uri="{FF2B5EF4-FFF2-40B4-BE49-F238E27FC236}">
                  <a16:creationId xmlns:a16="http://schemas.microsoft.com/office/drawing/2014/main" id="{EA2B9DAB-EAD2-D242-8D7C-387022E0D0F5}"/>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3">
              <a:extLst>
                <a:ext uri="{FF2B5EF4-FFF2-40B4-BE49-F238E27FC236}">
                  <a16:creationId xmlns:a16="http://schemas.microsoft.com/office/drawing/2014/main" id="{08A1AC1A-EA7C-2E41-A10E-FEF22FFC1954}"/>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14">
              <a:extLst>
                <a:ext uri="{FF2B5EF4-FFF2-40B4-BE49-F238E27FC236}">
                  <a16:creationId xmlns:a16="http://schemas.microsoft.com/office/drawing/2014/main" id="{C22DC258-A94C-7247-AEC5-7D84DAF1ECEC}"/>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15">
              <a:extLst>
                <a:ext uri="{FF2B5EF4-FFF2-40B4-BE49-F238E27FC236}">
                  <a16:creationId xmlns:a16="http://schemas.microsoft.com/office/drawing/2014/main" id="{C83A636C-E9F9-C54C-A3AE-ACEDF342E069}"/>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16">
              <a:extLst>
                <a:ext uri="{FF2B5EF4-FFF2-40B4-BE49-F238E27FC236}">
                  <a16:creationId xmlns:a16="http://schemas.microsoft.com/office/drawing/2014/main" id="{321DAF06-BE29-C446-8A6B-FB5D36BA4806}"/>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17">
              <a:extLst>
                <a:ext uri="{FF2B5EF4-FFF2-40B4-BE49-F238E27FC236}">
                  <a16:creationId xmlns:a16="http://schemas.microsoft.com/office/drawing/2014/main" id="{1C8C8CBA-D2E7-DD42-8C71-7657EA78BEC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18">
              <a:extLst>
                <a:ext uri="{FF2B5EF4-FFF2-40B4-BE49-F238E27FC236}">
                  <a16:creationId xmlns:a16="http://schemas.microsoft.com/office/drawing/2014/main" id="{4177993D-2BF5-0240-9AE3-951A20F04317}"/>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5" name="Freeform 519">
              <a:extLst>
                <a:ext uri="{FF2B5EF4-FFF2-40B4-BE49-F238E27FC236}">
                  <a16:creationId xmlns:a16="http://schemas.microsoft.com/office/drawing/2014/main" id="{D88739E7-5B7B-F441-BEE8-FF8647AA2F28}"/>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6" name="Freeform 520">
              <a:extLst>
                <a:ext uri="{FF2B5EF4-FFF2-40B4-BE49-F238E27FC236}">
                  <a16:creationId xmlns:a16="http://schemas.microsoft.com/office/drawing/2014/main" id="{54FE092E-FFC0-9046-93BC-0EC5FEC0257B}"/>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7" name="Freeform 521">
              <a:extLst>
                <a:ext uri="{FF2B5EF4-FFF2-40B4-BE49-F238E27FC236}">
                  <a16:creationId xmlns:a16="http://schemas.microsoft.com/office/drawing/2014/main" id="{71419782-E174-7942-B98E-AF2B5E56A8C6}"/>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8" name="Freeform 522">
              <a:extLst>
                <a:ext uri="{FF2B5EF4-FFF2-40B4-BE49-F238E27FC236}">
                  <a16:creationId xmlns:a16="http://schemas.microsoft.com/office/drawing/2014/main" id="{D844EAB3-A2AE-8F42-8E76-FA8115379989}"/>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9" name="Freeform 523">
              <a:extLst>
                <a:ext uri="{FF2B5EF4-FFF2-40B4-BE49-F238E27FC236}">
                  <a16:creationId xmlns:a16="http://schemas.microsoft.com/office/drawing/2014/main" id="{DCBC3334-93A0-EC4B-9881-164E438B3EBB}"/>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0" name="Freeform 524">
              <a:extLst>
                <a:ext uri="{FF2B5EF4-FFF2-40B4-BE49-F238E27FC236}">
                  <a16:creationId xmlns:a16="http://schemas.microsoft.com/office/drawing/2014/main" id="{3E42B2D5-C951-3A40-BFB8-78102C4624A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3118626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secHead" preserve="1">
  <p:cSld name="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33" name="Picture 532">
            <a:extLst>
              <a:ext uri="{FF2B5EF4-FFF2-40B4-BE49-F238E27FC236}">
                <a16:creationId xmlns:a16="http://schemas.microsoft.com/office/drawing/2014/main" id="{0AABF7CD-A261-6D44-B9EA-B4176C93388F}"/>
              </a:ext>
            </a:extLst>
          </p:cNvPr>
          <p:cNvPicPr>
            <a:picLocks noChangeAspect="1"/>
          </p:cNvPicPr>
          <p:nvPr userDrawn="1"/>
        </p:nvPicPr>
        <p:blipFill rotWithShape="1">
          <a:blip r:embed="rId2" cstate="hqprint">
            <a:alphaModFix amt="25000"/>
            <a:extLst>
              <a:ext uri="{28A0092B-C50C-407E-A947-70E740481C1C}">
                <a14:useLocalDpi xmlns:a14="http://schemas.microsoft.com/office/drawing/2010/main"/>
              </a:ext>
            </a:extLst>
          </a:blip>
          <a:srcRect/>
          <a:stretch/>
        </p:blipFill>
        <p:spPr>
          <a:xfrm>
            <a:off x="4281688" y="-1"/>
            <a:ext cx="7910312"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85665115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Section Divider 2">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533" name="Picture 532">
            <a:extLst>
              <a:ext uri="{FF2B5EF4-FFF2-40B4-BE49-F238E27FC236}">
                <a16:creationId xmlns:a16="http://schemas.microsoft.com/office/drawing/2014/main" id="{6C411CAF-28CA-7B41-B90C-D957B56148A3}"/>
              </a:ext>
            </a:extLst>
          </p:cNvPr>
          <p:cNvPicPr>
            <a:picLocks noChangeAspect="1"/>
          </p:cNvPicPr>
          <p:nvPr userDrawn="1"/>
        </p:nvPicPr>
        <p:blipFill rotWithShape="1">
          <a:blip r:embed="rId2" cstate="hqprint">
            <a:alphaModFix amt="25000"/>
            <a:extLst>
              <a:ext uri="{28A0092B-C50C-407E-A947-70E740481C1C}">
                <a14:useLocalDpi xmlns:a14="http://schemas.microsoft.com/office/drawing/2010/main"/>
              </a:ext>
            </a:extLst>
          </a:blip>
          <a:srcRect/>
          <a:stretch/>
        </p:blipFill>
        <p:spPr>
          <a:xfrm>
            <a:off x="4281688" y="-1"/>
            <a:ext cx="7910312"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8" name="Group 7">
            <a:extLst>
              <a:ext uri="{FF2B5EF4-FFF2-40B4-BE49-F238E27FC236}">
                <a16:creationId xmlns:a16="http://schemas.microsoft.com/office/drawing/2014/main" id="{234502EA-D3D4-F745-9588-41C59C23A714}"/>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CA2518F4-316F-F544-8BC6-FE02467DF8A3}"/>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04EEDEF2-377E-CF43-B580-2C1DC74325AC}"/>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A082DF83-F49B-2E41-9A0C-5634CAE626A2}"/>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C39DD78-88C8-1947-9D42-FB0F6852D516}"/>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73C92BE1-E763-E944-ADCD-F1E6C42C3F20}"/>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2E7C94CC-FB8C-9143-802A-896138658E6F}"/>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A7F2066-E9D6-1343-9D92-F6D8158716FF}"/>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F25D5529-0931-6D47-AEDA-DB75542593CF}"/>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2F458597-1893-D647-8EF4-976E511EEFAA}"/>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DCB66EE-1283-2340-AD92-97AA6F8BD50E}"/>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A4A8FADD-A158-8745-8035-E819050FCD3F}"/>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048526A-9406-0747-B696-D266C829B3FF}"/>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8ECA7B56-4201-694B-9142-0714EE64F304}"/>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A510DBD-74FC-E546-9E5E-6AE38BCA62B2}"/>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1E6AD6EC-6D27-A04E-BB84-60B4A5FA181B}"/>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F843E6F2-C777-7E4D-97AE-74B38EE29E66}"/>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2C79D6-8730-2C45-BA1D-FA25A1FB1C44}"/>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D1D8E48F-BF40-DE46-8A45-09ABBA09DD1F}"/>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603926CF-4354-9048-8279-5E9D150D5083}"/>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0DB94910-14D0-B64C-AA9B-E6E0B4A46D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19794A1D-38CE-3D40-8CE5-F72EFE49F91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403D72-39C1-7D42-A917-6D1C9084A789}"/>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5153CE26-C2D7-3149-BF89-D2845162C1FB}"/>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A318DD95-95FF-604F-8E55-2EC2E5634D0A}"/>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CAE4EBEB-D64C-6347-903F-2B0B84F34BAC}"/>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0A71D056-2186-EE44-B417-342CA3370711}"/>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755B0FD-33C5-D44B-9902-A962E4564891}"/>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EEDF19BC-817D-D34A-B066-CEC2765DA9D3}"/>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BC6437F2-99A8-C84A-B8F2-65D2F833D478}"/>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D299DA4E-4853-3049-A3D2-62B6743C9FB1}"/>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B602359F-7719-1848-AFE1-35C89002090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7DC658F-320A-144B-9E12-BAE89AC862CD}"/>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C528B856-22EE-614A-8A93-99903990CCAE}"/>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BB9F15-1D3F-9B48-B216-8A36BAA361F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D240291D-FD93-0F46-8C69-F34473BFCC0A}"/>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09B55D68-8C24-604E-B8F8-4938BB2700E6}"/>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8D77EF7C-CE39-2244-840A-958EFA48DB5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580F6BEC-495F-0140-B2F2-FCA3CA577586}"/>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7174145C-2C64-DF44-B851-A9A8E717C249}"/>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52DB2783-6FFB-9346-80BA-15220E8C3662}"/>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4813CCE6-5F3D-4A4B-8166-9BA97C308F20}"/>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6BE94CB0-2700-9C4A-A597-E0E242492EEE}"/>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216371FD-7D39-7745-8B98-2CEECD59943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A34B38DE-B962-7D46-BF6E-ED08F545813A}"/>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E78789D5-B39F-DC4D-95E8-E7514208C1F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268902F-2812-9A49-8EA8-BD34E1C7250C}"/>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195B87DC-BCD5-1948-A555-4122A738CBF7}"/>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CAED72BE-8EF4-E742-9D86-1F1A7BA7382F}"/>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BDD04D87-1CCB-4D45-AC4D-B1672BAFB9B9}"/>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A8490416-52AF-2B44-AB6D-30D183993C4E}"/>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1D04D13-A55A-8347-871B-F5654980AE6A}"/>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6EBE993F-D727-BA42-9393-467A6790879C}"/>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2BCF05BD-C2D1-C649-91BF-85694DE03E6C}"/>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72B1721F-BD60-314C-83BE-E49D85A8DBE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64670398-3CCB-3D47-B3A2-AB7567D4650C}"/>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A7BF84A2-0E64-6A4A-AC52-DAC5B714D43E}"/>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05A4900-F144-2447-B849-A09F0189EC93}"/>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5D92A4B-BEA6-0B47-B379-1E7728D1729A}"/>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FF2EF2E5-898A-0E48-B70E-14CB85B9C559}"/>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99E95889-3225-2242-A153-7C8C197378E3}"/>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8BDC7456-4BE1-9E49-8D11-BA9F1663B971}"/>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14107B74-4349-EE4D-AC1F-2F7AFE50477A}"/>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5BD09D40-F263-BF42-814A-EBB14039B678}"/>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546C644B-2A56-6648-B882-1DF4E3C0187E}"/>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F4AE2ECE-4F35-BE4D-BB40-37B5D52953C8}"/>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A6F5C78-937E-084C-B6B6-67C66DE01090}"/>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39E34757-92AC-E04B-BEC6-86EA67069DAB}"/>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221BFF81-4F59-1242-9DB3-C51750D94410}"/>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A75662FA-A7A5-2A4F-BBC8-EE0294907069}"/>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28A3A5A3-F953-8E44-8634-343213126E5D}"/>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F04CD1AE-8056-C54C-9A86-0D3266DFF123}"/>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8B901753-886B-8D44-97E2-9064B77B4875}"/>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5C811D33-F026-6742-A76D-BEC6AC8BEC3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741C35AA-FA05-E442-8D48-5171832C0AB6}"/>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4E5DD164-ADCA-5B4C-9C85-F6E4BBAA67B4}"/>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68048C9B-11D1-2F49-8BF9-C322C64877A4}"/>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7F468063-C5B0-D046-B8CE-70FE960DEDDF}"/>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CC35DF98-D350-C54F-BFB7-93B6FE6C187C}"/>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08AAE1B1-6A78-F645-8F05-9D97FC62297B}"/>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08F7E697-14F7-0D4C-B9A1-E8E8D9912A46}"/>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4C93E217-2CA2-D648-8D9B-895258A3716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031F8437-7CB2-1F4C-BDAB-6672F0C12A33}"/>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92F3E5D9-80C5-DB48-98D7-0C9B3541E102}"/>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C99517F0-C535-DC45-8D75-554FCA203479}"/>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5E880A04-954A-BD49-BEF8-11D40C94743C}"/>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580D658D-F2D9-A94D-9B2B-919C93D4B314}"/>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4711AC24-3BD0-DB48-9C3B-15789BA842ED}"/>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32C35B11-5528-E94A-8A11-EED57779652A}"/>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E09FCC80-3480-1945-B418-C40DC41D7681}"/>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1293F24D-8D67-7B4C-B760-AFC43AA1C21C}"/>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46A864E-F810-184C-A483-9BBCE76745D4}"/>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156ADC4E-750D-4A4C-8B15-8ECFD3399514}"/>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3B252A86-CC5E-6649-A702-CD5643B924AC}"/>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B80F3653-C7BB-EC46-B555-5BEC5456645A}"/>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5E6D42F4-4C57-394A-9BD6-F6A5BCFF211A}"/>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9A9DA534-AC8B-B147-B3E5-1888529E408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5777C9AD-A2AB-8642-B66F-171EADE3BC0F}"/>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17D6476E-EB97-914D-8C28-9E59ABB33EF8}"/>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84FBAF12-0CB1-384E-8EE3-6251BFA7D90A}"/>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9CF79A7B-AC2C-A942-A9B1-8704BE2B793D}"/>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8B2CDA-1853-DC49-89AD-324DEDDA8E64}"/>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79C32E3C-79D4-5647-98E6-17F86C520FD7}"/>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B11FDEBB-EC2A-2442-80D0-867C1972D32A}"/>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C5440961-CEC0-7341-B434-18A1706B5F3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BC1D4F25-1A7F-C940-A8C2-055ACB27A52B}"/>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A945664C-1D25-6F49-A28B-34C89966EDD1}"/>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25B8FE0A-15E5-D94F-AD4F-0340FA1DCDEA}"/>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E09F820-0921-484A-8F7E-F9CAAE8F742A}"/>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5B3C0D3D-FD2D-1048-B5E6-1F450580CAF7}"/>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BB5F0E3C-07A1-0246-8E92-3B47DE300629}"/>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288A02FD-560F-7246-9BEB-20C696F99FA1}"/>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EBBFEF71-A877-CE49-A887-C0E7F7930233}"/>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1E3508CA-B3A4-3E4F-89D1-27F2D6923F57}"/>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BDB1223A-7CFF-0F4A-BA27-2C990CA1BB38}"/>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FA4712C9-6761-2449-9D03-C3F45D7D842B}"/>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001E508F-9DF8-B54A-8F11-A210C77B152D}"/>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045BC281-BF35-574A-9227-440BD89E5DB7}"/>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289991E6-1D46-594D-B942-C873728CCFB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956DBFD2-D6AF-6348-B34E-63D17C25A037}"/>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D90E9B8D-8DC7-524A-A4C0-1F1B57B22CF2}"/>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7AC11ECF-67F9-3742-B52C-FA14A0B09493}"/>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9A51892F-839F-924F-80FD-D4C367FEEF74}"/>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F6B7472-E79B-5D47-9207-0386FD88CF9D}"/>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DFB3B5D7-475C-8E48-9287-269A70804422}"/>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C5DF966D-2500-7241-A8EE-8EDE004DC8FD}"/>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29D42007-C63C-BE48-B380-FF1B5A24218B}"/>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BB1F8C88-2B2C-BC46-A85B-4E4E7D304F3E}"/>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F22248A6-A1BB-6445-BD4D-37B090683AC3}"/>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6EFCE5E-BB79-DC4A-9713-91412403CFC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23FCD649-A4C9-5749-9CC5-EB0E20DE88E3}"/>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D82EA16A-9E9B-7F4E-8727-18BAD23981C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9E021A18-D6B7-2A42-B885-EF0CFCDAFE8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9CEE05E3-BF7F-E04D-8B72-55F2D100C4EA}"/>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E3C83800-4C22-A845-BFB1-F512B21C6220}"/>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A9D6A0F6-4569-F74F-9CC2-222A9A3308D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C0477D07-FDC5-7248-86EE-14693597C712}"/>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7DE344FD-E9A6-9D47-8075-C3B90A6F76D1}"/>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F74390CC-8F95-174C-A0F8-502EF7D7A2AD}"/>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6EEEDBDB-3E88-E640-AFDF-64EC4AAB788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8B1A7E14-BD1A-8441-85D0-F2AA784E6E25}"/>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45779CD8-6AD5-0747-82AA-8C33F64F5290}"/>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4FBAEF10-13B7-6B4D-97C4-793C54ED80CD}"/>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7BC3FCA3-29D9-014E-AB0B-CEBD0705F025}"/>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2C23A893-1946-6046-9F9F-710EC74230D0}"/>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BABB89E2-66E0-B346-81E0-11CE433F946D}"/>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79A5BD6-8A59-8A44-8BA6-BE05FA2FC2CC}"/>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51A2B0BA-814F-1647-9C08-4159B46C086C}"/>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38F4B131-E706-0D43-9AB1-778E01869CAB}"/>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ED61F6FC-B722-9945-9AC6-8F9C7F153820}"/>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8421E546-A1A3-FA4E-B9F7-C3EE6F405D53}"/>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D8F90CE3-6B49-0848-9DB0-E119A863CFEB}"/>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936ADB25-470F-644E-B8B7-FE3B7091BFF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82F6FA89-C52D-C24E-95C7-1CB46DC2BF8B}"/>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68EC7817-0AA7-6A45-AD72-00DC8C8471F5}"/>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313C36AB-1E10-4143-ADE1-A5BC10F38056}"/>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7D5AE06A-9ED0-5244-B660-896C2AA682A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4F9ABACC-EA51-7F4D-BCDA-20C14733F325}"/>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D67150B5-D11C-404A-BE88-AB039A880A99}"/>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C30AEE2D-B97A-D348-AB7B-8611C4038B93}"/>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8D8629AD-F1C0-D846-B244-9581D20DA84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4BE4B08-6F7D-F94B-BF42-04FB3E4A85F3}"/>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F83AEF1D-A48C-254D-83D5-17FE1A3E816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C3F428D8-F908-E04B-B275-BB6ABAAB6852}"/>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87352C51-AF19-704B-A55C-BC8AA9273D0E}"/>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8EF18246-CBB6-0642-B98A-26C91D86C8D5}"/>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93D8C43F-E98E-CE40-B525-FDE561D79F3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5EB1983E-4DF4-0141-90E2-B598E67F0EC3}"/>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14607CEA-4D3A-6542-AA98-28841061F852}"/>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21F4CF23-BE8A-5C4B-8EDE-D572705A15C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8F7CF25F-626A-DA4C-9825-3B415875B2B4}"/>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CE46F237-5629-404B-87DD-48C335DAA167}"/>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3666E0F8-9ADC-7441-981D-0A6F7CC3D413}"/>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B9D55CFD-158D-FA48-9602-A1CD49A03A73}"/>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0C28FF67-302A-8B4E-87E5-D5145467AEBB}"/>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43CDE2CF-65E2-A649-8A61-DBA8E01DD44B}"/>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E8614CFF-1239-F444-8295-191A2C5E7569}"/>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9C4C4AA4-9577-964F-9CAD-247D9B310881}"/>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4E11FF77-BD9B-C049-8694-E693C970FE7A}"/>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569AE6D2-EDDD-FC42-925E-41BD538807CE}"/>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CC74F90F-1E05-D84D-949E-7AD9F3DC1F9F}"/>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0D29ED64-9A14-9849-ABF8-AA1DFA2DAD60}"/>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48A349A5-A95C-2449-AF55-2E675D72EEC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E2BEB64F-9B1B-4D4A-B814-813212A48965}"/>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10758C95-4DFB-0C4C-8274-8731F778653A}"/>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A38233D5-01C7-0A4F-BFAE-BF69F712BD80}"/>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36A9190B-4C24-6E4C-B0BD-7C9447F02AFF}"/>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12653A89-8D58-8C43-BB56-5AF097C25126}"/>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22EEE59-88A2-E443-B10C-37D3CCCAF164}"/>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4172F370-B23B-9746-BDE1-BC1016E487A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6CC5D633-442F-ED46-80B0-4A25000EE91D}"/>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89744942-4F3D-8A47-81E6-C0261B7544E9}"/>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F4E22B3B-88D6-504E-B1E4-8202D3B23867}"/>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04621D2B-53F9-1A4A-94FC-312DD8660F19}"/>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1723FB94-2F80-3846-84F3-418A30DA25F1}"/>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4820AC17-830C-FE44-BFD2-B00073060843}"/>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1D00E4D9-BC75-A649-890A-6AF95BC8B1BE}"/>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1FF13B16-B202-2E48-925A-1D70B0860275}"/>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5EE6FE5D-BF5C-A440-B15E-41972FC68CE1}"/>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9DEF2E3-4F96-7A42-851A-D5259402DE17}"/>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9F936EE9-D5DD-AE4D-B7B3-ECDE6CAD68B8}"/>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F4FB018B-6051-6B47-8B68-6B897891DBA3}"/>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4F7F4B64-D884-754F-98CA-CE563B5814A9}"/>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4022312C-2CB4-4441-BFD4-23552344CE1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D3EA245-29ED-B44D-8D25-7886C1B4A9AD}"/>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524F93C7-047B-2E41-9185-49F9492FD38A}"/>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14133BB0-7072-914D-94BD-40BF10749178}"/>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C21D1C7C-1E97-F34A-AB1C-BCCA142EFF5D}"/>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96510F73-847A-F842-87CA-D02BD2913F3D}"/>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34DB327D-CD8A-D440-BBF3-81B3A5FF5034}"/>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47CF9A58-2222-8C4F-BA1E-5F5CB92EAC3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A549774E-D69D-AE4D-9FB1-DD1DC397D599}"/>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21B55BC8-1285-3442-8E81-05A3F0914CCF}"/>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E652E13C-F78F-BA48-B013-28D77C9A9862}"/>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CEB40FB2-5AEC-B746-A08D-9922E170F00A}"/>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2B0E4643-C8EA-D04E-BF58-ADBADF4E82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F100DBC1-42ED-E440-8641-0F730B0029E7}"/>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70B4AF69-02A6-214C-9F33-5F54B562BBDB}"/>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8C87C6A6-CA65-0549-8C5E-422C74475B2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43639830-7188-054C-8E36-830F5E65A2B6}"/>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4B63AD87-F8A7-7043-AD83-618A4BD661DB}"/>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84111B49-8EDB-5B44-8E11-9FE4A89B874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F40176D6-BA5A-AE4C-92B3-2C6CA607196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7F78977B-84EF-6343-AA7C-A09A5BB10DC7}"/>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F40352A1-A847-3B43-AE1A-0B2869DC3D9D}"/>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014EFD6F-56B9-E446-A65B-069DF2408AF7}"/>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88A3CDB6-9D5B-7541-B797-1A1DCEC248EC}"/>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A851F336-06C5-4E45-9610-E8238136A1FC}"/>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133700D0-67CD-7142-BC33-87ECDDD418FB}"/>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5C706054-547D-D247-A094-8A805C09BF48}"/>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6754CAC-E435-3E43-8208-935E0B33AC24}"/>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3541231-6A07-E94E-8083-26FB0426D63F}"/>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5A10898-7D34-CE46-A5D1-28B64C26E230}"/>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6C41114-D3F1-4141-B03B-BDBE178FF996}"/>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DA0A7EC4-8E1F-204F-B627-C4280150ECC4}"/>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723A14BE-A8EC-7F4A-A7F1-5ED0F37FF583}"/>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B7BD6FE1-B2CA-C64B-941A-DAFACCE037F8}"/>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1238C89E-8A6D-5D4C-BEBF-AF057DB2532F}"/>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E3DEE993-C009-1848-AF0E-3F5BE44C344D}"/>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82548652-882C-5E46-92C8-5774A4DF5C06}"/>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0C56A173-0331-5042-957F-D455F4174A37}"/>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EFB7D1C1-24E1-6445-A9E6-F367D0E18FB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33C8C5BC-D1AA-6249-8B93-D6259BAD3C2B}"/>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426398A3-B9DD-6449-B027-66CD76C4F99B}"/>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D895A191-C9A0-C04A-BBBD-36BBDBD21722}"/>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1482541-9DE0-764E-A8FA-DE05F32E152F}"/>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52F33419-C4ED-2C48-A122-A4864AA1CE2A}"/>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94DA32EF-F7B7-4C40-8318-73A7B9CCCD89}"/>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0ECFD968-7F19-AD47-B027-CCF028C1508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12398B6A-7D55-A54D-91C8-FBBC6FC6AD5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27C62FA3-2B39-5740-839F-62E1C40BBFAB}"/>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D2B3DE7C-0F9B-1B47-9313-3FB678D12222}"/>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C765796E-8BA4-D343-855E-3A2D4DA1C4E5}"/>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D5C33ACB-1E23-1E4F-BF94-7D643DC0C593}"/>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953E7583-E5DD-0F4B-A436-D99A08633F00}"/>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746C3F34-8F6B-344A-9F33-17449C4874CD}"/>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801A257-E7BD-3941-9839-44FD3BBA8C9F}"/>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4754BA-DF21-B44B-B3AF-AB06A874AB5A}"/>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6BFB0C8-F2CC-F14C-B4AC-6E7DED93877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87052DB5-1953-4349-8DDE-876B4B13A25F}"/>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55E88BFD-0FCA-0647-B3C9-548056BE50F0}"/>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EABDAF5D-5FE8-9E41-B5E9-0A25E3805AA8}"/>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F8F3E3A6-9A1A-A047-AC5E-EE4C78F42F37}"/>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B413DA5-17F0-8940-B502-DA3DAC3B23F7}"/>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08644D28-320B-F947-AAB2-65F4B58E2C12}"/>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1CB48687-F83C-2F44-893C-17B82995C8C3}"/>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0C90BA56-1AE7-AC4A-852A-DC73732A0958}"/>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00959C06-6E26-FE4E-951E-4D3589A89F08}"/>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A5615353-81E6-F447-A284-37BD4F075CC8}"/>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E37FD9DB-40F7-E149-AC3E-E8B1FDBDFEA2}"/>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3A069F23-7A88-814A-AE53-1DA853DE1D69}"/>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FD7937A-45E5-3046-9861-868DC151E0BA}"/>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CEE01885-3C94-564B-8B11-DC377C65AC22}"/>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866BE7DC-1EA5-474A-B281-F28CC8A6CF60}"/>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E093AE2F-FF5F-8740-B5E6-5F92791FAADC}"/>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9AD810E-8426-8648-AA43-0699872DC4D7}"/>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4F52B803-A69E-5F43-89A5-BDA38821B29B}"/>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0B94BE06-071A-4E4C-9F5E-E51F3FA182B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E0877B25-B7F0-3740-AC87-C4C29060EEF5}"/>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85216BF6-9661-114A-9DC0-305FD0E2FAD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2DEF44A3-42DC-B946-9471-4EE9C75A56E6}"/>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9E74169-FF6A-4641-9467-8A1DD72E02F4}"/>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57523497-7C2B-EF4E-8FC8-33A5F090B8E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6BEB2D04-493D-5641-80A6-272728EFEA61}"/>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C74AA139-71CC-1644-8BAF-9182BD2B6E4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7FE3BFE8-DEC4-964A-B2D5-D745FCEF7616}"/>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98F422EB-8132-BB42-8EA7-2DC27BDF67D9}"/>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5C23FBD7-71A3-124C-8638-5682345FF4EC}"/>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42C7B7C1-6851-EC47-B319-3BB70CCFE62E}"/>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DEC69E2C-3F96-5F4D-86AB-B3CECCC6875B}"/>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92915EA9-081E-8B40-AD2B-E943AEDB086B}"/>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FF4578C9-4EB4-1C40-821D-CACFD2C9376E}"/>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918E18A8-7AD0-D847-BF9B-07FF4D4F2EDF}"/>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D91FBF8-388C-6642-A542-10AE1EA08860}"/>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808F5548-584A-BB40-8BEF-5DDEC1EFB78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05473A3-8503-3545-974D-E0D941821C03}"/>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1450300F-11A4-3340-9344-822DF1B235C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6DBAD7D1-8603-104C-A59F-C1C23723426B}"/>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3069A9EF-7646-3F45-B668-5C3334EDC9C1}"/>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5EFD767-02DF-0B41-87B9-9A11B544C1E1}"/>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9A2A1F18-A8F7-924F-992E-F5946199A845}"/>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504403AD-2D93-CC44-99DA-4087D4ECBC04}"/>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B5FB6B90-D6D1-EA4C-A0B4-DA445565637D}"/>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93E1221F-7121-1542-B1A8-0D9CA607AFC9}"/>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11B8B108-1CDA-7E4E-BCFA-FB1431752B22}"/>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6FCF044-3762-9246-BACC-8CD39CE140D7}"/>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EE9336EB-06DD-394C-9B0A-9577CBB29ADF}"/>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F3B39659-ABC8-A144-9111-697B54FFB513}"/>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595E8B9C-B099-504C-B8AE-C2BB4EE1AF75}"/>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D6B58553-D3BB-7B40-A4A8-5264B9690255}"/>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5E1ABD5C-57E6-C648-893E-FF01F66F744C}"/>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C8E8511D-56D3-0D45-87D2-8DAF0F6A6A93}"/>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BFFA7087-4D39-3B46-81A3-B8D603ADCD6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D769F887-A376-5549-824F-A8A0D3ACBADF}"/>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FF4C1B67-62DA-6546-9D24-9D50B5B91F26}"/>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5CABA53D-78E2-E044-A74F-EA43A40B4625}"/>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2E7B84B8-FAFD-9F41-B93E-076BB8FD7591}"/>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C06DDD7F-96AC-3D44-A768-BE2F82364C37}"/>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F08E49DA-58F9-BA40-B49E-1ECBD6294F07}"/>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3281B66B-E733-4842-8ECD-1B51AD033B09}"/>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2704D10-F10B-6C48-9E82-A051BD12932C}"/>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6AB2B899-7792-4A4F-833A-91647C2B049D}"/>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38427CD-7A64-4743-91C4-B412E1833A4E}"/>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054B339B-0117-F245-B992-8AF76854CCC3}"/>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275E277C-B2F8-7949-B946-A6F263F5A999}"/>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41CD9C10-2F4D-7A47-AA54-54805C12F008}"/>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4291588C-C44E-1440-8AA6-31E73735DCB1}"/>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2B362250-F915-2C42-8FAC-55C3BAFA1175}"/>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05B67B17-A396-4041-9225-B255FD89D27D}"/>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E63842B7-630F-184A-AFB7-140E18B3E245}"/>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3F81DBA7-358E-4A4A-82CD-5F89C8E08550}"/>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F112D1A1-D9EB-9547-B9EA-32A9C3D2E1AE}"/>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66DF10D-43A6-DA41-8EB1-ACCCF3E72EFD}"/>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0229DD26-23C7-5B41-9BDA-87B35FA98B86}"/>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48E54237-474E-9244-AF4E-FFF3590DB2D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8DAE9DB-FB53-AD4F-A4FC-003B7FDCD335}"/>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FF10957C-A3FE-8944-BDD5-567841E2F5CA}"/>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74D5D5DB-DCF0-A145-A21B-FCB06BF947BF}"/>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96911F37-20B5-DD49-A227-3D0B4C0686D3}"/>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D0ECA5D8-14A0-E14C-8DB7-A563E5D7E87C}"/>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91EF5B74-0B9F-3F4C-9A5C-A6D2E151910C}"/>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DE5B217-35A3-6044-A738-2D3BBF7F9352}"/>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B391AAE-F463-DF4E-A92E-6F83C3FD4FF4}"/>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A9B54DFB-C877-2D43-A7EB-0E8715094DFF}"/>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76FF1B57-9192-344D-B3AA-A485EC313583}"/>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78165474-5D8C-6E4E-B3EF-00841D1DEBDF}"/>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ACF9F762-0CE8-684E-A804-F6A8093C5AD5}"/>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67E1BEFC-E34D-2C43-B986-ADDDE5FBD7E1}"/>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A48D75EE-1EC0-734B-9FC9-36E78E48EC12}"/>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B773C2CF-7674-D147-93FA-614BD691EC0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3045BB79-328C-594A-9218-C18913430F9C}"/>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A298484F-128E-5F47-879F-B17A3DF8148F}"/>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0CB117A5-B654-F04C-A2D1-CD096AFA81C2}"/>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89142C85-68B6-184B-9D9D-7D404FE864C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25177C6B-5331-6648-BEC3-DF9701106C9C}"/>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FB3558BE-6D8D-E44E-858F-8AC16514E9A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F72DDFC8-7BB0-B945-9609-CA56662386DF}"/>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EC24811C-FBAF-964F-9F4A-24AD5E8E65D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0E967D0-25E4-4643-9985-E252CE927423}"/>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BF094FE5-DE18-F34D-9902-7786F4131CB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0521F25F-70B8-B841-AE84-CB9DE652F2B3}"/>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3A5EC028-D5D9-7848-A7C5-86426F8AB69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C1DB99A0-E078-E14E-9551-49F91C25542A}"/>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76CB185E-F9FF-FA40-BDB5-CC8515E51ACC}"/>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6AC8D930-4076-E140-B698-8F2FE941B468}"/>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8CE0259C-3038-9C4A-B2DB-8989E261F76F}"/>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8D8068E7-0A42-EB46-9626-4AEB5D2E3B1A}"/>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43137F3A-1128-1B4E-A89C-489426AE1E23}"/>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6EBD6B6E-0A5F-DD4E-B76B-FA6A360965F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E8C50DD-2799-C045-B076-35EDDBB179DB}"/>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4D658496-999D-9843-A4C1-4BFBED4D33BB}"/>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89B3143-0649-A347-BA10-C740FA556AB6}"/>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212BC6EA-4A46-4A47-98F0-53417772EBE2}"/>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77B414D7-AE88-BD48-A067-11F3301E2FD9}"/>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3C619B53-C672-D349-97E0-F0C8352F5444}"/>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EBB28A11-2CB8-4C47-892A-EA70C511C858}"/>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B78FD064-AE41-B44A-8A23-516170218636}"/>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1BD66C-023C-3444-A048-D28ED56878B5}"/>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D28DB58A-D3C4-0A48-ADE5-F15A4F2FC0CE}"/>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53B43DAE-D2A4-0F49-91D5-FA5DB67A54AC}"/>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B20C2B6D-8554-4C40-B2C9-29CD1862E6F5}"/>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0C1B9507-0975-F043-86CF-134679BDE876}"/>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9B69A113-7464-124C-9526-2994F56011D4}"/>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2440934-1724-D24F-B908-76B02B670B84}"/>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180EA4C7-E1B0-D94A-BE12-0205CC3922A5}"/>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DF5756AF-D7A6-DB41-A3C4-FF5910E70933}"/>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5A910A92-8D36-CB47-943D-CA5ADBB9312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3FB6D79F-412C-C148-967B-2825C3EA18CC}"/>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A0B2A8B5-08CB-664A-AAAF-EB9F666CB822}"/>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4E10E87E-65DF-C843-922F-70819DBDA8CC}"/>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4ADB4C23-2EDB-2246-815F-04BD986E7EC8}"/>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8EC47613-1299-BE4D-90B3-DCDDF21A4A92}"/>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B173AC69-BAD1-0744-8C96-53A53716AEE0}"/>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19DD580D-61F0-1E47-8C1B-5CC1ABDBDC65}"/>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A789A26A-C246-EC4C-A5AB-7B1F8B6AD425}"/>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00AB0EB1-AC5A-DD43-8D7E-1CC5D8984CB9}"/>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CB4243A-C490-8741-B5F8-CB6A400AA1EB}"/>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5FB1294D-9FB4-274F-A889-CFB401530107}"/>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766ECE40-A663-6145-BC5F-07560CA8287A}"/>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83022206-8D16-1046-AA65-D9808F7DF13A}"/>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934BFF0-B56C-C04D-B124-064FC17B3099}"/>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9D6BE8EA-8710-C649-B6DB-31A198215E58}"/>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12A527C6-B34F-1743-9F5C-9A0A01FDD78B}"/>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EAF3505-4829-2C47-98D9-1D6B2DA4AFAB}"/>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D42A5E13-11E3-3C41-A24E-1898CF59A602}"/>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BB5A0FFC-B114-9E40-8172-6DC567BE687B}"/>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CA9A6C6B-9A9B-6041-8996-A3F1A4852926}"/>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8118E768-3090-274E-9507-BD9249134ECD}"/>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9C43ACBA-9FCB-E54A-8EC6-A636C5B15AF4}"/>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7533A1E2-4E20-3640-BF50-E63902D8379C}"/>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AC47E1C6-06FB-F64B-B065-157D3F3B03A7}"/>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23B15D1D-548D-124B-9AC0-4FC799679B6A}"/>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165592E7-69E1-134D-A6B1-CAE4D09C77BC}"/>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6C85F7E7-2ACE-8D4E-8AAD-C1DD6F287DFA}"/>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6D2A4803-E9D6-DE41-BDC9-BEDAF10A6969}"/>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0FA42D93-0B3A-C144-87E3-DFA02393364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C22FFE8-5873-D44D-84E7-623321A1ABD7}"/>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3FC6777A-B0A5-2447-B8D6-46CC41E409F0}"/>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0872D38B-ADB8-8842-80DD-7A480690DF66}"/>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69D96813-C607-0F4E-8817-699DFAB51898}"/>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5A3F6912-0406-C742-A302-F17B6B9FE442}"/>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88386194-34CB-8F41-807B-AB6E72155BFE}"/>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2219EA97-4051-C14E-B062-2EBF540A9634}"/>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422384A6-2758-684D-9773-387326BB2FCB}"/>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AF486EA5-F0C3-A84A-A6B0-9D8670C4C1B9}"/>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BF8D6266-444F-B84D-B4CF-0D4F20FE7AF2}"/>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59E30FE-4F37-464B-A8AC-5D76A1E0DB44}"/>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3C14326F-87E4-FF4A-A445-50C4EF5C3BEA}"/>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B5BCBCAA-2EFD-8348-8AC4-E3C5BFD58A39}"/>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6B40EC18-1EA2-AF49-9456-9FEC23CE7C13}"/>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6B0057CD-A4DD-734F-AFCC-7C8AF05B431F}"/>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B088FDCC-CC39-BB4E-A0B8-50024CD80AFA}"/>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94A67AEA-2EA4-764A-95B1-B0510F7F65F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05F92509-0DCE-D446-8AF8-5BD0522A1A60}"/>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0A11CDF4-69EA-CA47-9247-394D792FD738}"/>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0D7D731D-CA98-C146-8AB5-E87CBC710044}"/>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B3F27824-8FFF-064A-8136-6B1ECCECB8EB}"/>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B9CE0AE4-DAAB-394A-A86B-3BE4C5C233C6}"/>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93041485-1AE2-594B-AA51-CDA6A99E1440}"/>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7C5C6450-5FF8-204C-AE97-ACFD78CEA276}"/>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FA668E16-85E8-B448-BA90-60B170B0775B}"/>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3B059EFC-E296-4447-9226-3099335B9AF7}"/>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ABEDF96B-6913-C74A-86F2-DAEAF2FEF294}"/>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1AFE55B6-3286-8C40-84D5-A09C72C68471}"/>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55818D90-96EE-3E4A-A1B1-29876DDCB6CE}"/>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89EEBB7B-1539-CB4A-8A2C-90520408687D}"/>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DA41C707-EB3D-D14E-BE59-4B49D64822F5}"/>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7F5D2E7F-C1F1-1342-B7A9-57DBDC92745E}"/>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9A0E3BB9-CB7C-C74A-8905-DCCF043A84F2}"/>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CF65C94D-3152-0A4C-94BB-D525A32E7965}"/>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54F0845-7006-F44A-B8B9-C053DF525F37}"/>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CBEC2ADB-2959-DE4C-B092-0158917D9BCF}"/>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F77677B-F1CD-7645-BCD7-EF8E5D1C1E75}"/>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12C476C5-A52A-B849-A1FF-86B3C7B5E231}"/>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0DB2097B-915D-A345-AA72-00C6B8B4515F}"/>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FE76108B-CBED-D349-A883-0D60D3D86E4E}"/>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09937710-8A65-4E4E-8D36-D85A706378ED}"/>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BA6C1FA2-9D06-9B40-949B-80C697F2168A}"/>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BDBA16BB-CCC5-D94D-AE50-256E93A37130}"/>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9C541362-D156-834E-8DDF-020C538FAE7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726AF688-7D23-2844-AB12-7459C6426AF2}"/>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92D1A307-9616-204C-BC4E-BCA3BAC3B1AB}"/>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FFC2C74A-A59D-9649-984C-F7126A4219E7}"/>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52A6B80E-B9D0-334D-BDF3-C86C3ADAFF32}"/>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F4826AC6-A9FD-9946-A49E-FDFAF9136703}"/>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046BF7AC-19ED-8A41-B663-7B2C2BE5035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27C48A16-E447-CB4F-A8F4-C25D10296965}"/>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7FFB4D53-C7F7-EC44-8A86-EC7E11515787}"/>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27297583-CAFE-274E-BB55-CDF986ED8701}"/>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52EAAD3E-0922-C446-903A-4C5E129DFD31}"/>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C7285307-B644-1E4B-9F4D-B350A7CDAEE0}"/>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77C0428E-6080-864E-98D2-CB585547FE4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96CCAD06-C1AC-E04B-9DA8-15AFA5C1E8B5}"/>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BCAB6DE-29DA-B647-9462-5EC9C094C23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249AE71-451D-BA44-92E3-8BEB38618935}"/>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DC6AC01-6B2C-7A46-9A5B-6AF33CF6B8E6}"/>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FA64D705-1672-B142-BED2-17C72766943C}"/>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501A403D-4265-1C4F-BC9D-00D223C45BF1}"/>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7D9037B1-604F-E743-B540-F7D1A93FADB2}"/>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8B208CC-3090-644C-83B4-F86C3260F341}"/>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7EEE7005-830A-BE41-8A87-82991773F6A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A6ED23FD-5A24-5547-B057-32EB8BCF4FAB}"/>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799B6923-D843-0746-86C5-A601A9A768CD}"/>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9C50171-6945-744E-AE25-32C0AD4CAC29}"/>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030D1748-13DF-5A4D-B6F4-D2F82788397E}"/>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50720B14-CFA3-E04C-BA92-EC9FDC87EE4B}"/>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A9AD3B8A-5932-4E4A-AE35-5598E8C21369}"/>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BCCA753C-231E-BA41-AAC9-FD7494F3A505}"/>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51971837-A37A-5742-B2ED-1F5C1B245568}"/>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1FBE7FD2-D74F-5745-B19B-FAB57721C0A2}"/>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29DB8165-7BFB-A843-A377-4C49EEAE1FF1}"/>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8F9CE679-4BDD-B44C-B82F-C7A1D0063EFB}"/>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171046B3-CA16-1049-A12C-AAF8B7AFC9A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66ED8766-5D47-9E40-B729-FB25FC110CC4}"/>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0CCE6B5A-6F5B-5F43-8935-DE4F663E420D}"/>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C04B994-F03B-394A-9CB7-96F9E168EA85}"/>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3B94F40A-5860-EC4A-A8DC-882401B1C65F}"/>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0BB28F1D-CA15-5541-8605-8EF7E4B63C55}"/>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32469FE7-B6ED-6341-B3E6-E2AB7842CDAD}"/>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1BD96B90-5765-DE48-B231-3779F63AC0D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C836DBF2-52E0-3B49-9010-66B1821B6F1F}"/>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DA05994-A521-B441-B18E-01768CDDB14D}"/>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93DA5A8D-ED90-C745-80EE-B3DDD10807B0}"/>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A461DAB-4F9D-CC4A-80FD-C9389F048D6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8142E551-1EA3-2642-A9D9-F2BABD6DF32D}"/>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F747FF75-2723-2A4E-86A2-B42AB01913A7}"/>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303D1B60-26AA-1B4E-BD6F-A7ED73D70CBA}"/>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67F02AAF-5CDC-0E4D-88AA-16DACB51033E}"/>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95FFC6A4-679B-4243-8EC6-9BA87032245A}"/>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92CAADA1-3B63-F04A-B18F-09245C3D43FC}"/>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404760F8-33F1-C449-B30A-B6BBD1E06765}"/>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89A088BB-748B-4144-AC0A-052F7FB78169}"/>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71FF467B-15EB-6443-9142-C7D4A8E48797}"/>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3C570CEF-F0CD-3746-9178-268AF0FD5A76}"/>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75C821FA-F549-144C-B9AB-0FE74DB6CEF0}"/>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EB057564-CD49-6249-BE26-3542B3370CD6}"/>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4AD2E097-0097-EF48-95F6-49A548A9EE0E}"/>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B78B438-FCD3-EB40-8196-4738F0F80FF7}"/>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5CA8154C-CD42-FF4D-B30D-0863F22E7C4F}"/>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1CDAC583-1080-7847-A277-E6A1B525C4E4}"/>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4F9A7D1-EA81-BF46-BAD7-728DFCB6D46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8D548D13-303D-3043-B9FE-E5E13688B673}"/>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F0DF2FE0-F236-584A-91B8-E8EC4BE3169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11796931-AF52-9340-9504-E403B53E12E3}"/>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38B2C268-EA14-2E4E-94D1-8B88FBFB43A5}"/>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55574668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secHead" preserve="1">
  <p:cSld name="Section Divider 3">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33" name="Picture 532">
            <a:extLst>
              <a:ext uri="{FF2B5EF4-FFF2-40B4-BE49-F238E27FC236}">
                <a16:creationId xmlns:a16="http://schemas.microsoft.com/office/drawing/2014/main" id="{06270ED7-FC17-4248-8EFA-2DBFE155DE97}"/>
              </a:ext>
            </a:extLst>
          </p:cNvPr>
          <p:cNvPicPr>
            <a:picLocks noChangeAspect="1"/>
          </p:cNvPicPr>
          <p:nvPr userDrawn="1"/>
        </p:nvPicPr>
        <p:blipFill rotWithShape="1">
          <a:blip r:embed="rId2" cstate="hqprint">
            <a:alphaModFix amt="34000"/>
            <a:extLst>
              <a:ext uri="{28A0092B-C50C-407E-A947-70E740481C1C}">
                <a14:useLocalDpi xmlns:a14="http://schemas.microsoft.com/office/drawing/2010/main"/>
              </a:ext>
            </a:extLst>
          </a:blip>
          <a:srcRect/>
          <a:stretch/>
        </p:blipFill>
        <p:spPr>
          <a:xfrm>
            <a:off x="4281688" y="-1"/>
            <a:ext cx="7910312"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a:t>Click to edit Master title style</a:t>
            </a:r>
          </a:p>
        </p:txBody>
      </p:sp>
      <p:grpSp>
        <p:nvGrpSpPr>
          <p:cNvPr id="8" name="Group 7">
            <a:extLst>
              <a:ext uri="{FF2B5EF4-FFF2-40B4-BE49-F238E27FC236}">
                <a16:creationId xmlns:a16="http://schemas.microsoft.com/office/drawing/2014/main" id="{BFAC0EB8-4679-254C-8409-AF529C851F4E}"/>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C478DEB0-B8C5-CD42-BC50-EA374231445E}"/>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E4199B4B-A1B7-5E4E-9C17-02993147415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3137D7A6-5703-FB48-A428-9B8C2FA41403}"/>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7E593782-84BB-4348-B8F8-328D487E6F8C}"/>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B71C022E-A736-934C-AFD4-6FEF4136C892}"/>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4C91CEB-1B50-324E-9117-ECA214DCFCA4}"/>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296094A3-EA1E-904F-AA87-F93DA98FFC9D}"/>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B59A9165-B533-E544-97E8-C15C0082D201}"/>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36952673-B318-2F45-834A-2673C42CD74D}"/>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AD2774C5-7D3F-F647-A0FF-5B53E878CA0E}"/>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E2573CDB-9D00-7F40-B395-62CDB7F711BA}"/>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A3E3C44A-0F1E-2D44-B9BB-44D3B5168BA8}"/>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C03B60C-7381-F647-80B5-E5019EE63F1F}"/>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EC95563D-9222-1944-8575-7F4CAF843475}"/>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233951EF-3B16-1541-B1D2-1A1002E12185}"/>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FB533250-3509-C240-B164-8E853B848C6B}"/>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F89BDC91-0804-674C-828A-7BC22F912DC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4ECB8469-04BD-A64D-80C2-6C9D1C28CD4D}"/>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F16EDA2-EDCA-CA44-8F89-466499D4E56F}"/>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EB347C0-07C8-D74E-8EF8-6BA95EB6B93B}"/>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61BDD654-AA68-B543-9279-ECCC5012339E}"/>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54CC152D-CF88-D64B-BC25-9A37D7A33F04}"/>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4C79EA28-1948-A940-8991-71B1919DABBB}"/>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D22386EE-DF93-2F48-B967-C4EDCF70FF49}"/>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2BF86743-683C-DE4D-B01C-C834F68EB4CB}"/>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A6BC2705-6E18-B844-9A71-8F891F566CCC}"/>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99C475D4-E256-D742-BE20-9BEB66C88C41}"/>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3EF13364-348C-784B-BD5F-42D46CC9072E}"/>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F5B935FE-2DAA-5A42-9A57-571419A7E6C9}"/>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E48C5C37-E5BE-2543-B9D9-5BE5655E72B1}"/>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F4C83C77-6FF8-E24C-80E7-08C99F936F28}"/>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41926EFC-D3E2-0246-BF49-D42F6B2B66C9}"/>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5C2BD261-2BAA-BC4C-836F-C9149C73DD8E}"/>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248CC919-99D3-5448-B6BB-36A259611F60}"/>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4A3E3B5D-CE47-0746-97EB-CB675872FCDD}"/>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72C13B36-A67E-BE49-9A3F-9EFB4D94ECC5}"/>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FE4C6848-7939-D44C-A389-835C631A1994}"/>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80B6E41C-BE1C-9447-8C77-6F359AB85EBE}"/>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34BAA38-99F4-7449-A825-1BC9C742AF80}"/>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D89E7897-F270-0D4B-A3BB-9FE1D5244EA4}"/>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79043C40-6483-5D48-8454-605D0F71F1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D2CA3CCA-4989-A34F-9C43-425EE1EF79CE}"/>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FD6B568A-867F-EE4C-9C21-A01F3D0936E2}"/>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769A35E3-797F-2040-AD64-CC97576761F9}"/>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0877DBD0-2950-9849-8B76-C8451ECC45D0}"/>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0BCA12-4581-A848-B2E8-9D843B47E22C}"/>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7AEE7DD3-1726-F843-AA5F-C0583414C020}"/>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F7C691B7-3A96-8247-BB66-E8595761B092}"/>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69B7AC3A-C8E6-B144-9110-56D1B1B1FAA4}"/>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00D6697B-6FBD-C84D-8854-B79B30E12698}"/>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3A7537B2-4E7E-2846-AEA7-B36C0F146321}"/>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A2473F3C-0A22-3D44-8478-EE1647FEC8B4}"/>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8FC70927-B0D7-9148-8DA1-49C72FC6276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6F884916-95B9-9246-83F8-DA17C6174CCD}"/>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AD611F57-7A76-734C-ACDA-F7EEE8C10E29}"/>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D7379282-2804-0C4F-A3CB-982D4F9FFCDF}"/>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DB89467B-C057-B444-9D17-C235B95F5866}"/>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6E1578CA-CFC7-5A4E-8383-8AE7FDC2A8BB}"/>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6D4138DC-2CCF-0349-B8DD-ED33F47BC41C}"/>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6412C34E-0CEE-814A-9C82-8244648FA5B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882D2C83-33BE-654D-A335-6FC935C7B468}"/>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854B6A52-BD34-0944-ADBC-4F4036BA056D}"/>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DA244BC5-128A-084B-B7FB-4C610132AA33}"/>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AE546FB1-4697-E24B-A329-BC7FAEB66604}"/>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3DEF3617-F495-0748-AEB0-8CF1ED68AA8A}"/>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B81A105E-6CDA-A846-80B8-2380FAA8C9EA}"/>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4981924E-D5A6-2B4B-B059-DECF2D9BB9E9}"/>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027E28B2-54A8-CF4A-A71C-6E8D145EC775}"/>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DAB0A07F-EFBF-E94A-8E0B-15EE0032CED6}"/>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68246BE6-0279-BA42-B6F3-A4B2BD052949}"/>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D2813187-17E1-7846-B6A3-27498DE91A8B}"/>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727C6872-41BD-3946-BA02-3C9845A98356}"/>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AFEE0B82-0219-B145-BC9E-33664231D54D}"/>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793DC9E3-7D2D-354B-9B4C-ABACC6125FC8}"/>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286ADDC3-FE4B-6149-BDFC-EE9285C874EE}"/>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1368425D-7C79-CB41-87C3-FA8343F9305D}"/>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293B2FBC-6D5F-6F44-9D9B-087815E08F89}"/>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09B2A2DF-DE5A-E949-B402-99692252B8D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5F92D27-7122-3F45-A36F-493AA8B02A1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1277A0F2-1948-7543-97FF-52E2A537E524}"/>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EC2D27B-6372-7348-9231-315E62D1614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2DA95527-9F6A-4942-9CEE-4171D2AE6A4C}"/>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2AD688C9-38B3-764B-AB87-9D9065A1C105}"/>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A4268947-B1F1-0947-8F58-41A6883A6AB0}"/>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70C0E252-B567-F848-9C4A-C2DEAAE1EE39}"/>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7A32BE9A-ED12-9640-AB34-29CC5A629609}"/>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8255D87D-E4BC-7A40-B203-F3B010D6ABAB}"/>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C2937924-0EE7-894B-98F7-039EB2DB399D}"/>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15C37347-632B-0E4F-9934-FF005AC0943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A34B14C0-1721-4743-B7F4-38E8017B3C0E}"/>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4EC959EE-BEE6-E245-B98E-4ED4F9B76008}"/>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A559F9D7-283D-0D4A-B7CD-CA4D3D3390D0}"/>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A44E33CB-77E2-FE4C-8853-16B54D000646}"/>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559F3A28-EC2C-B64F-8B5B-5416190B3C35}"/>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75085FC9-2D39-2C40-96FA-7A5698894896}"/>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AC2D5A20-AFB7-364B-A81C-F708D495B731}"/>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13178167-A0F2-A249-9DC2-C9D7FAE8866E}"/>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3BCB33B4-B224-A044-AA1D-4D58BE4D16C3}"/>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743AC8A8-6D1F-824C-8205-FC55B1D08BBC}"/>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4D4226EE-BB55-6E45-AB3C-38B7CB94524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13FE6CFD-0C25-8F40-BB87-D9CDA1C01E7E}"/>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C61D7C48-1848-2F49-A4A3-512C89B04F51}"/>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7CFBCBBA-98D1-F44D-8C3E-388E1026D4FA}"/>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5A7FB52-AB43-0A4A-BEC8-BFCDCA0FC76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DA51E0AF-1624-9B46-B5D6-23B313BDDCBD}"/>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F2269CFF-7F90-3F47-A97C-B1A1BF01971D}"/>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54F6224-8A64-EC43-AE59-1C3D392C9289}"/>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E3ED057-7DDB-DC40-A141-DEEF9EAA788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C0C94886-4225-7B43-A9FD-43189F6B3F28}"/>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6AAB43CA-5B50-714E-BC9A-D42D27FA818E}"/>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77E82BF3-0EA7-5A4B-9343-FCF27B0CE8B1}"/>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10A206D0-DC73-9C40-8224-C00E26A888BE}"/>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4DBE4F55-736E-E14B-9176-36942CCF3C31}"/>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BA998F0D-2EE8-634A-B67D-959204A2C82D}"/>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7C4B9279-D669-9847-8E46-80215D6B9BD0}"/>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324ED38B-FE77-494C-A049-CA235C62125B}"/>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FBB0D251-255E-BC47-92EC-E236E04C9D33}"/>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9663E0E-7D2C-584F-AC19-60012583662B}"/>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9D1877D0-D09D-864B-B283-8A9495049655}"/>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9DDD1791-C6E5-184F-9B1B-552318122EFD}"/>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123BAC00-DE64-4D4C-807C-772C6BBAB14B}"/>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9F2D7A42-3233-4042-A748-9705921C7A84}"/>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9A346831-9F0A-F444-9763-DDD35FD8336C}"/>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DED193C1-7139-7C4E-9D64-7CE863C2758B}"/>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3330B3E9-BEBD-8F41-A81E-705FFD1CFD6D}"/>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ABD46F9-F743-444B-82FA-76CCA1266627}"/>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E3A52F98-BA15-3E41-91AF-A3A4A5A0DD4E}"/>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2F6DE690-C419-564C-885C-EDC8E25E71C0}"/>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433D97F6-6370-AB4C-B99D-2E727D7A81F8}"/>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61AEE351-5223-924B-852E-235A0DAC98E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90D29AC0-D34E-194B-A4DD-E20B5265A0AB}"/>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A913E0E7-F4B8-9046-AA9D-2C757409AF03}"/>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BAFBC-B6FA-FF49-BF26-FB01A7FE3CDF}"/>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79F074E0-9289-D843-8033-EA086C7FF384}"/>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92FA9977-0DC5-3E41-9961-D595CB27772C}"/>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7D097F06-3CF9-7F4E-BFF4-9B1447804F26}"/>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D0821812-1037-0140-819E-BBA65A6CCD23}"/>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A8BB3245-FA1B-044A-9E9D-EFDE557FB7A0}"/>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21D227AC-2620-FC4A-93E6-FF4DE307B53C}"/>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5F4B6337-A8BC-B746-A203-ECE0D8874D17}"/>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C88BB20-5F76-834C-B788-4DEBFEF13819}"/>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DE69C1E-FDDC-6C46-9133-02920F4FCEA4}"/>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85A232D3-08EE-3541-84DA-002D20F732B9}"/>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AA150255-4321-6042-8641-ACD41593310E}"/>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B751E45-CB93-9B43-A049-4D5DA2D59ACB}"/>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2792F12F-A9A7-A246-BE34-D9D1CD1B8C64}"/>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BA3A5120-A598-264C-A58F-75DE76F6268C}"/>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03F4AA5-E4B4-AB49-9459-73C34C8C0745}"/>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A92DDE3D-2231-A944-A882-616909E61AA2}"/>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E155A8E7-9685-474A-BADE-756A85C67F7F}"/>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89EFFA41-5634-6A43-99D9-8C95AE827C6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EF5323BC-77B0-7E4F-A3E6-3B2001E634CC}"/>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29E46230-CE84-6249-AAEF-391767875FF9}"/>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80FD81D8-843F-6F43-B9F7-C9F87996D801}"/>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A6C0B00E-C3B5-CD4C-84A3-1271CF582D78}"/>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DF935F7A-4E74-3C41-8669-DC69E8419BBC}"/>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E431D212-DF6E-8A43-837D-5353DCCE6079}"/>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728BA692-D7F5-4B48-842B-3D2C122C7EA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231FD48-A8CD-8D4D-9F81-584FD8CFB974}"/>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33BC1AF-DBB6-4041-9761-65CEFFC2A61A}"/>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6ABF415F-4036-E141-9CBF-692CD4C7FF7D}"/>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EF9D54D8-4F08-2642-AAD6-BB5E8E64D128}"/>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8F990D0F-D437-F947-8293-35B6F501644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AD5860B-CF55-B746-99DF-4AD396430A1D}"/>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597032A7-C7BB-694E-93C8-76F0962764CB}"/>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23411256-C86D-2F41-90CC-967172568BEA}"/>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529FC211-FF90-7740-A13F-4317D5387319}"/>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A9CC0256-AF13-F44D-AD48-CBB8CF9B23AD}"/>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C09A943F-5A55-F743-8280-05C9B7E05D82}"/>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A3C5CE06-A6CC-E141-BCED-5E5A66059735}"/>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E681608-5D68-314C-BE44-BB6579A7773A}"/>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E3EAE296-E6B8-6946-9598-84859C4ED010}"/>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596FFA6-9662-2B46-94A9-FC507F7DCF98}"/>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5E257D7A-EF5B-E440-A229-8FE986E2493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A0359E96-CE0A-7148-98E7-FDCE2981E383}"/>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5960BF1B-95B0-F44B-9F18-7E7DDB092902}"/>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9E2BCA11-5D24-5C48-AC2C-8CAA5CDF2BD3}"/>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287E7160-A0E0-5944-84C0-CF7D1D1490D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C20F25A7-C00A-9648-A4F9-D1D83311E47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7D567EE0-75A6-5141-9200-DDAA82072FEC}"/>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524385AE-6B2F-0A4F-9C7D-9E4858669D6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1C797698-0CF1-A64A-872E-F8E2AD503149}"/>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3B15CDC-7710-CA4D-AE44-3905127F4AFB}"/>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D3025C2E-566C-A444-BE97-4DA4809961F0}"/>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2DBF89D1-774A-034D-A2F6-D246FA7F74BE}"/>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E83F18CF-7143-454B-880B-99F8EE36520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09E3E92D-3F70-2146-A114-8249238A8B25}"/>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720B3B9-DFA8-ED46-A28F-1BCB88A6B9F1}"/>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AE40EAEB-7944-C846-B3E4-6D2BA6255DD9}"/>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AD95F9CA-35C7-B341-9555-AC43043E4146}"/>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8466D9D-5D27-9B40-9AA6-0F30905362AE}"/>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7432B4FF-1244-574D-8B07-859AF8C89CA7}"/>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9686922-3482-674D-8AF8-AEBB5FFE1120}"/>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1AC35941-8721-F94B-873D-EEA5C83BBEE0}"/>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FB204700-3C1B-7149-BBB8-B25D06CC1F28}"/>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4F68897-4A0A-8E4E-BEEA-40D42CDA2B71}"/>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947E76CD-BB63-6B41-B252-CDFA53ABD1A2}"/>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C7659A1A-2647-BF46-A62D-B21C6E384FA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07FF2EA7-667C-D44F-823C-A917DBF9EF8E}"/>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359411FF-A9E5-6247-986D-D0093535855E}"/>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03AD32BC-11F5-B442-BA79-0D4316B66C90}"/>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0AA0AB49-2AC1-344A-8BB5-C556B004054B}"/>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6970BC44-9044-704C-BCA3-B1052E5E807B}"/>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12705967-3685-A74C-A448-81EBD6B8CD84}"/>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3DB7799B-78C5-4342-97EB-A8FBDB331358}"/>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4F21D000-7AAC-EE4E-A069-CF6BA69125C9}"/>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E8B885C4-249D-7444-877F-33E8564CC90E}"/>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BE38D2AC-1FE5-E949-A3B2-A05B385A313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631772B9-8C81-EA4C-B063-4521B90CC7A9}"/>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B28BEADF-4977-D743-BA33-B6D6C303649A}"/>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6469711E-AD15-9842-B690-ECA6BB3239F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2EB123E5-FF80-4249-A28D-22B62DFAE56F}"/>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C5C5AA99-A674-4D41-ACC2-9DDCA6DFCC13}"/>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47DFB3C4-9AD5-054E-BEB9-C32B5C3A2483}"/>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840C9742-C646-9A40-80CC-999D798661C4}"/>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4251E7D3-581D-6948-AAC6-D4AD2CA70CBA}"/>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735166FF-CEA7-7444-B802-24F6CAAC726A}"/>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87219817-DFBE-AD4A-BB99-CA3DC677CEA9}"/>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E87C8F4F-5622-C349-A8AF-0D9DD441C4C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C9F7F48B-28E7-1048-9EC3-7D6B794F95E9}"/>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D80E4EC4-664A-9341-A2F6-0DCD22B986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200165BD-A3F4-004C-9402-FFC878E15AAF}"/>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BE30A5C8-B0F7-4340-9532-AC6C486CF099}"/>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0A15C18A-77AD-A640-9FF2-0A4BDF63BFB6}"/>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3CB4503F-50E4-2F4D-AF7F-FFB69C4FD13D}"/>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2BC4464-F0BA-2E4A-AD27-C39235BD06E3}"/>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8929B45B-0841-FE4C-8B54-E113D02169D2}"/>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267D243B-C4BA-1B4C-A881-EAD253B72DF5}"/>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7623547A-A9B4-EC42-9F3A-4162D5D9B5EF}"/>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8697BE7C-6610-B24C-8F72-86173D430181}"/>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C56E2555-B2A3-5146-9B4E-6C60A3063D1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AB59EE74-40E4-044B-9C4B-FEC2BD6572B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290140A7-E912-A543-8B7A-3A9CA539B4B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DE193746-5A43-2F4C-9421-B797A9DA722D}"/>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B38A3631-105D-DC42-9CB3-3B181CEA9544}"/>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0D1F9CBD-E25F-BE4A-AED8-05530CCB8EF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D569094-E709-664C-9848-C652E11F169E}"/>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568E3633-183D-F245-8F8B-896EC092E013}"/>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8B5CF2E1-3D75-334E-9501-B356B80F47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70825F53-7570-394C-8415-4BF41C7CAAE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11FCDF22-E936-394F-8162-CAD99572C53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B672F25-FC09-5F4F-A2F2-42822A2CE4CF}"/>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38C21123-5252-7044-969C-B97FF392873E}"/>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1B4C833A-748E-FA47-B7A6-B533F059776C}"/>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D650E76-180C-E446-B784-EE82F47BD24D}"/>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000F1E63-ED9C-5342-8CF8-80AD331B2CBE}"/>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CCB7A0B7-E096-A14C-AB19-0CF9D108CD70}"/>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55E112-6D8D-C34F-9B5C-67CE82A10F3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F5177BFE-D54C-6948-8C33-FD954F14B846}"/>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47691EE1-8AAD-6045-84B2-B3F7D19291A5}"/>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ABC053-7DCD-3B44-BD69-DA4592A8B17B}"/>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18797D61-9181-384F-B0DA-2ED0C7F481AE}"/>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E3EAD6F0-516B-9941-A39A-E150DD1BF01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B4444EB4-CC2A-9842-AFFB-82158AD7A5AA}"/>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49DDA1DA-515D-6D4F-9A51-C66CF7523F8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05383653-6B30-6448-8983-01C2819E8512}"/>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0C5B8C56-42ED-9245-AA02-028BB949FA3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09829DEB-783B-764F-8586-7E9329AC1275}"/>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78F17B54-EB57-A14F-B5A0-E83E996B9F6F}"/>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39A59E7A-48E4-7B43-8DD4-1634F3189E1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0FA30F7A-5FC1-D542-B64C-8557A910E1E3}"/>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1E531AA8-DC5E-8A4E-B36D-D76D02E2FC92}"/>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766E36EB-5CF4-804F-A009-C38C69CA24ED}"/>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37A4DF28-D207-BA46-96CB-F5FC0C955802}"/>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B19571F9-1E28-9F43-A07C-25476B22190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74CDE907-F660-8149-8CB1-F29E8AC08BA3}"/>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CBF4ECAB-CCF6-CB4F-ADF3-5A2F36557171}"/>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FEA84AF4-3A40-1341-A4C7-C926C9CFEE2B}"/>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D70C484F-9C5D-4442-8506-355FE2D00F79}"/>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7F63A4F3-DB8D-144A-ABAF-F08E6C0D4172}"/>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5BA46A65-FCC1-FE47-912A-3D2460E6E887}"/>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F658699B-B2FE-BE47-AFD4-D11DA69B3764}"/>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6026ACF8-17A5-5B49-836B-D760BFD46B55}"/>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918785ED-653E-6243-A330-9660B9BDFCD3}"/>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37381A32-A511-3D4F-AABF-02D4A854BED9}"/>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2E18BBBB-2A96-944E-A426-2F1A5D4F9AAE}"/>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B8EF9C96-40F2-8147-BBAB-35DEFEA9034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D0B31FF2-FD82-0B4A-8288-18CD7CD72D53}"/>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79BEADF6-63B0-4245-A743-E9E22CF37F4D}"/>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6FBCCEF9-4BAE-174A-9FE8-56EA0554725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C8CF1759-5354-8047-9792-8410D8794DA1}"/>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AFCCE98-EE8E-DD4C-9CCA-3BE8FFBA69A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AEEBA1EA-B0EF-FB40-AB93-64B10D1274EE}"/>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72A882F3-3AA9-AF47-B582-B4732228007B}"/>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1DF5987A-E5BB-D243-A47D-6999303437AC}"/>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748FC4C1-5853-9046-A7E5-AA71D47BE0D1}"/>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94603106-565A-714F-9DD9-E215F41CBADD}"/>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CE686561-6482-BD4C-A1E6-C5F23A181C82}"/>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45848880-30F8-1A41-93C1-9AB310747BF7}"/>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4738D20-0816-9E4E-BB29-4B7BDA91FED2}"/>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487D0243-200E-6144-955D-AC877D82B14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86A7D2D-415C-664F-AD1F-756ED6B4FDB3}"/>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8FFA8074-665D-8349-AF87-3844723F1300}"/>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45A76744-52D1-DA4A-94D1-EE442EEE968F}"/>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767A250A-710E-9144-AFD5-BFD8AFBBF1F6}"/>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3E0BF802-31FF-714D-9E65-307CB15C5CE0}"/>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AEC5241-C078-E143-8ECC-84DFEC1F0314}"/>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A828E711-86B8-1E4B-9837-1F46ABB765B1}"/>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9898D9FD-B6D5-5B4F-9FA1-6B4D5D5AF22C}"/>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E4F657C1-7EBA-144C-9063-670BA11BFE6E}"/>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1E422645-CCD5-3146-B621-42DB09719CB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F8F43CD4-84F7-ED47-8170-3DFA4C83E3B2}"/>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DEE53411-32E9-0B49-8306-E9B16EE5ABD1}"/>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29F7DBF3-C98F-0A46-9E8C-5F35A5387F46}"/>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F7CA8C0-8094-3D4B-901F-5519DC961E54}"/>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00C92CBF-C086-D845-9943-8B9E9BDD3154}"/>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452967BF-47FB-DA4F-B2F1-37238DC67453}"/>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4738EE01-B264-E14D-807A-32D5BF83BB07}"/>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DAE9E23C-EB7A-2344-9C1C-E59F30E0B7A4}"/>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79E9FA73-3151-6946-A757-AD9D51983498}"/>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E9F306DD-4634-6149-BB38-10DEEE771677}"/>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B570CE15-3248-3C47-BA65-1FDC2C0FAA73}"/>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B9B5C745-DE56-4A46-9505-0052357B4B66}"/>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1C1971C-B32D-AC49-A008-F35A24ED43A7}"/>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44777B29-3C1B-DD43-B788-9D333FAA93C1}"/>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F6B12698-61BE-1E4E-8FFA-415490BBC680}"/>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53A6400A-734C-9643-AA96-99AA94380AE8}"/>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10C15E49-E4BA-DA42-9AA3-90AD74FAB0AA}"/>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5D1E91BB-A7D1-274A-B5AC-6422D053A9B4}"/>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F0811B66-AACA-E641-9FEF-58B8449ADE7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1B00F38C-891A-4342-BF0F-5C1821B0BF57}"/>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2C1438FC-0F3C-5849-981F-A3CDAA2058A0}"/>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CC473B6B-70E4-A941-93C6-701827EF04B4}"/>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E6928C15-96B6-A64B-A69E-33544C7FCE52}"/>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23EF8BAA-A3BB-644B-A30D-DC011E12FB44}"/>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445F25B6-07EA-3F4F-8500-C5B4A9C14C55}"/>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702E6770-10C3-2141-A98E-35A647B20067}"/>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B89908D0-AEAA-374E-AAF1-F019ADBA80AC}"/>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FDB62B28-234E-6A47-9993-9713C66CEE72}"/>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ECC5FF60-A639-B64F-9EBB-85D34507EE62}"/>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933AFB70-132C-D34E-A91B-843EAF13E91F}"/>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887A03D-39EB-8D4A-B599-EA821C646A14}"/>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0BE68EE0-5BCF-7745-B37C-75B9F52E2470}"/>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2B01F398-7A38-E347-9AE8-9BEB26E97F86}"/>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10648A11-D5EC-7D4E-9651-A553C2EA695B}"/>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8F90859B-1EBB-824A-AFDB-8958F08EBF83}"/>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3B28A0BD-71C4-A04F-96F8-2027CA7B6089}"/>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9B6C549A-169F-1841-85BF-A43358AFBE13}"/>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526E35BC-1099-394B-9D28-AC110ACEC3C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6555C3D3-E50E-224D-B4BC-FC6AAFCBF762}"/>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1DAE642-6A10-4944-85D4-DB0FE5FE25F6}"/>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2E1E5445-FE7C-D643-9C3D-54C125B4B53B}"/>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DCCFE5DC-F68B-F14C-824E-5C586CA7F8B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AC055AA-9ADA-EA41-8029-411DCDAB274E}"/>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4C66F479-0FE7-1840-BE02-695572E51A3C}"/>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8E69E3D0-6C05-104A-83FA-E6DFE89DA9C7}"/>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79D5E318-A750-E447-8828-A1D8B3618A78}"/>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9B262814-4A56-BB4B-AC9B-86EEA78D28D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468A4F8E-C4BF-D54C-BE90-D6F89ED47FF6}"/>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FFA927F8-2DED-8842-A7EC-F6EB725EA832}"/>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FE9DC350-9E94-834F-8941-F589C1E17922}"/>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8718147A-3579-CB48-95FF-3FDB9054F51F}"/>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9C06A487-C992-414E-A48E-4ACAFC5FB2FC}"/>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085BB228-F418-1745-B13B-78558CC79CA4}"/>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BFDDB14D-049B-4C46-AEC8-D4384DA1F109}"/>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491C114-F658-4E49-8E1B-E90C3DF23F21}"/>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2EE0D79B-A362-2849-914C-6A7163C2C903}"/>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96331081-64C1-234E-A7C5-3B21E573F303}"/>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DBC755AF-7705-7745-B178-9F88FB618B9D}"/>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E1DCEFAE-EE4A-E740-941B-5B8F1C0470E1}"/>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A48E50E1-2849-4248-ADB8-2E795FF75AE3}"/>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4EBA9076-5367-494D-9FAD-09FB8561BA2D}"/>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931EE17-52C1-DA46-B75F-A2F126788D3C}"/>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4B15FE8F-10AE-284C-9215-8079A9336510}"/>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7E419FB9-C559-124B-9E81-16F7C9705D4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1A722B2-6804-C74D-AA56-D4645EA3B43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1C22A1F1-5EBF-574C-96DB-7778C012F1F0}"/>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9B245024-0099-5C44-95F9-EAC76F7F3042}"/>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D8EF7015-F115-BC4A-A730-60BBAF08CE25}"/>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86E3AF16-2C59-6C49-94D2-A50D87ED1AB1}"/>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245F157E-B17E-3349-A85F-57FB51553FA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D368295-FC76-7C46-83EA-63E3DBA9DFC4}"/>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7B7F2189-C72B-AC4A-BF17-5898F8E1295F}"/>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552CA169-2C61-A84E-ADD3-9D1326D3ECCE}"/>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47022DF4-A77E-F04B-B5AC-32C888EA71ED}"/>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B8488061-0546-C344-BF1E-37DDF7614D7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13B77DA5-2038-DE4A-B54E-097B7F2E5B75}"/>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AC7149E1-BC55-0240-AE07-D76C90C2D013}"/>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4A86A6F1-8B2A-F948-9587-E110CA710C7F}"/>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3711CC26-3A84-CD4B-B96A-2E7EFA066762}"/>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4685B28-C5C4-214F-BF0B-C67366CA7500}"/>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22C3D3A1-B56C-4D44-8900-4677CC9ECA92}"/>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6D1B33DF-4281-424B-83EF-599C6CA28B0C}"/>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6934EAF4-2C3A-6547-B4A1-E7C0FD5CDFCF}"/>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0BB234C5-273A-8A48-900D-012A41AF65A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0B129736-F206-724C-B896-41B958A8AC6E}"/>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BBA48CEA-79BB-5646-8451-D15BCBB1FE02}"/>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D4D5C3E6-0680-5C4E-9DF7-AB291E340837}"/>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E155F146-B8DD-4044-8E63-189F4581E856}"/>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18FF6FA0-555E-6B4A-9C03-DE910BD51A8D}"/>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E5FF1A04-E671-5B4E-9D78-CCBA255328FD}"/>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683CB60-F7DA-1244-A57B-A1205A025D9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31A5294A-7DFD-A24C-AF26-B6695C73B7A6}"/>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6B54645F-306A-2A45-80E3-D006D8DD4FA4}"/>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49396D8F-0B83-7745-A014-E3762BE4DB4F}"/>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1D70EA05-D7DE-5741-A959-34D226E4275F}"/>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363CCCFA-CF17-3A4B-9E91-CC69AA20D4D5}"/>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56EE9AEE-DB0E-DC4C-A644-5533FCC4D39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61657AB1-0C8D-274C-AA27-F15A6493DBFC}"/>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8C4BA677-9630-BD48-B76F-4241558A567C}"/>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D3D7475-71F1-CB43-96DF-ABAAA1E02B2E}"/>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B7137EAE-365B-954B-9BDB-A32BC5244726}"/>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C93EAD8F-0B2C-0540-91F4-A3DC9A87E7D0}"/>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3714E4DE-AB5A-1C4C-9566-64BE69F28495}"/>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368A56DD-79E9-C24D-96E7-FE3398DFE890}"/>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4D2C8E18-66A9-9848-8200-D532A9AE1EFA}"/>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E9BF033A-CC78-664D-84C3-390B924C1509}"/>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3051DF8D-D097-6E4A-B8F5-B58EA977281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6AF2F3A7-240F-644E-A67C-0283BCA9ADDC}"/>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711E3CB8-8BCA-6548-91AF-92905BB1122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183B1800-4CBC-4646-AD8F-5E8DE2670CDF}"/>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C51EB7F0-CCF5-AF4E-9808-4C9AB097463F}"/>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DC98F1F9-EDEF-3841-82CA-A9888F39F0C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F648F88D-DD4E-624A-8CB9-01D83FE4C65C}"/>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F2DD1716-C9E4-C343-8F1D-3C1D32668B31}"/>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F82BF52-AA05-744E-B376-8EAEC09A0E46}"/>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248518F1-9B11-054F-9CD8-CA3F90D91505}"/>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A399C50D-962F-DE41-B602-71A8B59BFC14}"/>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EAB21AC5-B69F-4743-8529-7032F13E1E53}"/>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ED618FAC-1A4B-BA46-9FE4-0BBCFBBBB695}"/>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FFE644AA-4998-4C43-A18F-3167E340B6D4}"/>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A94FAFD8-6CDC-C641-BC59-97E573E0043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E4C78160-F2EC-E848-A77B-48FA209CD8F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46829C3F-9E5E-964F-9851-C88355C0B117}"/>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65E70390-3A22-1642-8C2F-D147DEFC6AC7}"/>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D7A2466E-E7F5-3940-BCA5-19DDE0D6434E}"/>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903AFBA0-2C57-AD41-A37B-ED1E6F7BC43C}"/>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65B0CF0A-C5F3-9545-8B64-5808625F3823}"/>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5D1BCE06-E55C-A94E-B864-D6F72AF8B8B9}"/>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DEB714FB-8B41-A84D-964E-C0196C4C2236}"/>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FA0A194A-8D40-654E-9E7C-EE00CE136C85}"/>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C22B2335-DE3D-7942-BEAB-261737287EB1}"/>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956581DF-F931-3045-A738-80D168F82BC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E6A7AD57-5E65-0049-ADA6-2034E7F48F79}"/>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3C2372D-F646-3C4B-9B11-FC3AA895A8A3}"/>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6F6F446F-89A6-C045-BC26-8E0C7D39DDCA}"/>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A8F09EAD-92D4-1646-A7A9-9C3B05D39CA2}"/>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B79575D6-CDFE-8E4E-9249-D7898E807066}"/>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DC4BD279-DA7A-9845-8F8E-6B15C54559CE}"/>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26B7D4E0-D427-CF48-890E-50434CDB6272}"/>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9C64E62-E681-204A-8441-D09DBF087EEC}"/>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F1913B91-C33E-5040-8EC6-1E348BAB8F3C}"/>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2E11832D-A1A8-164F-B8D2-3F5D7318D855}"/>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2EF84834-E711-B74E-B3EE-264250E406DC}"/>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64B38613-4529-DA49-9121-CA6B2CD78741}"/>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7DDB04A1-DD86-EC48-A607-2FBE44A8CA28}"/>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8CC1D4D7-BA1B-2546-91ED-7FC1C55A9F63}"/>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F8186605-81EE-CB43-846C-312B873216C1}"/>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013666-4E95-DC40-AA01-B49E3C49376B}"/>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7065AA8-AC77-4F4F-AD9A-68B3D7A3EEEE}"/>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CD52B0EB-A761-064A-96D8-9C7C06EBD13B}"/>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753A3C9D-3BCB-6A42-B5C4-6DB7758E5F1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92534ACB-596E-2040-8776-E446A2C1CAD9}"/>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6554F455-E054-E245-B133-C1F1D1CAE425}"/>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C2A9502B-BB2F-2F4C-A108-2D99118F8756}"/>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5404EE3A-A8AD-4F44-AE7E-09E1F09634A3}"/>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36B7A33A-E7AB-9946-8F3F-AFA334F820F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086FE00A-BAC2-7041-8415-6CA705316E7C}"/>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BE33DB36-7B16-964E-BF0F-CB41E9D159E5}"/>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9422C33F-B889-0B4A-81FE-9341ADA04C2D}"/>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5EF12B28-ECE2-5745-9965-8016C73D7D4A}"/>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EC4364FB-8CBC-8D43-98EF-B253E8C1004F}"/>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2077B605-5081-954B-8545-5B490C28DFF5}"/>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E124131D-1CCE-574F-B21F-C90691006F4C}"/>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0C352306-4CB9-E94C-AE04-08AA15B3CF62}"/>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86873167-D097-4444-B5EB-B1E0E5C27DF5}"/>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89AAA861-41FC-2442-B800-509E67928CA1}"/>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6F38157E-FCEF-2C43-BC50-A540CBBC5B4C}"/>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08DE220E-0E3F-3149-9696-4BAFBD4512B7}"/>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0DD2E7DD-A6B8-5D43-A36C-581CA2D921B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8E857F67-6759-A843-9670-EF51DA3CE99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777F61C-55C8-E64D-A18D-A8CD880C4A45}"/>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9AD15C70-78D2-0D40-9BB2-70482A7F067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CA2D5223-B13A-884E-9197-8335479CE77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0B99C521-2035-5D4F-89FA-783521F06FF1}"/>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B10CC67D-FD9D-0546-AE7D-3E8D32EEAA0B}"/>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328CEBB8-187A-C24F-94EF-826859A3DB5D}"/>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20781C5-796D-1A4E-BC8C-555226EAE0BC}"/>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863EEAEE-6439-5448-B7A5-58C482847B70}"/>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13266E85-F719-C545-9D17-D89E1BEF2C12}"/>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5B7F6112-DE6A-9641-8E41-0ABC3A179DEC}"/>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6ACFB854-BC0D-DA40-8383-DC76699DC835}"/>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C3F5A862-DF97-2743-BB17-EFDD219B9EE1}"/>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87B81B89-4CF7-C344-B9FD-1D55FE9E847C}"/>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E3BDCFFA-AD93-1545-9943-39C83980E65F}"/>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09DB76BF-0A66-A543-85EA-C534B9446582}"/>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3D981FA0-99EE-4F43-8D79-542EF51F4F4E}"/>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9BDBB3F1-C517-3946-9B27-1E920389DE9F}"/>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CB5208FF-E3D7-9F41-AFAD-E21A217D39E4}"/>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A8137953-94C4-B94D-BBD4-5AD4F02A6F32}"/>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78F8ADF0-AF81-484F-936C-9B377EBBBFB7}"/>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788C8678-0E49-FD40-8D5E-52682918E346}"/>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5723D33C-1D08-2D4D-8719-42407E571B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3514F988-A2C9-3243-9D4E-14976A3FF32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47569FE3-8237-724A-AEF4-8E23AFC15F7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76E80116-1506-1D4C-8B3C-41251D69E788}"/>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D2C6D27D-86F7-2A4B-B3C3-0EDADEE210E2}"/>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091163DF-4B44-E945-9B51-9544C872EADE}"/>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9662BFBC-759E-6A4E-8A38-4175BA97DB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B2CF3BB3-F84D-4E4F-BCAE-9816719164E4}"/>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98C808E2-2D2D-2145-A136-1828CD7E9EDD}"/>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ED3CE324-D918-AA4B-B06A-9E465335B40D}"/>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3A3C9410-4AC6-A34C-893B-FDC55322DB43}"/>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22CE2A56-3B4B-C74E-B81D-F2CA432F2665}"/>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5615619-8793-E647-860A-C02C52FE56ED}"/>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FD2C1CA0-0297-3B43-9FAF-8467C98BEB6D}"/>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1C50711F-5D31-904D-A8A1-7052B6792D00}"/>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C906277B-DDB4-6D41-A36C-DCBB91AF44CE}"/>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FA724E1A-16C9-3347-996D-7DB27DBAB26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16EB1E25-D461-F44A-A18F-8B4A97593C9D}"/>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8B0ADCC8-44F6-534C-A273-0876D1A9D0EE}"/>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2175B28B-5501-424F-A016-A8407392A3DB}"/>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FF2D3BBD-4E6B-214A-B478-FC62E68018D4}"/>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4C16E2C5-8926-6844-83F9-D8CF033954AA}"/>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684D7ED3-5348-E44C-930A-C90A4CA48871}"/>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D2B3B42-A647-9848-89FB-263BDCAFD189}"/>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36ED1C42-C946-0F4F-BD76-7B51E28A6980}"/>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21195DE3-3D6C-1A46-A47B-FCE62DF66CF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2701A68A-E2F2-094D-9E6D-6B9F9E8C20F9}"/>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74D6B27-10C5-164D-952B-89F98612F31B}"/>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11858036-B5B4-6243-8318-6A3FE3BBDD2B}"/>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BDCA5A25-C525-2343-AAFD-E38E9745BE1A}"/>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85E7D2C1-1FCD-9549-ACF1-D2FB81E4D938}"/>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7F78B66E-A769-9F42-B8A4-21CF345C86E5}"/>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0725581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C41E8487-13FC-194C-9411-A243F1197A7A}"/>
              </a:ext>
            </a:extLst>
          </p:cNvPr>
          <p:cNvSpPr/>
          <p:nvPr userDrawn="1"/>
        </p:nvSpPr>
        <p:spPr>
          <a:xfrm>
            <a:off x="0" y="6492875"/>
            <a:ext cx="12192000" cy="3651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Placeholder 1">
            <a:extLst>
              <a:ext uri="{FF2B5EF4-FFF2-40B4-BE49-F238E27FC236}">
                <a16:creationId xmlns:a16="http://schemas.microsoft.com/office/drawing/2014/main" id="{70E58B98-E982-014F-A988-4BE61968EA2B}"/>
              </a:ext>
            </a:extLst>
          </p:cNvPr>
          <p:cNvSpPr>
            <a:spLocks noGrp="1"/>
          </p:cNvSpPr>
          <p:nvPr>
            <p:ph type="title"/>
          </p:nvPr>
        </p:nvSpPr>
        <p:spPr>
          <a:xfrm>
            <a:off x="152400" y="129565"/>
            <a:ext cx="11887200" cy="926123"/>
          </a:xfrm>
          <a:prstGeom prst="rect">
            <a:avLst/>
          </a:prstGeom>
        </p:spPr>
        <p:txBody>
          <a:bodyPr vert="horz" lIns="91440" tIns="45720" rIns="91440" bIns="45720" rtlCol="0" anchor="t">
            <a:normAutofit/>
          </a:bodyPr>
          <a:lstStyle/>
          <a:p>
            <a:r>
              <a:rPr lang="en-US"/>
              <a:t>Click to edit Master title style</a:t>
            </a:r>
          </a:p>
        </p:txBody>
      </p:sp>
      <p:sp>
        <p:nvSpPr>
          <p:cNvPr id="3" name="Text Placeholder 2">
            <a:extLst>
              <a:ext uri="{FF2B5EF4-FFF2-40B4-BE49-F238E27FC236}">
                <a16:creationId xmlns:a16="http://schemas.microsoft.com/office/drawing/2014/main" id="{0E6A310A-4900-EA44-85D5-A543198E6BA5}"/>
              </a:ext>
            </a:extLst>
          </p:cNvPr>
          <p:cNvSpPr>
            <a:spLocks noGrp="1"/>
          </p:cNvSpPr>
          <p:nvPr>
            <p:ph type="body" idx="1"/>
          </p:nvPr>
        </p:nvSpPr>
        <p:spPr>
          <a:xfrm>
            <a:off x="152399" y="1371600"/>
            <a:ext cx="11887199" cy="48053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FB8108DD-0D7B-634B-8E26-6EE1A15F85B2}"/>
              </a:ext>
            </a:extLst>
          </p:cNvPr>
          <p:cNvSpPr>
            <a:spLocks noGrp="1"/>
          </p:cNvSpPr>
          <p:nvPr>
            <p:ph type="dt" sz="half" idx="2"/>
          </p:nvPr>
        </p:nvSpPr>
        <p:spPr>
          <a:xfrm>
            <a:off x="152400" y="6561137"/>
            <a:ext cx="2743200" cy="228600"/>
          </a:xfrm>
          <a:prstGeom prst="rect">
            <a:avLst/>
          </a:prstGeom>
        </p:spPr>
        <p:txBody>
          <a:bodyPr vert="horz" lIns="0" tIns="45720" rIns="91440" bIns="45720" rtlCol="0" anchor="ctr"/>
          <a:lstStyle>
            <a:lvl1pPr algn="l">
              <a:defRPr sz="900">
                <a:solidFill>
                  <a:schemeClr val="bg1"/>
                </a:solidFill>
                <a:latin typeface="+mn-lt"/>
              </a:defRPr>
            </a:lvl1pPr>
          </a:lstStyle>
          <a:p>
            <a:r>
              <a:rPr lang="en-US" dirty="0"/>
              <a:t>©2023 Tropical Health</a:t>
            </a:r>
          </a:p>
        </p:txBody>
      </p:sp>
      <p:sp>
        <p:nvSpPr>
          <p:cNvPr id="5" name="Footer Placeholder 4">
            <a:extLst>
              <a:ext uri="{FF2B5EF4-FFF2-40B4-BE49-F238E27FC236}">
                <a16:creationId xmlns:a16="http://schemas.microsoft.com/office/drawing/2014/main" id="{91CC84DC-74EF-0B47-9EF4-C06C63E79A91}"/>
              </a:ext>
            </a:extLst>
          </p:cNvPr>
          <p:cNvSpPr>
            <a:spLocks noGrp="1"/>
          </p:cNvSpPr>
          <p:nvPr>
            <p:ph type="ftr" sz="quarter" idx="3"/>
          </p:nvPr>
        </p:nvSpPr>
        <p:spPr>
          <a:xfrm>
            <a:off x="4038600" y="6561137"/>
            <a:ext cx="4114800" cy="228600"/>
          </a:xfrm>
          <a:prstGeom prst="rect">
            <a:avLst/>
          </a:prstGeom>
        </p:spPr>
        <p:txBody>
          <a:bodyPr vert="horz" lIns="91440" tIns="45720" rIns="91440" bIns="45720" rtlCol="0" anchor="ctr"/>
          <a:lstStyle>
            <a:lvl1pPr algn="ctr">
              <a:defRPr sz="900">
                <a:solidFill>
                  <a:schemeClr val="bg1"/>
                </a:solidFill>
                <a:latin typeface="+mn-lt"/>
              </a:defRPr>
            </a:lvl1pPr>
          </a:lstStyle>
          <a:p>
            <a:r>
              <a:rPr lang="en-US"/>
              <a:t>Proprietary and Confidential</a:t>
            </a:r>
          </a:p>
        </p:txBody>
      </p:sp>
      <p:sp>
        <p:nvSpPr>
          <p:cNvPr id="6" name="Slide Number Placeholder 5">
            <a:extLst>
              <a:ext uri="{FF2B5EF4-FFF2-40B4-BE49-F238E27FC236}">
                <a16:creationId xmlns:a16="http://schemas.microsoft.com/office/drawing/2014/main" id="{D5ADB1DC-4E22-8C49-8954-B6EDAE62D422}"/>
              </a:ext>
            </a:extLst>
          </p:cNvPr>
          <p:cNvSpPr>
            <a:spLocks noGrp="1"/>
          </p:cNvSpPr>
          <p:nvPr>
            <p:ph type="sldNum" sz="quarter" idx="4"/>
          </p:nvPr>
        </p:nvSpPr>
        <p:spPr>
          <a:xfrm>
            <a:off x="9296400" y="6561137"/>
            <a:ext cx="2743200" cy="228600"/>
          </a:xfrm>
          <a:prstGeom prst="rect">
            <a:avLst/>
          </a:prstGeom>
        </p:spPr>
        <p:txBody>
          <a:bodyPr vert="horz" lIns="91440" tIns="45720" rIns="0" bIns="45720" rtlCol="0" anchor="ctr"/>
          <a:lstStyle>
            <a:lvl1pPr algn="r">
              <a:defRPr sz="900">
                <a:solidFill>
                  <a:schemeClr val="bg1"/>
                </a:solidFill>
                <a:latin typeface="+mn-lt"/>
              </a:defRPr>
            </a:lvl1pPr>
          </a:lstStyle>
          <a:p>
            <a:fld id="{A535513C-C92B-114D-9DB8-C907EF571748}" type="slidenum">
              <a:rPr lang="en-US" smtClean="0"/>
              <a:pPr/>
              <a:t>‹#›</a:t>
            </a:fld>
            <a:endParaRPr lang="en-US"/>
          </a:p>
        </p:txBody>
      </p:sp>
    </p:spTree>
    <p:extLst>
      <p:ext uri="{BB962C8B-B14F-4D97-AF65-F5344CB8AC3E}">
        <p14:creationId xmlns:p14="http://schemas.microsoft.com/office/powerpoint/2010/main" val="23890101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89" r:id="rId17"/>
    <p:sldLayoutId id="2147483690" r:id="rId18"/>
    <p:sldLayoutId id="2147483691" r:id="rId19"/>
    <p:sldLayoutId id="2147483692" r:id="rId20"/>
    <p:sldLayoutId id="2147483693" r:id="rId21"/>
    <p:sldLayoutId id="2147483694" r:id="rId22"/>
    <p:sldLayoutId id="2147483695" r:id="rId23"/>
    <p:sldLayoutId id="2147483696" r:id="rId24"/>
    <p:sldLayoutId id="2147483697" r:id="rId25"/>
    <p:sldLayoutId id="2147483698" r:id="rId26"/>
    <p:sldLayoutId id="2147483699" r:id="rId27"/>
    <p:sldLayoutId id="2147483700" r:id="rId28"/>
  </p:sldLayoutIdLst>
  <p:hf hdr="0"/>
  <p:txStyles>
    <p:titleStyle>
      <a:lvl1pPr algn="l" defTabSz="914400" rtl="0" eaLnBrk="1" latinLnBrk="0" hangingPunct="1">
        <a:lnSpc>
          <a:spcPct val="90000"/>
        </a:lnSpc>
        <a:spcBef>
          <a:spcPct val="0"/>
        </a:spcBef>
        <a:buNone/>
        <a:defRPr sz="2800" b="1" kern="1200">
          <a:solidFill>
            <a:schemeClr val="accent1"/>
          </a:solidFill>
          <a:latin typeface="+mn-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2">
          <p15:clr>
            <a:srgbClr val="F26B43"/>
          </p15:clr>
        </p15:guide>
        <p15:guide id="3" pos="96">
          <p15:clr>
            <a:srgbClr val="F26B43"/>
          </p15:clr>
        </p15:guide>
        <p15:guide id="4" pos="7584">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7.xml"/><Relationship Id="rId1" Type="http://schemas.openxmlformats.org/officeDocument/2006/relationships/slideLayout" Target="../slideLayouts/slideLayout18.xml"/><Relationship Id="rId4" Type="http://schemas.openxmlformats.org/officeDocument/2006/relationships/image" Target="../media/image16.png"/></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19.png"/><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21.png"/><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2" Type="http://schemas.openxmlformats.org/officeDocument/2006/relationships/slideLayout" Target="../slideLayouts/slideLayout16.xml"/><Relationship Id="rId1" Type="http://schemas.openxmlformats.org/officeDocument/2006/relationships/tags" Target="../tags/tag1.xml"/></Relationships>
</file>

<file path=ppt/slides/_rels/slide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emf"/><Relationship Id="rId1" Type="http://schemas.openxmlformats.org/officeDocument/2006/relationships/slideLayout" Target="../slideLayouts/slideLayout28.xml"/></Relationships>
</file>

<file path=ppt/slides/_rels/slide20.xml.rels><?xml version="1.0" encoding="UTF-8" standalone="yes"?>
<Relationships xmlns="http://schemas.openxmlformats.org/package/2006/relationships"><Relationship Id="rId2" Type="http://schemas.openxmlformats.org/officeDocument/2006/relationships/image" Target="../media/image23.jpg"/><Relationship Id="rId1" Type="http://schemas.openxmlformats.org/officeDocument/2006/relationships/slideLayout" Target="../slideLayouts/slideLayout28.xml"/></Relationships>
</file>

<file path=ppt/slides/_rels/slide21.xml.rels><?xml version="1.0" encoding="UTF-8" standalone="yes"?>
<Relationships xmlns="http://schemas.openxmlformats.org/package/2006/relationships"><Relationship Id="rId3" Type="http://schemas.openxmlformats.org/officeDocument/2006/relationships/hyperlink" Target="https://static-content.springer.com/esm/art%3A10.1186%2Fs12936-023-04609-z/MediaObjects/12936_2023_4609_MOESM2_ESM.docx" TargetMode="External"/><Relationship Id="rId2" Type="http://schemas.openxmlformats.org/officeDocument/2006/relationships/hyperlink" Target="https://malariajournal.biomedcentral.com/articles/10.1186/s12936-023-04609-z" TargetMode="External"/><Relationship Id="rId1" Type="http://schemas.openxmlformats.org/officeDocument/2006/relationships/slideLayout" Target="../slideLayouts/slideLayout16.xml"/><Relationship Id="rId5" Type="http://schemas.openxmlformats.org/officeDocument/2006/relationships/hyperlink" Target="mailto:hkoenker@gmail.com" TargetMode="External"/><Relationship Id="rId4" Type="http://schemas.openxmlformats.org/officeDocument/2006/relationships/hyperlink" Target="http://www.allianceformalariaprevention.com/" TargetMode="External"/></Relationships>
</file>

<file path=ppt/slides/_rels/slide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8.xml"/></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xml"/><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8" Type="http://schemas.openxmlformats.org/officeDocument/2006/relationships/image" Target="../media/image11.png"/><Relationship Id="rId7" Type="http://schemas.openxmlformats.org/officeDocument/2006/relationships/image" Target="../media/image10.svg"/><Relationship Id="rId2" Type="http://schemas.openxmlformats.org/officeDocument/2006/relationships/notesSlide" Target="../notesSlides/notesSlide4.xml"/><Relationship Id="rId1" Type="http://schemas.openxmlformats.org/officeDocument/2006/relationships/slideLayout" Target="../slideLayouts/slideLayout18.xml"/><Relationship Id="rId6" Type="http://schemas.openxmlformats.org/officeDocument/2006/relationships/image" Target="../media/image9.png"/><Relationship Id="rId5" Type="http://schemas.openxmlformats.org/officeDocument/2006/relationships/image" Target="../media/image25.png"/></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2" Type="http://schemas.openxmlformats.org/officeDocument/2006/relationships/image" Target="../media/image13.png"/><Relationship Id="rId1" Type="http://schemas.openxmlformats.org/officeDocument/2006/relationships/slideLayout" Target="../slideLayouts/slideLayout27.xml"/></Relationships>
</file>

<file path=ppt/slides/_rels/slide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2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2A5AB5-9962-F34D-91D6-A7F07E4B89D4}"/>
              </a:ext>
            </a:extLst>
          </p:cNvPr>
          <p:cNvSpPr>
            <a:spLocks noGrp="1"/>
          </p:cNvSpPr>
          <p:nvPr>
            <p:ph type="ctrTitle"/>
          </p:nvPr>
        </p:nvSpPr>
        <p:spPr>
          <a:xfrm>
            <a:off x="450003" y="2421101"/>
            <a:ext cx="10936454" cy="859468"/>
          </a:xfrm>
        </p:spPr>
        <p:txBody>
          <a:bodyPr>
            <a:normAutofit fontScale="90000"/>
          </a:bodyPr>
          <a:lstStyle/>
          <a:p>
            <a:r>
              <a:rPr lang="en-US" dirty="0"/>
              <a:t>How many mosquito nets are needed to maintain universal coverage: an update</a:t>
            </a:r>
          </a:p>
        </p:txBody>
      </p:sp>
      <p:sp>
        <p:nvSpPr>
          <p:cNvPr id="3" name="Subtitle 2">
            <a:extLst>
              <a:ext uri="{FF2B5EF4-FFF2-40B4-BE49-F238E27FC236}">
                <a16:creationId xmlns:a16="http://schemas.microsoft.com/office/drawing/2014/main" id="{4B7BB86E-B1DE-864F-BCDD-38ECE651607D}"/>
              </a:ext>
            </a:extLst>
          </p:cNvPr>
          <p:cNvSpPr>
            <a:spLocks noGrp="1"/>
          </p:cNvSpPr>
          <p:nvPr>
            <p:ph type="subTitle" idx="1"/>
          </p:nvPr>
        </p:nvSpPr>
        <p:spPr/>
        <p:txBody>
          <a:bodyPr/>
          <a:lstStyle/>
          <a:p>
            <a:r>
              <a:rPr lang="en-US" dirty="0"/>
              <a:t>Hannah Koenker, Technical Director, Tropical Health</a:t>
            </a:r>
          </a:p>
        </p:txBody>
      </p:sp>
      <p:sp>
        <p:nvSpPr>
          <p:cNvPr id="9" name="Date Placeholder 8">
            <a:extLst>
              <a:ext uri="{FF2B5EF4-FFF2-40B4-BE49-F238E27FC236}">
                <a16:creationId xmlns:a16="http://schemas.microsoft.com/office/drawing/2014/main" id="{214CEFBD-24CD-AE45-821D-2283EC4882C1}"/>
              </a:ext>
            </a:extLst>
          </p:cNvPr>
          <p:cNvSpPr>
            <a:spLocks noGrp="1"/>
          </p:cNvSpPr>
          <p:nvPr>
            <p:ph type="dt" sz="half" idx="4294967295"/>
          </p:nvPr>
        </p:nvSpPr>
        <p:spPr>
          <a:xfrm>
            <a:off x="0" y="6561138"/>
            <a:ext cx="2743200" cy="2286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Calibri" panose="020F0502020204030204"/>
                <a:ea typeface="+mn-ea"/>
                <a:cs typeface="+mn-cs"/>
              </a:rPr>
              <a:t>©2022 Tropical Health</a:t>
            </a:r>
          </a:p>
        </p:txBody>
      </p:sp>
      <p:sp>
        <p:nvSpPr>
          <p:cNvPr id="10" name="Footer Placeholder 9">
            <a:extLst>
              <a:ext uri="{FF2B5EF4-FFF2-40B4-BE49-F238E27FC236}">
                <a16:creationId xmlns:a16="http://schemas.microsoft.com/office/drawing/2014/main" id="{EE50C8C0-C30B-EA4E-A03B-45B395D3E534}"/>
              </a:ext>
            </a:extLst>
          </p:cNvPr>
          <p:cNvSpPr>
            <a:spLocks noGrp="1"/>
          </p:cNvSpPr>
          <p:nvPr>
            <p:ph type="ftr" sz="quarter" idx="4294967295"/>
          </p:nvPr>
        </p:nvSpPr>
        <p:spPr>
          <a:xfrm>
            <a:off x="0" y="6561138"/>
            <a:ext cx="4114800" cy="228600"/>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Calibri" panose="020F0502020204030204"/>
                <a:ea typeface="+mn-ea"/>
                <a:cs typeface="+mn-cs"/>
              </a:rPr>
              <a:t>Proprietary and Confidential</a:t>
            </a:r>
          </a:p>
        </p:txBody>
      </p:sp>
      <p:sp>
        <p:nvSpPr>
          <p:cNvPr id="11" name="Slide Number Placeholder 10">
            <a:extLst>
              <a:ext uri="{FF2B5EF4-FFF2-40B4-BE49-F238E27FC236}">
                <a16:creationId xmlns:a16="http://schemas.microsoft.com/office/drawing/2014/main" id="{D42A056E-9AA4-394A-9349-554513D0A2A6}"/>
              </a:ext>
            </a:extLst>
          </p:cNvPr>
          <p:cNvSpPr>
            <a:spLocks noGrp="1"/>
          </p:cNvSpPr>
          <p:nvPr>
            <p:ph type="sldNum" sz="quarter" idx="4294967295"/>
          </p:nvPr>
        </p:nvSpPr>
        <p:spPr>
          <a:xfrm>
            <a:off x="9448800" y="6561138"/>
            <a:ext cx="274320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535513C-C92B-114D-9DB8-C907EF571748}" type="slidenum">
              <a:rPr kumimoji="0" lang="en-US" sz="900" b="0" i="0" u="none" strike="noStrike" kern="1200" cap="none" spc="0" normalizeH="0" baseline="0" noProof="0" smtClean="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9475675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68A20AE-06CF-D6EC-CCFD-2DFEC7689217}"/>
              </a:ext>
            </a:extLst>
          </p:cNvPr>
          <p:cNvSpPr>
            <a:spLocks noGrp="1"/>
          </p:cNvSpPr>
          <p:nvPr>
            <p:ph type="body" idx="1"/>
          </p:nvPr>
        </p:nvSpPr>
        <p:spPr/>
        <p:txBody>
          <a:bodyPr/>
          <a:lstStyle/>
          <a:p>
            <a:endParaRPr lang="en-US"/>
          </a:p>
        </p:txBody>
      </p:sp>
      <p:sp>
        <p:nvSpPr>
          <p:cNvPr id="3" name="Title 2">
            <a:extLst>
              <a:ext uri="{FF2B5EF4-FFF2-40B4-BE49-F238E27FC236}">
                <a16:creationId xmlns:a16="http://schemas.microsoft.com/office/drawing/2014/main" id="{A4192B49-3008-B68C-C36C-3A520F71CB13}"/>
              </a:ext>
            </a:extLst>
          </p:cNvPr>
          <p:cNvSpPr>
            <a:spLocks noGrp="1"/>
          </p:cNvSpPr>
          <p:nvPr>
            <p:ph type="title"/>
          </p:nvPr>
        </p:nvSpPr>
        <p:spPr/>
        <p:txBody>
          <a:bodyPr>
            <a:normAutofit fontScale="90000"/>
          </a:bodyPr>
          <a:lstStyle/>
          <a:p>
            <a:r>
              <a:rPr lang="en-US" dirty="0"/>
              <a:t>1. We do three-year campaigns, but if nets last only 2 years - what does this mean for ITN access and protection?</a:t>
            </a:r>
            <a:br>
              <a:rPr lang="en-US" dirty="0"/>
            </a:br>
            <a:endParaRPr lang="en-US" dirty="0"/>
          </a:p>
        </p:txBody>
      </p:sp>
    </p:spTree>
    <p:extLst>
      <p:ext uri="{BB962C8B-B14F-4D97-AF65-F5344CB8AC3E}">
        <p14:creationId xmlns:p14="http://schemas.microsoft.com/office/powerpoint/2010/main" val="178710544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7DEF57E-1049-50EB-BD0B-E3C756A344D4}"/>
              </a:ext>
            </a:extLst>
          </p:cNvPr>
          <p:cNvSpPr>
            <a:spLocks noGrp="1"/>
          </p:cNvSpPr>
          <p:nvPr>
            <p:ph type="title"/>
          </p:nvPr>
        </p:nvSpPr>
        <p:spPr/>
        <p:txBody>
          <a:bodyPr>
            <a:normAutofit fontScale="90000"/>
          </a:bodyPr>
          <a:lstStyle/>
          <a:p>
            <a:r>
              <a:rPr lang="en-US" dirty="0"/>
              <a:t>For most countries, less than half the population is able to use an ITN between campaigns</a:t>
            </a:r>
          </a:p>
        </p:txBody>
      </p:sp>
      <p:pic>
        <p:nvPicPr>
          <p:cNvPr id="8" name="Content Placeholder 7">
            <a:extLst>
              <a:ext uri="{FF2B5EF4-FFF2-40B4-BE49-F238E27FC236}">
                <a16:creationId xmlns:a16="http://schemas.microsoft.com/office/drawing/2014/main" id="{EFD74619-0C02-A7A3-7F57-2A50AC372BBB}"/>
              </a:ext>
            </a:extLst>
          </p:cNvPr>
          <p:cNvPicPr>
            <a:picLocks noGrp="1" noChangeAspect="1"/>
          </p:cNvPicPr>
          <p:nvPr>
            <p:ph idx="1"/>
          </p:nvPr>
        </p:nvPicPr>
        <p:blipFill>
          <a:blip r:embed="rId3"/>
          <a:stretch>
            <a:fillRect/>
          </a:stretch>
        </p:blipFill>
        <p:spPr>
          <a:xfrm>
            <a:off x="267269" y="1371600"/>
            <a:ext cx="5486850" cy="4805363"/>
          </a:xfrm>
          <a:prstGeom prst="rect">
            <a:avLst/>
          </a:prstGeom>
        </p:spPr>
      </p:pic>
      <p:sp>
        <p:nvSpPr>
          <p:cNvPr id="4" name="Date Placeholder 3">
            <a:extLst>
              <a:ext uri="{FF2B5EF4-FFF2-40B4-BE49-F238E27FC236}">
                <a16:creationId xmlns:a16="http://schemas.microsoft.com/office/drawing/2014/main" id="{D0869F1A-EDE9-704D-2442-6E03A1DCB84F}"/>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7445290C-B775-0FC3-4435-F1E6D611E519}"/>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CAD930B4-DBF0-375A-8C88-6D482C659998}"/>
              </a:ext>
            </a:extLst>
          </p:cNvPr>
          <p:cNvSpPr>
            <a:spLocks noGrp="1"/>
          </p:cNvSpPr>
          <p:nvPr>
            <p:ph type="sldNum" sz="quarter" idx="12"/>
          </p:nvPr>
        </p:nvSpPr>
        <p:spPr/>
        <p:txBody>
          <a:bodyPr/>
          <a:lstStyle/>
          <a:p>
            <a:fld id="{A535513C-C92B-114D-9DB8-C907EF571748}" type="slidenum">
              <a:rPr lang="en-US" smtClean="0"/>
              <a:t>11</a:t>
            </a:fld>
            <a:endParaRPr lang="en-US"/>
          </a:p>
        </p:txBody>
      </p:sp>
      <p:pic>
        <p:nvPicPr>
          <p:cNvPr id="12" name="Content Placeholder 11" descr="A graph with lines and numbers&#10;&#10;Description automatically generated">
            <a:extLst>
              <a:ext uri="{FF2B5EF4-FFF2-40B4-BE49-F238E27FC236}">
                <a16:creationId xmlns:a16="http://schemas.microsoft.com/office/drawing/2014/main" id="{98A330AA-1B68-186D-30EB-5EC909C76D35}"/>
              </a:ext>
            </a:extLst>
          </p:cNvPr>
          <p:cNvPicPr>
            <a:picLocks noGrp="1" noChangeAspect="1"/>
          </p:cNvPicPr>
          <p:nvPr>
            <p:ph sz="quarter" idx="13"/>
          </p:nvPr>
        </p:nvPicPr>
        <p:blipFill>
          <a:blip r:embed="rId4"/>
          <a:stretch>
            <a:fillRect/>
          </a:stretch>
        </p:blipFill>
        <p:spPr>
          <a:xfrm>
            <a:off x="6323013" y="1888761"/>
            <a:ext cx="5716587" cy="3771041"/>
          </a:xfrm>
        </p:spPr>
      </p:pic>
    </p:spTree>
    <p:extLst>
      <p:ext uri="{BB962C8B-B14F-4D97-AF65-F5344CB8AC3E}">
        <p14:creationId xmlns:p14="http://schemas.microsoft.com/office/powerpoint/2010/main" val="1928445016"/>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68A20AE-06CF-D6EC-CCFD-2DFEC7689217}"/>
              </a:ext>
            </a:extLst>
          </p:cNvPr>
          <p:cNvSpPr>
            <a:spLocks noGrp="1"/>
          </p:cNvSpPr>
          <p:nvPr>
            <p:ph type="body" idx="1"/>
          </p:nvPr>
        </p:nvSpPr>
        <p:spPr/>
        <p:txBody>
          <a:bodyPr/>
          <a:lstStyle/>
          <a:p>
            <a:endParaRPr lang="en-US"/>
          </a:p>
        </p:txBody>
      </p:sp>
      <p:sp>
        <p:nvSpPr>
          <p:cNvPr id="3" name="Title 2">
            <a:extLst>
              <a:ext uri="{FF2B5EF4-FFF2-40B4-BE49-F238E27FC236}">
                <a16:creationId xmlns:a16="http://schemas.microsoft.com/office/drawing/2014/main" id="{A4192B49-3008-B68C-C36C-3A520F71CB13}"/>
              </a:ext>
            </a:extLst>
          </p:cNvPr>
          <p:cNvSpPr>
            <a:spLocks noGrp="1"/>
          </p:cNvSpPr>
          <p:nvPr>
            <p:ph type="title"/>
          </p:nvPr>
        </p:nvSpPr>
        <p:spPr/>
        <p:txBody>
          <a:bodyPr>
            <a:normAutofit fontScale="90000"/>
          </a:bodyPr>
          <a:lstStyle/>
          <a:p>
            <a:r>
              <a:rPr lang="en-US" dirty="0"/>
              <a:t>2. Would 2-year campaigns or continuous distribution be more efficient/better?</a:t>
            </a:r>
            <a:br>
              <a:rPr lang="en-US" dirty="0"/>
            </a:br>
            <a:endParaRPr lang="en-US" dirty="0"/>
          </a:p>
        </p:txBody>
      </p:sp>
    </p:spTree>
    <p:extLst>
      <p:ext uri="{BB962C8B-B14F-4D97-AF65-F5344CB8AC3E}">
        <p14:creationId xmlns:p14="http://schemas.microsoft.com/office/powerpoint/2010/main" val="3812205985"/>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9738800-E4C9-A6AF-050C-2F1CBECF9588}"/>
              </a:ext>
            </a:extLst>
          </p:cNvPr>
          <p:cNvSpPr>
            <a:spLocks noGrp="1"/>
          </p:cNvSpPr>
          <p:nvPr>
            <p:ph type="title"/>
          </p:nvPr>
        </p:nvSpPr>
        <p:spPr/>
        <p:txBody>
          <a:bodyPr>
            <a:normAutofit fontScale="90000"/>
          </a:bodyPr>
          <a:lstStyle/>
          <a:p>
            <a:r>
              <a:rPr lang="en-US" dirty="0"/>
              <a:t>Two year campaigns require far more nets than continuous strategies that maintain 80% ITN access</a:t>
            </a:r>
          </a:p>
        </p:txBody>
      </p:sp>
      <p:sp>
        <p:nvSpPr>
          <p:cNvPr id="4" name="Date Placeholder 3">
            <a:extLst>
              <a:ext uri="{FF2B5EF4-FFF2-40B4-BE49-F238E27FC236}">
                <a16:creationId xmlns:a16="http://schemas.microsoft.com/office/drawing/2014/main" id="{249A3D86-D2E9-0DD8-37E1-01392332B255}"/>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F01288B7-2FC8-7606-12BD-5FB6FA8C6241}"/>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4DEF6CCA-46B3-52A2-6969-D11693AD9DD0}"/>
              </a:ext>
            </a:extLst>
          </p:cNvPr>
          <p:cNvSpPr>
            <a:spLocks noGrp="1"/>
          </p:cNvSpPr>
          <p:nvPr>
            <p:ph type="sldNum" sz="quarter" idx="12"/>
          </p:nvPr>
        </p:nvSpPr>
        <p:spPr/>
        <p:txBody>
          <a:bodyPr/>
          <a:lstStyle/>
          <a:p>
            <a:fld id="{A535513C-C92B-114D-9DB8-C907EF571748}" type="slidenum">
              <a:rPr lang="en-US" smtClean="0"/>
              <a:t>13</a:t>
            </a:fld>
            <a:endParaRPr lang="en-US"/>
          </a:p>
        </p:txBody>
      </p:sp>
      <p:sp>
        <p:nvSpPr>
          <p:cNvPr id="7" name="Content Placeholder 6">
            <a:extLst>
              <a:ext uri="{FF2B5EF4-FFF2-40B4-BE49-F238E27FC236}">
                <a16:creationId xmlns:a16="http://schemas.microsoft.com/office/drawing/2014/main" id="{A3EB6777-ABFD-103A-2174-2EE6AFC7817D}"/>
              </a:ext>
            </a:extLst>
          </p:cNvPr>
          <p:cNvSpPr>
            <a:spLocks noGrp="1"/>
          </p:cNvSpPr>
          <p:nvPr>
            <p:ph sz="quarter" idx="13"/>
          </p:nvPr>
        </p:nvSpPr>
        <p:spPr/>
        <p:txBody>
          <a:bodyPr/>
          <a:lstStyle/>
          <a:p>
            <a:r>
              <a:rPr lang="en-US" dirty="0"/>
              <a:t>Where ITNs last at least two years, continuous distribution is more efficient than two-year campaigns</a:t>
            </a:r>
          </a:p>
          <a:p>
            <a:r>
              <a:rPr lang="en-US" dirty="0"/>
              <a:t>Where ITNs last at least 2.5 years, continuous distribution is more efficient than three-year campaigns</a:t>
            </a:r>
          </a:p>
        </p:txBody>
      </p:sp>
      <p:pic>
        <p:nvPicPr>
          <p:cNvPr id="12" name="Content Placeholder 11">
            <a:extLst>
              <a:ext uri="{FF2B5EF4-FFF2-40B4-BE49-F238E27FC236}">
                <a16:creationId xmlns:a16="http://schemas.microsoft.com/office/drawing/2014/main" id="{DC77162E-F8E2-DCD7-5CE6-005641EAFA44}"/>
              </a:ext>
            </a:extLst>
          </p:cNvPr>
          <p:cNvPicPr>
            <a:picLocks noGrp="1" noChangeAspect="1"/>
          </p:cNvPicPr>
          <p:nvPr>
            <p:ph idx="1"/>
          </p:nvPr>
        </p:nvPicPr>
        <p:blipFill>
          <a:blip r:embed="rId3"/>
          <a:stretch>
            <a:fillRect/>
          </a:stretch>
        </p:blipFill>
        <p:spPr>
          <a:xfrm>
            <a:off x="152400" y="1888601"/>
            <a:ext cx="5716588" cy="3771360"/>
          </a:xfrm>
          <a:prstGeom prst="rect">
            <a:avLst/>
          </a:prstGeom>
        </p:spPr>
      </p:pic>
    </p:spTree>
    <p:extLst>
      <p:ext uri="{BB962C8B-B14F-4D97-AF65-F5344CB8AC3E}">
        <p14:creationId xmlns:p14="http://schemas.microsoft.com/office/powerpoint/2010/main" val="2045573893"/>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D46CC3EC-DFEE-3140-B7A9-1C6A2B435D95}"/>
              </a:ext>
            </a:extLst>
          </p:cNvPr>
          <p:cNvSpPr>
            <a:spLocks noGrp="1"/>
          </p:cNvSpPr>
          <p:nvPr>
            <p:ph type="body" idx="1"/>
          </p:nvPr>
        </p:nvSpPr>
        <p:spPr/>
        <p:txBody>
          <a:bodyPr/>
          <a:lstStyle/>
          <a:p>
            <a:endParaRPr lang="en-US"/>
          </a:p>
        </p:txBody>
      </p:sp>
      <p:sp>
        <p:nvSpPr>
          <p:cNvPr id="3" name="Title 2">
            <a:extLst>
              <a:ext uri="{FF2B5EF4-FFF2-40B4-BE49-F238E27FC236}">
                <a16:creationId xmlns:a16="http://schemas.microsoft.com/office/drawing/2014/main" id="{BDB67D31-9480-C5CE-B4CF-5EEE192A4732}"/>
              </a:ext>
            </a:extLst>
          </p:cNvPr>
          <p:cNvSpPr>
            <a:spLocks noGrp="1"/>
          </p:cNvSpPr>
          <p:nvPr>
            <p:ph type="title"/>
          </p:nvPr>
        </p:nvSpPr>
        <p:spPr/>
        <p:txBody>
          <a:bodyPr>
            <a:normAutofit fontScale="90000"/>
          </a:bodyPr>
          <a:lstStyle/>
          <a:p>
            <a:r>
              <a:rPr lang="en-US" dirty="0"/>
              <a:t>3. If CD is better, how should we quantify it?</a:t>
            </a:r>
            <a:br>
              <a:rPr lang="en-US" dirty="0"/>
            </a:br>
            <a:endParaRPr lang="en-US" dirty="0"/>
          </a:p>
        </p:txBody>
      </p:sp>
    </p:spTree>
    <p:extLst>
      <p:ext uri="{BB962C8B-B14F-4D97-AF65-F5344CB8AC3E}">
        <p14:creationId xmlns:p14="http://schemas.microsoft.com/office/powerpoint/2010/main" val="2970577908"/>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B83BF8-0B37-77BB-4DA5-48C63AA5F550}"/>
              </a:ext>
            </a:extLst>
          </p:cNvPr>
          <p:cNvSpPr>
            <a:spLocks noGrp="1"/>
          </p:cNvSpPr>
          <p:nvPr>
            <p:ph type="title"/>
          </p:nvPr>
        </p:nvSpPr>
        <p:spPr/>
        <p:txBody>
          <a:bodyPr>
            <a:normAutofit fontScale="90000"/>
          </a:bodyPr>
          <a:lstStyle/>
          <a:p>
            <a:r>
              <a:rPr lang="en-US" dirty="0"/>
              <a:t>CD Quantification depends on net longevity in a given country</a:t>
            </a:r>
          </a:p>
        </p:txBody>
      </p:sp>
      <p:sp>
        <p:nvSpPr>
          <p:cNvPr id="3" name="Content Placeholder 2">
            <a:extLst>
              <a:ext uri="{FF2B5EF4-FFF2-40B4-BE49-F238E27FC236}">
                <a16:creationId xmlns:a16="http://schemas.microsoft.com/office/drawing/2014/main" id="{8D7C113C-8082-A60A-3927-A7CEACFEA189}"/>
              </a:ext>
            </a:extLst>
          </p:cNvPr>
          <p:cNvSpPr>
            <a:spLocks noGrp="1"/>
          </p:cNvSpPr>
          <p:nvPr>
            <p:ph idx="1"/>
          </p:nvPr>
        </p:nvSpPr>
        <p:spPr/>
        <p:txBody>
          <a:bodyPr/>
          <a:lstStyle/>
          <a:p>
            <a:r>
              <a:rPr lang="en-US" dirty="0"/>
              <a:t>We are able to pinpoint the ideal quantification approach – based on total population at risk – for each country, based on how long ITNs last.</a:t>
            </a:r>
          </a:p>
          <a:p>
            <a:r>
              <a:rPr lang="en-US" dirty="0"/>
              <a:t>There are also options for different target levels of ITN access (70, 80, or 90%).</a:t>
            </a:r>
          </a:p>
          <a:p>
            <a:r>
              <a:rPr lang="en-US" dirty="0"/>
              <a:t>The six countries here represent a range of ITN lifespans from 1.0 to 3.5.</a:t>
            </a:r>
          </a:p>
          <a:p>
            <a:endParaRPr lang="en-US" dirty="0"/>
          </a:p>
        </p:txBody>
      </p:sp>
      <p:sp>
        <p:nvSpPr>
          <p:cNvPr id="4" name="Date Placeholder 3">
            <a:extLst>
              <a:ext uri="{FF2B5EF4-FFF2-40B4-BE49-F238E27FC236}">
                <a16:creationId xmlns:a16="http://schemas.microsoft.com/office/drawing/2014/main" id="{BA126F9A-715E-0C46-F81E-FA41A1983328}"/>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CAB2C501-7CA9-35AA-908E-6D6325C84FDE}"/>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BEE48CF1-AE95-E1A5-48F5-269C85E3B6BF}"/>
              </a:ext>
            </a:extLst>
          </p:cNvPr>
          <p:cNvSpPr>
            <a:spLocks noGrp="1"/>
          </p:cNvSpPr>
          <p:nvPr>
            <p:ph type="sldNum" sz="quarter" idx="12"/>
          </p:nvPr>
        </p:nvSpPr>
        <p:spPr/>
        <p:txBody>
          <a:bodyPr/>
          <a:lstStyle/>
          <a:p>
            <a:fld id="{A535513C-C92B-114D-9DB8-C907EF571748}" type="slidenum">
              <a:rPr lang="en-US" smtClean="0"/>
              <a:t>15</a:t>
            </a:fld>
            <a:endParaRPr lang="en-US"/>
          </a:p>
        </p:txBody>
      </p:sp>
      <p:pic>
        <p:nvPicPr>
          <p:cNvPr id="8" name="Content Placeholder 7" descr="A picture containing screenshot, line, black, design&#10;&#10;Description automatically generated">
            <a:extLst>
              <a:ext uri="{FF2B5EF4-FFF2-40B4-BE49-F238E27FC236}">
                <a16:creationId xmlns:a16="http://schemas.microsoft.com/office/drawing/2014/main" id="{9B141C81-1FB3-DB7D-9BF6-7331E62C9A24}"/>
              </a:ext>
            </a:extLst>
          </p:cNvPr>
          <p:cNvPicPr>
            <a:picLocks noGrp="1" noChangeAspect="1"/>
          </p:cNvPicPr>
          <p:nvPr>
            <p:ph sz="quarter" idx="13"/>
          </p:nvPr>
        </p:nvPicPr>
        <p:blipFill rotWithShape="1">
          <a:blip r:embed="rId3" cstate="print">
            <a:extLst>
              <a:ext uri="{28A0092B-C50C-407E-A947-70E740481C1C}">
                <a14:useLocalDpi xmlns:a14="http://schemas.microsoft.com/office/drawing/2010/main"/>
              </a:ext>
            </a:extLst>
          </a:blip>
          <a:srcRect/>
          <a:stretch/>
        </p:blipFill>
        <p:spPr>
          <a:xfrm>
            <a:off x="6323013" y="1949839"/>
            <a:ext cx="5716587" cy="3648885"/>
          </a:xfrm>
          <a:prstGeom prst="rect">
            <a:avLst/>
          </a:prstGeom>
        </p:spPr>
      </p:pic>
    </p:spTree>
    <p:extLst>
      <p:ext uri="{BB962C8B-B14F-4D97-AF65-F5344CB8AC3E}">
        <p14:creationId xmlns:p14="http://schemas.microsoft.com/office/powerpoint/2010/main" val="2146410645"/>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p:txBody>
          <a:bodyPr/>
          <a:lstStyle/>
          <a:p>
            <a:pPr lvl="0"/>
            <a:r>
              <a:rPr lang="en-US"/>
              <a:t>How accurate are the retention times used in the analysis?</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p:txBody>
          <a:bodyPr/>
          <a:lstStyle/>
          <a:p>
            <a:pPr lvl="0"/>
            <a:r>
              <a:rPr lang="en-US" dirty="0"/>
              <a:t>All of these results hinge on the estimated retention times.</a:t>
            </a:r>
          </a:p>
          <a:p>
            <a:pPr lvl="0"/>
            <a:r>
              <a:rPr lang="en-US" dirty="0"/>
              <a:t>ITN durability studies typically find longer median net lifespans compared to the MAP retention times</a:t>
            </a:r>
          </a:p>
          <a:p>
            <a:pPr lvl="1"/>
            <a:r>
              <a:rPr lang="en-US" dirty="0"/>
              <a:t>Liberia’s retention time was estimated at 1.0 years, but an ITN durability study completed in 2021 observed a median survival in serviceable condition of 4 years.</a:t>
            </a:r>
          </a:p>
          <a:p>
            <a:pPr lvl="1"/>
            <a:r>
              <a:rPr lang="en-US" dirty="0"/>
              <a:t>Durability also varies within a country (Nigeria </a:t>
            </a:r>
            <a:r>
              <a:rPr lang="en-US" dirty="0" err="1"/>
              <a:t>etc</a:t>
            </a:r>
            <a:r>
              <a:rPr lang="en-US" dirty="0"/>
              <a:t>).</a:t>
            </a:r>
          </a:p>
          <a:p>
            <a:pPr lvl="1"/>
            <a:r>
              <a:rPr lang="en-US" dirty="0" err="1"/>
              <a:t>Programmes</a:t>
            </a:r>
            <a:r>
              <a:rPr lang="en-US" dirty="0"/>
              <a:t> must consider potential differences in net retention behavior and net durability as they weigh their quantification decisions.</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8 May 2023</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pPr/>
              <a:t>16</a:t>
            </a:fld>
            <a:endParaRPr lang="en-US"/>
          </a:p>
        </p:txBody>
      </p:sp>
      <p:pic>
        <p:nvPicPr>
          <p:cNvPr id="18" name="Picture 1" descr="fig:  figs/MAP_vs_DM_lifespans.png">
            <a:extLst>
              <a:ext uri="{FF2B5EF4-FFF2-40B4-BE49-F238E27FC236}">
                <a16:creationId xmlns:a16="http://schemas.microsoft.com/office/drawing/2014/main" id="{5E7DAAB3-E5B8-DFFC-F7A0-60E22203EA52}"/>
              </a:ext>
            </a:extLst>
          </p:cNvPr>
          <p:cNvPicPr>
            <a:picLocks noGrp="1" noChangeAspect="1"/>
          </p:cNvPicPr>
          <p:nvPr>
            <p:ph sz="quarter" idx="13"/>
          </p:nvPr>
        </p:nvPicPr>
        <p:blipFill>
          <a:blip r:embed="rId2"/>
          <a:stretch>
            <a:fillRect/>
          </a:stretch>
        </p:blipFill>
        <p:spPr bwMode="auto">
          <a:xfrm>
            <a:off x="6323013" y="1392370"/>
            <a:ext cx="5716587" cy="4763822"/>
          </a:xfrm>
          <a:prstGeom prst="rect">
            <a:avLst/>
          </a:prstGeom>
          <a:noFill/>
          <a:ln w="9525">
            <a:noFill/>
            <a:headEnd/>
            <a:tailEnd/>
          </a:ln>
        </p:spPr>
      </p:pic>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EA641A3-D240-F01F-258D-BAC37485C2CA}"/>
              </a:ext>
            </a:extLst>
          </p:cNvPr>
          <p:cNvSpPr>
            <a:spLocks noGrp="1"/>
          </p:cNvSpPr>
          <p:nvPr>
            <p:ph type="title"/>
          </p:nvPr>
        </p:nvSpPr>
        <p:spPr/>
        <p:txBody>
          <a:bodyPr>
            <a:normAutofit fontScale="90000"/>
          </a:bodyPr>
          <a:lstStyle/>
          <a:p>
            <a:r>
              <a:rPr lang="en-US" dirty="0"/>
              <a:t>New: CD quantification recommendations for different retention times – full-scale annual CD</a:t>
            </a:r>
          </a:p>
        </p:txBody>
      </p:sp>
      <p:sp>
        <p:nvSpPr>
          <p:cNvPr id="4" name="Date Placeholder 3">
            <a:extLst>
              <a:ext uri="{FF2B5EF4-FFF2-40B4-BE49-F238E27FC236}">
                <a16:creationId xmlns:a16="http://schemas.microsoft.com/office/drawing/2014/main" id="{9D4069C3-BFB3-23AE-0168-82AFFBCC310B}"/>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D306F6C7-9A8F-0BAE-104A-CBBC681171F2}"/>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794CD99F-3834-F024-5546-447109E7C46C}"/>
              </a:ext>
            </a:extLst>
          </p:cNvPr>
          <p:cNvSpPr>
            <a:spLocks noGrp="1"/>
          </p:cNvSpPr>
          <p:nvPr>
            <p:ph type="sldNum" sz="quarter" idx="12"/>
          </p:nvPr>
        </p:nvSpPr>
        <p:spPr/>
        <p:txBody>
          <a:bodyPr/>
          <a:lstStyle/>
          <a:p>
            <a:fld id="{A535513C-C92B-114D-9DB8-C907EF571748}" type="slidenum">
              <a:rPr lang="en-US" smtClean="0"/>
              <a:t>17</a:t>
            </a:fld>
            <a:endParaRPr lang="en-US"/>
          </a:p>
        </p:txBody>
      </p:sp>
      <p:pic>
        <p:nvPicPr>
          <p:cNvPr id="8" name="Content Placeholder 7">
            <a:extLst>
              <a:ext uri="{FF2B5EF4-FFF2-40B4-BE49-F238E27FC236}">
                <a16:creationId xmlns:a16="http://schemas.microsoft.com/office/drawing/2014/main" id="{CDCFD3C4-24C9-3345-D2D2-03B026DEEEEF}"/>
              </a:ext>
            </a:extLst>
          </p:cNvPr>
          <p:cNvPicPr>
            <a:picLocks noGrp="1" noChangeAspect="1"/>
          </p:cNvPicPr>
          <p:nvPr>
            <p:ph sz="quarter" idx="13"/>
          </p:nvPr>
        </p:nvPicPr>
        <p:blipFill>
          <a:blip r:embed="rId2"/>
          <a:stretch>
            <a:fillRect/>
          </a:stretch>
        </p:blipFill>
        <p:spPr>
          <a:xfrm>
            <a:off x="6323013" y="1888602"/>
            <a:ext cx="5716587" cy="3771359"/>
          </a:xfrm>
          <a:prstGeom prst="rect">
            <a:avLst/>
          </a:prstGeom>
        </p:spPr>
      </p:pic>
      <p:pic>
        <p:nvPicPr>
          <p:cNvPr id="13" name="Content Placeholder 12" descr="A black background with white lines&#10;&#10;Description automatically generated">
            <a:extLst>
              <a:ext uri="{FF2B5EF4-FFF2-40B4-BE49-F238E27FC236}">
                <a16:creationId xmlns:a16="http://schemas.microsoft.com/office/drawing/2014/main" id="{B719DF6B-8488-22CA-A6AB-0CDE8166654A}"/>
              </a:ext>
            </a:extLst>
          </p:cNvPr>
          <p:cNvPicPr>
            <a:picLocks noGrp="1" noChangeAspect="1"/>
          </p:cNvPicPr>
          <p:nvPr>
            <p:ph idx="1"/>
          </p:nvPr>
        </p:nvPicPr>
        <p:blipFill>
          <a:blip r:embed="rId3"/>
          <a:stretch>
            <a:fillRect/>
          </a:stretch>
        </p:blipFill>
        <p:spPr>
          <a:xfrm>
            <a:off x="1838072" y="1371600"/>
            <a:ext cx="2345243" cy="4805363"/>
          </a:xfrm>
        </p:spPr>
      </p:pic>
    </p:spTree>
    <p:extLst>
      <p:ext uri="{BB962C8B-B14F-4D97-AF65-F5344CB8AC3E}">
        <p14:creationId xmlns:p14="http://schemas.microsoft.com/office/powerpoint/2010/main" val="4239446895"/>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55F9BE0-5410-8F18-9869-98F9055CCBAF}"/>
              </a:ext>
            </a:extLst>
          </p:cNvPr>
          <p:cNvSpPr>
            <a:spLocks noGrp="1"/>
          </p:cNvSpPr>
          <p:nvPr>
            <p:ph type="title"/>
          </p:nvPr>
        </p:nvSpPr>
        <p:spPr/>
        <p:txBody>
          <a:bodyPr>
            <a:normAutofit fontScale="90000"/>
          </a:bodyPr>
          <a:lstStyle/>
          <a:p>
            <a:r>
              <a:rPr lang="en-US" dirty="0"/>
              <a:t>New: CD quantification recommendations for different retention times – CD between campaigns</a:t>
            </a:r>
          </a:p>
        </p:txBody>
      </p:sp>
      <p:sp>
        <p:nvSpPr>
          <p:cNvPr id="4" name="Date Placeholder 3">
            <a:extLst>
              <a:ext uri="{FF2B5EF4-FFF2-40B4-BE49-F238E27FC236}">
                <a16:creationId xmlns:a16="http://schemas.microsoft.com/office/drawing/2014/main" id="{575D7763-1200-5037-1BC5-C93D1B9B2A4D}"/>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C0DAB021-7EBA-F967-EF9C-AEE9C4FB520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6F7AB637-7187-FDB2-0393-36899F35FD3D}"/>
              </a:ext>
            </a:extLst>
          </p:cNvPr>
          <p:cNvSpPr>
            <a:spLocks noGrp="1"/>
          </p:cNvSpPr>
          <p:nvPr>
            <p:ph type="sldNum" sz="quarter" idx="12"/>
          </p:nvPr>
        </p:nvSpPr>
        <p:spPr/>
        <p:txBody>
          <a:bodyPr/>
          <a:lstStyle/>
          <a:p>
            <a:fld id="{A535513C-C92B-114D-9DB8-C907EF571748}" type="slidenum">
              <a:rPr lang="en-US" smtClean="0"/>
              <a:t>18</a:t>
            </a:fld>
            <a:endParaRPr lang="en-US"/>
          </a:p>
        </p:txBody>
      </p:sp>
      <p:pic>
        <p:nvPicPr>
          <p:cNvPr id="14" name="Content Placeholder 13" descr="A black background with white lines&#10;&#10;Description automatically generated">
            <a:extLst>
              <a:ext uri="{FF2B5EF4-FFF2-40B4-BE49-F238E27FC236}">
                <a16:creationId xmlns:a16="http://schemas.microsoft.com/office/drawing/2014/main" id="{7AE34EE6-82F8-4767-6388-CA33AB05082C}"/>
              </a:ext>
            </a:extLst>
          </p:cNvPr>
          <p:cNvPicPr>
            <a:picLocks noGrp="1" noChangeAspect="1"/>
          </p:cNvPicPr>
          <p:nvPr>
            <p:ph sz="quarter" idx="13"/>
          </p:nvPr>
        </p:nvPicPr>
        <p:blipFill>
          <a:blip r:embed="rId2"/>
          <a:stretch>
            <a:fillRect/>
          </a:stretch>
        </p:blipFill>
        <p:spPr>
          <a:xfrm>
            <a:off x="8008685" y="1371600"/>
            <a:ext cx="2345243" cy="4805363"/>
          </a:xfrm>
        </p:spPr>
      </p:pic>
      <p:pic>
        <p:nvPicPr>
          <p:cNvPr id="12" name="Content Placeholder 11">
            <a:extLst>
              <a:ext uri="{FF2B5EF4-FFF2-40B4-BE49-F238E27FC236}">
                <a16:creationId xmlns:a16="http://schemas.microsoft.com/office/drawing/2014/main" id="{499C8FC2-B805-9FC2-50DC-6E9F2A6DC810}"/>
              </a:ext>
            </a:extLst>
          </p:cNvPr>
          <p:cNvPicPr>
            <a:picLocks noGrp="1" noChangeAspect="1"/>
          </p:cNvPicPr>
          <p:nvPr>
            <p:ph idx="1"/>
          </p:nvPr>
        </p:nvPicPr>
        <p:blipFill>
          <a:blip r:embed="rId3"/>
          <a:stretch>
            <a:fillRect/>
          </a:stretch>
        </p:blipFill>
        <p:spPr>
          <a:xfrm>
            <a:off x="152400" y="1888601"/>
            <a:ext cx="5716588" cy="3771360"/>
          </a:xfrm>
          <a:prstGeom prst="rect">
            <a:avLst/>
          </a:prstGeom>
        </p:spPr>
      </p:pic>
    </p:spTree>
    <p:extLst>
      <p:ext uri="{BB962C8B-B14F-4D97-AF65-F5344CB8AC3E}">
        <p14:creationId xmlns:p14="http://schemas.microsoft.com/office/powerpoint/2010/main" val="3761552149"/>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p:txBody>
          <a:bodyPr/>
          <a:lstStyle/>
          <a:p>
            <a:pPr lvl="0"/>
            <a:r>
              <a:rPr lang="en-US" dirty="0"/>
              <a:t>Takeaways</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p:txBody>
          <a:bodyPr>
            <a:normAutofit/>
          </a:bodyPr>
          <a:lstStyle/>
          <a:p>
            <a:pPr lvl="0"/>
            <a:r>
              <a:rPr lang="en-US" dirty="0"/>
              <a:t>Not enough nets are going out right now to maintain ITN access at target levels</a:t>
            </a:r>
          </a:p>
          <a:p>
            <a:pPr lvl="0"/>
            <a:r>
              <a:rPr lang="en-US" dirty="0"/>
              <a:t>Continuous distribution strategies are projected to provide more consistent ITN access with 20% fewer ITNs than what we’re doing now, in countries where ITN retention time is at least 2.5 years</a:t>
            </a:r>
          </a:p>
          <a:p>
            <a:pPr lvl="0"/>
            <a:r>
              <a:rPr lang="en-US" dirty="0"/>
              <a:t>To reach target levels of ITN use of 80% of the population, ITN access must be maintained near 90% in most settings (i.e. more nets).</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June 7, 2023</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pPr/>
              <a:t>19</a:t>
            </a:fld>
            <a:endParaRPr lang="en-US"/>
          </a:p>
        </p:txBody>
      </p:sp>
    </p:spTree>
    <p:custDataLst>
      <p:tags r:id="rId1"/>
    </p:custDataLst>
    <p:extLst>
      <p:ext uri="{BB962C8B-B14F-4D97-AF65-F5344CB8AC3E}">
        <p14:creationId xmlns:p14="http://schemas.microsoft.com/office/powerpoint/2010/main" val="638620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ormAutofit fontScale="90000"/>
          </a:bodyPr>
          <a:lstStyle/>
          <a:p>
            <a:pPr marL="0" lvl="0" indent="0">
              <a:buNone/>
            </a:pPr>
            <a:r>
              <a:t>ITNs are not lasting as long as expected - most countries have an estimated retention time of less than 3 years</a:t>
            </a:r>
          </a:p>
        </p:txBody>
      </p:sp>
      <p:pic>
        <p:nvPicPr>
          <p:cNvPr id="3" name="Picture 1" descr="fig:  /Users/hannahkoenker/Dropbox/ITN%20Cube%20Paper/main_figures/figure_5_v1.pdf"/>
          <p:cNvPicPr>
            <a:picLocks noGrp="1" noChangeAspect="1"/>
          </p:cNvPicPr>
          <p:nvPr/>
        </p:nvPicPr>
        <p:blipFill>
          <a:blip r:embed="rId2"/>
          <a:stretch>
            <a:fillRect/>
          </a:stretch>
        </p:blipFill>
        <p:spPr bwMode="auto">
          <a:xfrm>
            <a:off x="190500" y="1371600"/>
            <a:ext cx="5638800" cy="4292600"/>
          </a:xfrm>
          <a:prstGeom prst="rect">
            <a:avLst/>
          </a:prstGeom>
          <a:noFill/>
          <a:ln w="9525">
            <a:noFill/>
            <a:headEnd/>
            <a:tailEnd/>
          </a:ln>
        </p:spPr>
      </p:pic>
      <p:sp>
        <p:nvSpPr>
          <p:cNvPr id="7" name="TextBox 3"/>
          <p:cNvSpPr txBox="1"/>
          <p:nvPr/>
        </p:nvSpPr>
        <p:spPr>
          <a:xfrm>
            <a:off x="152400" y="5664200"/>
            <a:ext cx="5715000" cy="508000"/>
          </a:xfrm>
          <a:prstGeom prst="rect">
            <a:avLst/>
          </a:prstGeom>
          <a:noFill/>
        </p:spPr>
        <p:txBody>
          <a:bodyPr/>
          <a:lstStyle/>
          <a:p>
            <a:pPr marL="0" lvl="0" indent="0" algn="ctr">
              <a:buNone/>
            </a:pPr>
            <a:r>
              <a:t>Bertozzi-Villa et al, 2021</a:t>
            </a:r>
          </a:p>
        </p:txBody>
      </p:sp>
      <p:pic>
        <p:nvPicPr>
          <p:cNvPr id="8" name="Picture 1" descr="fig:  figs/MAP_vs_DM_lifespans.png"/>
          <p:cNvPicPr>
            <a:picLocks noGrp="1" noChangeAspect="1"/>
          </p:cNvPicPr>
          <p:nvPr/>
        </p:nvPicPr>
        <p:blipFill>
          <a:blip r:embed="rId3"/>
          <a:stretch>
            <a:fillRect/>
          </a:stretch>
        </p:blipFill>
        <p:spPr bwMode="auto">
          <a:xfrm>
            <a:off x="6591300" y="1358900"/>
            <a:ext cx="5156200" cy="4292600"/>
          </a:xfrm>
          <a:prstGeom prst="rect">
            <a:avLst/>
          </a:prstGeom>
          <a:noFill/>
          <a:ln w="9525">
            <a:noFill/>
            <a:headEnd/>
            <a:tailEnd/>
          </a:ln>
        </p:spPr>
      </p:pic>
      <p:sp>
        <p:nvSpPr>
          <p:cNvPr id="9" name="TextBox 3"/>
          <p:cNvSpPr txBox="1"/>
          <p:nvPr/>
        </p:nvSpPr>
        <p:spPr>
          <a:xfrm>
            <a:off x="6311900" y="5651500"/>
            <a:ext cx="5715000" cy="508000"/>
          </a:xfrm>
          <a:prstGeom prst="rect">
            <a:avLst/>
          </a:prstGeom>
          <a:noFill/>
        </p:spPr>
        <p:txBody>
          <a:bodyPr/>
          <a:lstStyle/>
          <a:p>
            <a:pPr marL="0" lvl="0" indent="0" algn="ctr">
              <a:buNone/>
            </a:pPr>
            <a:r>
              <a:t>Net lifespans in durability monitoring vs modeled retention times</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8 May 2023</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2</a:t>
            </a:fld>
            <a:endParaRPr lang="en-US"/>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lstStyle/>
          <a:p>
            <a:pPr marL="0" lvl="0" indent="0">
              <a:buNone/>
            </a:pPr>
            <a:r>
              <a:t>What about making nets last longer?</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p:txBody>
          <a:bodyPr/>
          <a:lstStyle/>
          <a:p>
            <a:pPr lvl="0"/>
            <a:r>
              <a:t>More durable nets would help</a:t>
            </a:r>
          </a:p>
          <a:p>
            <a:pPr lvl="0"/>
            <a:r>
              <a:t>Improved net care behaviors would also help</a:t>
            </a:r>
          </a:p>
          <a:p>
            <a:pPr lvl="0"/>
            <a:r>
              <a:t>Might not solve the whole problem though, since ITNs are fragile, and environments are tough</a:t>
            </a:r>
          </a:p>
        </p:txBody>
      </p:sp>
      <p:pic>
        <p:nvPicPr>
          <p:cNvPr id="7" name="Picture 1" descr="fig:  figs/net_tiedup.jpeg"/>
          <p:cNvPicPr>
            <a:picLocks noGrp="1" noChangeAspect="1"/>
          </p:cNvPicPr>
          <p:nvPr/>
        </p:nvPicPr>
        <p:blipFill>
          <a:blip r:embed="rId2"/>
          <a:stretch>
            <a:fillRect/>
          </a:stretch>
        </p:blipFill>
        <p:spPr bwMode="auto">
          <a:xfrm>
            <a:off x="7721600" y="1358900"/>
            <a:ext cx="2882900" cy="4292600"/>
          </a:xfrm>
          <a:prstGeom prst="rect">
            <a:avLst/>
          </a:prstGeom>
          <a:noFill/>
          <a:ln w="9525">
            <a:noFill/>
            <a:headEnd/>
            <a:tailEnd/>
          </a:ln>
        </p:spPr>
      </p:pic>
      <p:sp>
        <p:nvSpPr>
          <p:cNvPr id="8" name="TextBox 3"/>
          <p:cNvSpPr txBox="1"/>
          <p:nvPr/>
        </p:nvSpPr>
        <p:spPr>
          <a:xfrm>
            <a:off x="6311900" y="5651500"/>
            <a:ext cx="5715000" cy="508000"/>
          </a:xfrm>
          <a:prstGeom prst="rect">
            <a:avLst/>
          </a:prstGeom>
          <a:noFill/>
        </p:spPr>
        <p:txBody>
          <a:bodyPr/>
          <a:lstStyle/>
          <a:p>
            <a:pPr marL="0" lvl="0" indent="0" algn="ctr">
              <a:buNone/>
            </a:pPr>
            <a:r>
              <a:t>photo by Lars Plougmann</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8 May 2023</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20</a:t>
            </a:fld>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7E98B596-B959-498F-A3FF-0893FAE24751}"/>
              </a:ext>
            </a:extLst>
          </p:cNvPr>
          <p:cNvSpPr>
            <a:spLocks noGrp="1"/>
          </p:cNvSpPr>
          <p:nvPr>
            <p:ph type="title"/>
          </p:nvPr>
        </p:nvSpPr>
        <p:spPr/>
        <p:txBody>
          <a:bodyPr/>
          <a:lstStyle/>
          <a:p>
            <a:r>
              <a:rPr lang="en-US" dirty="0"/>
              <a:t>Resources</a:t>
            </a:r>
          </a:p>
        </p:txBody>
      </p:sp>
      <p:sp>
        <p:nvSpPr>
          <p:cNvPr id="11" name="Content Placeholder 10">
            <a:extLst>
              <a:ext uri="{FF2B5EF4-FFF2-40B4-BE49-F238E27FC236}">
                <a16:creationId xmlns:a16="http://schemas.microsoft.com/office/drawing/2014/main" id="{68A01470-F89E-ADC4-C749-394A9A429238}"/>
              </a:ext>
            </a:extLst>
          </p:cNvPr>
          <p:cNvSpPr>
            <a:spLocks noGrp="1"/>
          </p:cNvSpPr>
          <p:nvPr>
            <p:ph idx="1"/>
          </p:nvPr>
        </p:nvSpPr>
        <p:spPr/>
        <p:txBody>
          <a:bodyPr/>
          <a:lstStyle/>
          <a:p>
            <a:r>
              <a:rPr lang="en-US" dirty="0"/>
              <a:t>Malaria Journal article - </a:t>
            </a:r>
            <a:r>
              <a:rPr lang="en-US" dirty="0">
                <a:hlinkClick r:id="rId2"/>
              </a:rPr>
              <a:t>https://malariajournal.biomedcentral.com/articles/10.1186/s12936-023-04609-z</a:t>
            </a:r>
            <a:endParaRPr lang="en-US" dirty="0"/>
          </a:p>
          <a:p>
            <a:r>
              <a:rPr lang="en-US" dirty="0"/>
              <a:t>Look up the quantification approach for your favorite country in this table – </a:t>
            </a:r>
            <a:r>
              <a:rPr lang="en-US" dirty="0">
                <a:hlinkClick r:id="rId3"/>
              </a:rPr>
              <a:t>https://static-content.springer.com/esm/art%3A10.1186%2Fs12936-023-04609-z/MediaObjects/12936_2023_4609_MOESM2_ESM.docx</a:t>
            </a:r>
            <a:r>
              <a:rPr lang="en-US" dirty="0"/>
              <a:t> </a:t>
            </a:r>
          </a:p>
          <a:p>
            <a:r>
              <a:rPr lang="en-US" dirty="0"/>
              <a:t>Coming in 2024 – a website to make continuous distribution quantification easier – </a:t>
            </a:r>
            <a:r>
              <a:rPr lang="en-US" dirty="0">
                <a:hlinkClick r:id="rId4"/>
              </a:rPr>
              <a:t>www.allianceformalariaprevention.com</a:t>
            </a:r>
            <a:r>
              <a:rPr lang="en-US" dirty="0"/>
              <a:t> </a:t>
            </a:r>
          </a:p>
          <a:p>
            <a:r>
              <a:rPr lang="en-US" dirty="0"/>
              <a:t>Ask me anything! </a:t>
            </a:r>
            <a:r>
              <a:rPr lang="en-US" dirty="0">
                <a:hlinkClick r:id="rId5"/>
              </a:rPr>
              <a:t>hkoenker@gmail.com</a:t>
            </a:r>
            <a:r>
              <a:rPr lang="en-US" dirty="0"/>
              <a:t> </a:t>
            </a:r>
          </a:p>
        </p:txBody>
      </p:sp>
      <p:sp>
        <p:nvSpPr>
          <p:cNvPr id="3" name="Date Placeholder 2">
            <a:extLst>
              <a:ext uri="{FF2B5EF4-FFF2-40B4-BE49-F238E27FC236}">
                <a16:creationId xmlns:a16="http://schemas.microsoft.com/office/drawing/2014/main" id="{537CC4C0-B487-8BAE-6A99-C631E4C022B9}"/>
              </a:ext>
            </a:extLst>
          </p:cNvPr>
          <p:cNvSpPr>
            <a:spLocks noGrp="1"/>
          </p:cNvSpPr>
          <p:nvPr>
            <p:ph type="dt" sz="half" idx="10"/>
          </p:nvPr>
        </p:nvSpPr>
        <p:spPr/>
        <p:txBody>
          <a:bodyPr/>
          <a:lstStyle/>
          <a:p>
            <a:fld id="{F8784291-C4B1-1C44-9DCE-6D3C186E02BD}" type="datetime7">
              <a:rPr lang="en-US" smtClean="0"/>
              <a:pPr/>
              <a:t>Nov-23</a:t>
            </a:fld>
            <a:endParaRPr lang="en-US" dirty="0"/>
          </a:p>
        </p:txBody>
      </p:sp>
      <p:sp>
        <p:nvSpPr>
          <p:cNvPr id="4" name="Footer Placeholder 3">
            <a:extLst>
              <a:ext uri="{FF2B5EF4-FFF2-40B4-BE49-F238E27FC236}">
                <a16:creationId xmlns:a16="http://schemas.microsoft.com/office/drawing/2014/main" id="{DA28924B-1484-4307-2179-D6B4063F5372}"/>
              </a:ext>
            </a:extLst>
          </p:cNvPr>
          <p:cNvSpPr>
            <a:spLocks noGrp="1"/>
          </p:cNvSpPr>
          <p:nvPr>
            <p:ph type="ftr" sz="quarter" idx="11"/>
          </p:nvPr>
        </p:nvSpPr>
        <p:spPr/>
        <p:txBody>
          <a:bodyPr/>
          <a:lstStyle/>
          <a:p>
            <a:r>
              <a:rPr lang="en-US"/>
              <a:t>Tropical Health</a:t>
            </a:r>
            <a:endParaRPr lang="en-US" dirty="0"/>
          </a:p>
        </p:txBody>
      </p:sp>
      <p:sp>
        <p:nvSpPr>
          <p:cNvPr id="5" name="Slide Number Placeholder 4">
            <a:extLst>
              <a:ext uri="{FF2B5EF4-FFF2-40B4-BE49-F238E27FC236}">
                <a16:creationId xmlns:a16="http://schemas.microsoft.com/office/drawing/2014/main" id="{02196056-77D3-FD49-8846-59555EB758EE}"/>
              </a:ext>
            </a:extLst>
          </p:cNvPr>
          <p:cNvSpPr>
            <a:spLocks noGrp="1"/>
          </p:cNvSpPr>
          <p:nvPr>
            <p:ph type="sldNum" sz="quarter" idx="12"/>
          </p:nvPr>
        </p:nvSpPr>
        <p:spPr/>
        <p:txBody>
          <a:bodyPr/>
          <a:lstStyle/>
          <a:p>
            <a:fld id="{6113E31D-E2AB-40D1-8B51-AFA5AFEF393A}" type="slidenum">
              <a:rPr lang="en-US" smtClean="0"/>
              <a:pPr/>
              <a:t>21</a:t>
            </a:fld>
            <a:endParaRPr lang="en-US" dirty="0"/>
          </a:p>
        </p:txBody>
      </p:sp>
    </p:spTree>
    <p:extLst>
      <p:ext uri="{BB962C8B-B14F-4D97-AF65-F5344CB8AC3E}">
        <p14:creationId xmlns:p14="http://schemas.microsoft.com/office/powerpoint/2010/main" val="2595559117"/>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8C25044-6008-F6FA-3D7B-33CD95E72BF7}"/>
              </a:ext>
            </a:extLst>
          </p:cNvPr>
          <p:cNvSpPr>
            <a:spLocks noGrp="1"/>
          </p:cNvSpPr>
          <p:nvPr>
            <p:ph type="title"/>
          </p:nvPr>
        </p:nvSpPr>
        <p:spPr/>
        <p:txBody>
          <a:bodyPr/>
          <a:lstStyle/>
          <a:p>
            <a:r>
              <a:rPr lang="en-US" dirty="0"/>
              <a:t>What does it mean to ”maintain” universal coverage?</a:t>
            </a:r>
          </a:p>
        </p:txBody>
      </p:sp>
      <p:sp>
        <p:nvSpPr>
          <p:cNvPr id="3" name="Content Placeholder 2">
            <a:extLst>
              <a:ext uri="{FF2B5EF4-FFF2-40B4-BE49-F238E27FC236}">
                <a16:creationId xmlns:a16="http://schemas.microsoft.com/office/drawing/2014/main" id="{76860DA3-5FF1-C6AC-8FE4-8D92A3A090D8}"/>
              </a:ext>
            </a:extLst>
          </p:cNvPr>
          <p:cNvSpPr>
            <a:spLocks noGrp="1"/>
          </p:cNvSpPr>
          <p:nvPr>
            <p:ph idx="1"/>
          </p:nvPr>
        </p:nvSpPr>
        <p:spPr/>
        <p:txBody>
          <a:bodyPr/>
          <a:lstStyle/>
          <a:p>
            <a:r>
              <a:rPr lang="en-US" dirty="0"/>
              <a:t>With 3-year mass campaign cycles, ITN access falls significantly between campaigns due to wear and tear, despite routine ANC/EPI distribution</a:t>
            </a:r>
          </a:p>
          <a:p>
            <a:r>
              <a:rPr lang="en-US" dirty="0"/>
              <a:t>This means fewer people are protected</a:t>
            </a:r>
          </a:p>
          <a:p>
            <a:r>
              <a:rPr lang="en-US" dirty="0"/>
              <a:t>When families don’t have enough ITNs, school-age children are typically the ones who don’t get to use a net</a:t>
            </a:r>
          </a:p>
        </p:txBody>
      </p:sp>
      <p:sp>
        <p:nvSpPr>
          <p:cNvPr id="4" name="Date Placeholder 3">
            <a:extLst>
              <a:ext uri="{FF2B5EF4-FFF2-40B4-BE49-F238E27FC236}">
                <a16:creationId xmlns:a16="http://schemas.microsoft.com/office/drawing/2014/main" id="{BA0D0141-3C6A-4CE4-B1BA-E3184699D001}"/>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318B70DE-69C6-1EDD-3A26-66221A2500DA}"/>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88243FDF-6795-C30A-C097-54A6CBF00126}"/>
              </a:ext>
            </a:extLst>
          </p:cNvPr>
          <p:cNvSpPr>
            <a:spLocks noGrp="1"/>
          </p:cNvSpPr>
          <p:nvPr>
            <p:ph type="sldNum" sz="quarter" idx="12"/>
          </p:nvPr>
        </p:nvSpPr>
        <p:spPr/>
        <p:txBody>
          <a:bodyPr/>
          <a:lstStyle/>
          <a:p>
            <a:fld id="{A535513C-C92B-114D-9DB8-C907EF571748}" type="slidenum">
              <a:rPr lang="en-US" smtClean="0"/>
              <a:t>3</a:t>
            </a:fld>
            <a:endParaRPr lang="en-US"/>
          </a:p>
        </p:txBody>
      </p:sp>
      <p:pic>
        <p:nvPicPr>
          <p:cNvPr id="9" name="Content Placeholder 9" descr="A picture containing screenshot, line, typography&#10;&#10;Description automatically generated">
            <a:extLst>
              <a:ext uri="{FF2B5EF4-FFF2-40B4-BE49-F238E27FC236}">
                <a16:creationId xmlns:a16="http://schemas.microsoft.com/office/drawing/2014/main" id="{534B754D-435B-5C5B-5F66-7A095BE44241}"/>
              </a:ext>
            </a:extLst>
          </p:cNvPr>
          <p:cNvPicPr>
            <a:picLocks noGrp="1" noChangeAspect="1"/>
          </p:cNvPicPr>
          <p:nvPr>
            <p:ph sz="quarter" idx="13"/>
          </p:nvPr>
        </p:nvPicPr>
        <p:blipFill>
          <a:blip r:embed="rId3" cstate="print">
            <a:extLst>
              <a:ext uri="{28A0092B-C50C-407E-A947-70E740481C1C}">
                <a14:useLocalDpi xmlns:a14="http://schemas.microsoft.com/office/drawing/2010/main"/>
              </a:ext>
            </a:extLst>
          </a:blip>
          <a:stretch>
            <a:fillRect/>
          </a:stretch>
        </p:blipFill>
        <p:spPr>
          <a:xfrm>
            <a:off x="6323806" y="1881981"/>
            <a:ext cx="5715000" cy="3784600"/>
          </a:xfrm>
        </p:spPr>
      </p:pic>
    </p:spTree>
    <p:extLst>
      <p:ext uri="{BB962C8B-B14F-4D97-AF65-F5344CB8AC3E}">
        <p14:creationId xmlns:p14="http://schemas.microsoft.com/office/powerpoint/2010/main" val="412052611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50E637-D0F7-D983-E13E-E22306CAEEEB}"/>
              </a:ext>
            </a:extLst>
          </p:cNvPr>
          <p:cNvSpPr>
            <a:spLocks noGrp="1"/>
          </p:cNvSpPr>
          <p:nvPr>
            <p:ph type="title"/>
          </p:nvPr>
        </p:nvSpPr>
        <p:spPr/>
        <p:txBody>
          <a:bodyPr/>
          <a:lstStyle/>
          <a:p>
            <a:r>
              <a:rPr lang="en-US" dirty="0"/>
              <a:t>Continuous distribution was designed to maintain ITN access</a:t>
            </a:r>
          </a:p>
        </p:txBody>
      </p:sp>
      <p:sp>
        <p:nvSpPr>
          <p:cNvPr id="3" name="Content Placeholder 2">
            <a:extLst>
              <a:ext uri="{FF2B5EF4-FFF2-40B4-BE49-F238E27FC236}">
                <a16:creationId xmlns:a16="http://schemas.microsoft.com/office/drawing/2014/main" id="{98C824DE-5E6E-F809-4EBB-6A9421460025}"/>
              </a:ext>
            </a:extLst>
          </p:cNvPr>
          <p:cNvSpPr>
            <a:spLocks noGrp="1"/>
          </p:cNvSpPr>
          <p:nvPr>
            <p:ph idx="1"/>
          </p:nvPr>
        </p:nvSpPr>
        <p:spPr/>
        <p:txBody>
          <a:bodyPr/>
          <a:lstStyle/>
          <a:p>
            <a:r>
              <a:rPr lang="en-US" dirty="0"/>
              <a:t>Annual distributions of ITNs through primary schools or community on-demand channels have been running since 2011 in various forms, ranging from small pilots to nationwide</a:t>
            </a:r>
          </a:p>
          <a:p>
            <a:r>
              <a:rPr lang="en-US" dirty="0"/>
              <a:t>But how do we know how many nets are needed annually?</a:t>
            </a:r>
          </a:p>
        </p:txBody>
      </p:sp>
      <p:sp>
        <p:nvSpPr>
          <p:cNvPr id="4" name="Date Placeholder 3">
            <a:extLst>
              <a:ext uri="{FF2B5EF4-FFF2-40B4-BE49-F238E27FC236}">
                <a16:creationId xmlns:a16="http://schemas.microsoft.com/office/drawing/2014/main" id="{05EF44CA-FFFD-8401-6B17-EFEF0932F8CB}"/>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7DA34A91-3537-1C0D-4E11-2C89EC17A399}"/>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E049C9B7-139C-F850-8ABF-6C21AEE5D55F}"/>
              </a:ext>
            </a:extLst>
          </p:cNvPr>
          <p:cNvSpPr>
            <a:spLocks noGrp="1"/>
          </p:cNvSpPr>
          <p:nvPr>
            <p:ph type="sldNum" sz="quarter" idx="12"/>
          </p:nvPr>
        </p:nvSpPr>
        <p:spPr/>
        <p:txBody>
          <a:bodyPr/>
          <a:lstStyle/>
          <a:p>
            <a:fld id="{A535513C-C92B-114D-9DB8-C907EF571748}" type="slidenum">
              <a:rPr lang="en-US" smtClean="0"/>
              <a:t>4</a:t>
            </a:fld>
            <a:endParaRPr lang="en-US"/>
          </a:p>
        </p:txBody>
      </p:sp>
      <p:pic>
        <p:nvPicPr>
          <p:cNvPr id="8" name="Content Placeholder 24" descr="A picture containing screenshot&#10;&#10;Description automatically generated">
            <a:extLst>
              <a:ext uri="{FF2B5EF4-FFF2-40B4-BE49-F238E27FC236}">
                <a16:creationId xmlns:a16="http://schemas.microsoft.com/office/drawing/2014/main" id="{C3588E73-28CA-6FBD-AC75-B90956D2105F}"/>
              </a:ext>
            </a:extLst>
          </p:cNvPr>
          <p:cNvPicPr>
            <a:picLocks noGrp="1" noChangeAspect="1"/>
          </p:cNvPicPr>
          <p:nvPr>
            <p:ph sz="quarter" idx="13"/>
          </p:nvPr>
        </p:nvPicPr>
        <p:blipFill>
          <a:blip r:embed="rId3" cstate="print">
            <a:extLst>
              <a:ext uri="{28A0092B-C50C-407E-A947-70E740481C1C}">
                <a14:useLocalDpi xmlns:a14="http://schemas.microsoft.com/office/drawing/2010/main"/>
              </a:ext>
            </a:extLst>
          </a:blip>
          <a:stretch>
            <a:fillRect/>
          </a:stretch>
        </p:blipFill>
        <p:spPr>
          <a:xfrm>
            <a:off x="6323806" y="1881981"/>
            <a:ext cx="5715000" cy="3784600"/>
          </a:xfrm>
        </p:spPr>
      </p:pic>
    </p:spTree>
    <p:extLst>
      <p:ext uri="{BB962C8B-B14F-4D97-AF65-F5344CB8AC3E}">
        <p14:creationId xmlns:p14="http://schemas.microsoft.com/office/powerpoint/2010/main" val="3011680272"/>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9E590C3-18AA-8E5F-A898-1646AAFBEF79}"/>
              </a:ext>
            </a:extLst>
          </p:cNvPr>
          <p:cNvSpPr>
            <a:spLocks noGrp="1"/>
          </p:cNvSpPr>
          <p:nvPr>
            <p:ph type="title"/>
          </p:nvPr>
        </p:nvSpPr>
        <p:spPr/>
        <p:txBody>
          <a:bodyPr/>
          <a:lstStyle/>
          <a:p>
            <a:r>
              <a:rPr lang="en-US" dirty="0"/>
              <a:t>Mass campaigns vs continuous distribution</a:t>
            </a:r>
          </a:p>
        </p:txBody>
      </p:sp>
      <mc:AlternateContent xmlns:mc="http://schemas.openxmlformats.org/markup-compatibility/2006" xmlns:a14="http://schemas.microsoft.com/office/drawing/2010/main">
        <mc:Choice Requires="a14">
          <p:sp>
            <p:nvSpPr>
              <p:cNvPr id="3" name="Content Placeholder 2">
                <a:extLst>
                  <a:ext uri="{FF2B5EF4-FFF2-40B4-BE49-F238E27FC236}">
                    <a16:creationId xmlns:a16="http://schemas.microsoft.com/office/drawing/2014/main" id="{CAB9E867-C37E-DDAE-9B7D-64055DB132DC}"/>
                  </a:ext>
                </a:extLst>
              </p:cNvPr>
              <p:cNvSpPr>
                <a:spLocks noGrp="1"/>
              </p:cNvSpPr>
              <p:nvPr>
                <p:ph idx="1"/>
              </p:nvPr>
            </p:nvSpPr>
            <p:spPr/>
            <p:txBody>
              <a:bodyPr>
                <a:normAutofit/>
              </a:bodyPr>
              <a:lstStyle/>
              <a:p>
                <a:r>
                  <a:rPr lang="en-US" dirty="0"/>
                  <a:t>Mass campaign ITN quantification since 2010</a:t>
                </a:r>
              </a:p>
              <a:p>
                <a:endParaRPr lang="en-US" dirty="0"/>
              </a:p>
              <a:p>
                <a:pPr marL="0" indent="0">
                  <a:buNone/>
                </a:pPr>
                <a:r>
                  <a:rPr lang="en-US" b="0" dirty="0"/>
                  <a:t>	</a:t>
                </a:r>
                <a14:m>
                  <m:oMath xmlns:m="http://schemas.openxmlformats.org/officeDocument/2006/math">
                    <m:d>
                      <m:dPr>
                        <m:ctrlPr>
                          <a:rPr lang="en-US" b="0" i="1" smtClean="0">
                            <a:latin typeface="Cambria Math" panose="02040503050406030204" pitchFamily="18" charset="0"/>
                          </a:rPr>
                        </m:ctrlPr>
                      </m:dPr>
                      <m:e>
                        <m:f>
                          <m:fPr>
                            <m:ctrlPr>
                              <a:rPr lang="en-US" b="0" i="1" smtClean="0">
                                <a:latin typeface="Cambria Math" panose="02040503050406030204" pitchFamily="18" charset="0"/>
                              </a:rPr>
                            </m:ctrlPr>
                          </m:fPr>
                          <m:num>
                            <m:r>
                              <a:rPr lang="en-US" i="1">
                                <a:latin typeface="Cambria Math" panose="02040503050406030204" pitchFamily="18" charset="0"/>
                              </a:rPr>
                              <m:t>𝑃𝑜𝑝𝑢𝑙𝑎𝑡𝑖𝑜𝑛</m:t>
                            </m:r>
                          </m:num>
                          <m:den>
                            <m:r>
                              <a:rPr lang="en-US" b="0" i="1" smtClean="0">
                                <a:latin typeface="Cambria Math" panose="02040503050406030204" pitchFamily="18" charset="0"/>
                              </a:rPr>
                              <m:t>1.8</m:t>
                            </m:r>
                          </m:den>
                        </m:f>
                      </m:e>
                    </m:d>
                    <m:r>
                      <a:rPr lang="en-US" b="0" i="1" smtClean="0">
                        <a:latin typeface="Cambria Math" panose="02040503050406030204" pitchFamily="18" charset="0"/>
                        <a:ea typeface="Cambria Math" panose="02040503050406030204" pitchFamily="18" charset="0"/>
                      </a:rPr>
                      <m:t>× 10%</m:t>
                    </m:r>
                  </m:oMath>
                </a14:m>
                <a:r>
                  <a:rPr lang="en-US" dirty="0"/>
                  <a:t> buffer</a:t>
                </a:r>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endParaRPr lang="en-US" dirty="0"/>
              </a:p>
              <a:p>
                <a:pPr marL="0" indent="0">
                  <a:buNone/>
                </a:pPr>
                <a:r>
                  <a:rPr lang="en-US" dirty="0"/>
                  <a:t>Is this still appropriate for all scenarios?</a:t>
                </a:r>
              </a:p>
            </p:txBody>
          </p:sp>
        </mc:Choice>
        <mc:Fallback xmlns="">
          <p:sp>
            <p:nvSpPr>
              <p:cNvPr id="3" name="Content Placeholder 2">
                <a:extLst>
                  <a:ext uri="{FF2B5EF4-FFF2-40B4-BE49-F238E27FC236}">
                    <a16:creationId xmlns:a16="http://schemas.microsoft.com/office/drawing/2014/main" id="{CAB9E867-C37E-DDAE-9B7D-64055DB132DC}"/>
                  </a:ext>
                </a:extLst>
              </p:cNvPr>
              <p:cNvSpPr>
                <a:spLocks noGrp="1" noRot="1" noChangeAspect="1" noMove="1" noResize="1" noEditPoints="1" noAdjustHandles="1" noChangeArrowheads="1" noChangeShapeType="1" noTextEdit="1"/>
              </p:cNvSpPr>
              <p:nvPr>
                <p:ph idx="1"/>
              </p:nvPr>
            </p:nvSpPr>
            <p:spPr>
              <a:blipFill>
                <a:blip r:embed="rId5"/>
                <a:stretch>
                  <a:fillRect l="-1774" t="-1583"/>
                </a:stretch>
              </a:blipFill>
            </p:spPr>
            <p:txBody>
              <a:bodyPr/>
              <a:lstStyle/>
              <a:p>
                <a:r>
                  <a:rPr lang="en-US">
                    <a:noFill/>
                  </a:rPr>
                  <a:t> </a:t>
                </a:r>
              </a:p>
            </p:txBody>
          </p:sp>
        </mc:Fallback>
      </mc:AlternateContent>
      <p:sp>
        <p:nvSpPr>
          <p:cNvPr id="4" name="Date Placeholder 3">
            <a:extLst>
              <a:ext uri="{FF2B5EF4-FFF2-40B4-BE49-F238E27FC236}">
                <a16:creationId xmlns:a16="http://schemas.microsoft.com/office/drawing/2014/main" id="{3C750DC8-D9CC-7828-C4A8-8B4DE350C42C}"/>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9F104F17-70A1-B018-422A-0AC24E8F79B9}"/>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4F70E100-E5DB-8806-5677-C55C15AEECBB}"/>
              </a:ext>
            </a:extLst>
          </p:cNvPr>
          <p:cNvSpPr>
            <a:spLocks noGrp="1"/>
          </p:cNvSpPr>
          <p:nvPr>
            <p:ph type="sldNum" sz="quarter" idx="12"/>
          </p:nvPr>
        </p:nvSpPr>
        <p:spPr/>
        <p:txBody>
          <a:bodyPr/>
          <a:lstStyle/>
          <a:p>
            <a:fld id="{A535513C-C92B-114D-9DB8-C907EF571748}" type="slidenum">
              <a:rPr lang="en-US" smtClean="0"/>
              <a:t>5</a:t>
            </a:fld>
            <a:endParaRPr lang="en-US"/>
          </a:p>
        </p:txBody>
      </p:sp>
      <p:sp>
        <p:nvSpPr>
          <p:cNvPr id="7" name="Content Placeholder 6">
            <a:extLst>
              <a:ext uri="{FF2B5EF4-FFF2-40B4-BE49-F238E27FC236}">
                <a16:creationId xmlns:a16="http://schemas.microsoft.com/office/drawing/2014/main" id="{6F3ECAF1-8ED6-145C-668B-50600E2D6A3F}"/>
              </a:ext>
            </a:extLst>
          </p:cNvPr>
          <p:cNvSpPr>
            <a:spLocks noGrp="1"/>
          </p:cNvSpPr>
          <p:nvPr>
            <p:ph sz="quarter" idx="13"/>
          </p:nvPr>
        </p:nvSpPr>
        <p:spPr/>
        <p:txBody>
          <a:bodyPr/>
          <a:lstStyle/>
          <a:p>
            <a:r>
              <a:rPr lang="en-US" dirty="0"/>
              <a:t>Continuous distribution quantification</a:t>
            </a:r>
          </a:p>
          <a:p>
            <a:endParaRPr lang="en-US" dirty="0"/>
          </a:p>
          <a:p>
            <a:pPr marL="0" indent="0">
              <a:buNone/>
            </a:pPr>
            <a:r>
              <a:rPr lang="en-US" dirty="0"/>
              <a:t>No formula or rule of thumb!</a:t>
            </a:r>
          </a:p>
        </p:txBody>
      </p:sp>
      <p:pic>
        <p:nvPicPr>
          <p:cNvPr id="9" name="Graphic 8" descr="Question Mark with solid fill">
            <a:extLst>
              <a:ext uri="{FF2B5EF4-FFF2-40B4-BE49-F238E27FC236}">
                <a16:creationId xmlns:a16="http://schemas.microsoft.com/office/drawing/2014/main" id="{C34AE10C-45C5-3ECA-6325-40D19C1EBEC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530548" y="2991678"/>
            <a:ext cx="2747962" cy="2747962"/>
          </a:xfrm>
          <a:prstGeom prst="rect">
            <a:avLst/>
          </a:prstGeom>
        </p:spPr>
      </p:pic>
      <p:pic>
        <p:nvPicPr>
          <p:cNvPr id="10" name="Content Placeholder 8">
            <a:extLst>
              <a:ext uri="{FF2B5EF4-FFF2-40B4-BE49-F238E27FC236}">
                <a16:creationId xmlns:a16="http://schemas.microsoft.com/office/drawing/2014/main" id="{D08B1BC5-3746-91BE-D39A-B092C65D4B6E}"/>
              </a:ext>
            </a:extLst>
          </p:cNvPr>
          <p:cNvPicPr>
            <a:picLocks noChangeAspect="1"/>
          </p:cNvPicPr>
          <p:nvPr/>
        </p:nvPicPr>
        <p:blipFill rotWithShape="1">
          <a:blip r:embed="rId8"/>
          <a:srcRect b="52428"/>
          <a:stretch/>
        </p:blipFill>
        <p:spPr>
          <a:xfrm>
            <a:off x="1011757" y="3605434"/>
            <a:ext cx="3767686" cy="1778152"/>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extLst>
      <p:ext uri="{BB962C8B-B14F-4D97-AF65-F5344CB8AC3E}">
        <p14:creationId xmlns:p14="http://schemas.microsoft.com/office/powerpoint/2010/main" val="451645781"/>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236664E-3C1F-6073-4975-4CB3B52883A7}"/>
              </a:ext>
            </a:extLst>
          </p:cNvPr>
          <p:cNvSpPr>
            <a:spLocks noGrp="1"/>
          </p:cNvSpPr>
          <p:nvPr>
            <p:ph type="title"/>
          </p:nvPr>
        </p:nvSpPr>
        <p:spPr/>
        <p:txBody>
          <a:bodyPr/>
          <a:lstStyle/>
          <a:p>
            <a:r>
              <a:rPr lang="en-US" dirty="0"/>
              <a:t>Recent work helps clarify ITN quantification for CD</a:t>
            </a:r>
          </a:p>
        </p:txBody>
      </p:sp>
      <p:pic>
        <p:nvPicPr>
          <p:cNvPr id="9" name="Content Placeholder 8">
            <a:extLst>
              <a:ext uri="{FF2B5EF4-FFF2-40B4-BE49-F238E27FC236}">
                <a16:creationId xmlns:a16="http://schemas.microsoft.com/office/drawing/2014/main" id="{3CF5934B-4835-BAEF-4B2F-23297E281BB7}"/>
              </a:ext>
            </a:extLst>
          </p:cNvPr>
          <p:cNvPicPr>
            <a:picLocks noGrp="1" noChangeAspect="1"/>
          </p:cNvPicPr>
          <p:nvPr>
            <p:ph idx="1"/>
          </p:nvPr>
        </p:nvPicPr>
        <p:blipFill>
          <a:blip r:embed="rId3"/>
          <a:stretch>
            <a:fillRect/>
          </a:stretch>
        </p:blipFill>
        <p:spPr>
          <a:xfrm>
            <a:off x="245165" y="1443705"/>
            <a:ext cx="5716588" cy="1985295"/>
          </a:xfrm>
          <a:prstGeom prst="rect">
            <a:avLst/>
          </a:prstGeom>
        </p:spPr>
      </p:pic>
      <p:sp>
        <p:nvSpPr>
          <p:cNvPr id="4" name="Date Placeholder 3">
            <a:extLst>
              <a:ext uri="{FF2B5EF4-FFF2-40B4-BE49-F238E27FC236}">
                <a16:creationId xmlns:a16="http://schemas.microsoft.com/office/drawing/2014/main" id="{11085C85-DC93-7A2A-1871-869395297925}"/>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B6FC9212-8EA9-CF90-5C5F-E3C3303A4312}"/>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3F177F65-3794-E70E-7AB8-7D9B030C2C2F}"/>
              </a:ext>
            </a:extLst>
          </p:cNvPr>
          <p:cNvSpPr>
            <a:spLocks noGrp="1"/>
          </p:cNvSpPr>
          <p:nvPr>
            <p:ph type="sldNum" sz="quarter" idx="12"/>
          </p:nvPr>
        </p:nvSpPr>
        <p:spPr/>
        <p:txBody>
          <a:bodyPr/>
          <a:lstStyle/>
          <a:p>
            <a:fld id="{A535513C-C92B-114D-9DB8-C907EF571748}" type="slidenum">
              <a:rPr lang="en-US" smtClean="0"/>
              <a:t>6</a:t>
            </a:fld>
            <a:endParaRPr lang="en-US"/>
          </a:p>
        </p:txBody>
      </p:sp>
      <p:sp>
        <p:nvSpPr>
          <p:cNvPr id="7" name="Content Placeholder 6">
            <a:extLst>
              <a:ext uri="{FF2B5EF4-FFF2-40B4-BE49-F238E27FC236}">
                <a16:creationId xmlns:a16="http://schemas.microsoft.com/office/drawing/2014/main" id="{23CE27FC-E5BC-B91F-A0D5-4F5FC68909D0}"/>
              </a:ext>
            </a:extLst>
          </p:cNvPr>
          <p:cNvSpPr>
            <a:spLocks noGrp="1"/>
          </p:cNvSpPr>
          <p:nvPr>
            <p:ph sz="quarter" idx="13"/>
          </p:nvPr>
        </p:nvSpPr>
        <p:spPr/>
        <p:txBody>
          <a:bodyPr/>
          <a:lstStyle/>
          <a:p>
            <a:pPr marL="0" indent="0">
              <a:buNone/>
            </a:pPr>
            <a:r>
              <a:rPr lang="en-US" dirty="0"/>
              <a:t>Key Questions</a:t>
            </a:r>
          </a:p>
          <a:p>
            <a:pPr marL="457200" lvl="0" indent="-457200">
              <a:buAutoNum type="arabicPeriod"/>
            </a:pPr>
            <a:r>
              <a:rPr lang="en-US" dirty="0"/>
              <a:t>We do three-year campaigns, but if nets last only 2 years - what does this mean for ITN access and protection?</a:t>
            </a:r>
          </a:p>
          <a:p>
            <a:pPr marL="457200" lvl="0" indent="-457200">
              <a:buAutoNum type="arabicPeriod"/>
            </a:pPr>
            <a:r>
              <a:rPr lang="en-US" dirty="0"/>
              <a:t>Would 2-year campaigns or continuous distribution be more efficient/better?</a:t>
            </a:r>
          </a:p>
          <a:p>
            <a:pPr marL="457200" lvl="0" indent="-457200">
              <a:buAutoNum type="arabicPeriod"/>
            </a:pPr>
            <a:r>
              <a:rPr lang="en-US" dirty="0"/>
              <a:t>If CD is better, how should we quantify it?</a:t>
            </a:r>
          </a:p>
          <a:p>
            <a:pPr marL="0" indent="0">
              <a:buNone/>
            </a:pPr>
            <a:endParaRPr lang="en-US" dirty="0"/>
          </a:p>
        </p:txBody>
      </p:sp>
    </p:spTree>
    <p:extLst>
      <p:ext uri="{BB962C8B-B14F-4D97-AF65-F5344CB8AC3E}">
        <p14:creationId xmlns:p14="http://schemas.microsoft.com/office/powerpoint/2010/main" val="3979149354"/>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lstStyle/>
          <a:p>
            <a:pPr marL="0" lvl="0" indent="0">
              <a:buNone/>
            </a:pPr>
            <a:r>
              <a:rPr dirty="0"/>
              <a:t>Methods</a:t>
            </a:r>
            <a:r>
              <a:rPr lang="en-US" dirty="0"/>
              <a:t> (briefly!)</a:t>
            </a:r>
            <a:endParaRPr dirty="0"/>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lstStyle/>
          <a:p>
            <a:pPr marL="0" lvl="0" indent="0">
              <a:buNone/>
            </a:pPr>
            <a:r>
              <a:t>Projections of future coverage</a:t>
            </a:r>
          </a:p>
        </p:txBody>
      </p:sp>
      <p:pic>
        <p:nvPicPr>
          <p:cNvPr id="3" name="Picture 1" descr="fig:  figs/Tab_ScenariosTable.png"/>
          <p:cNvPicPr>
            <a:picLocks noGrp="1" noChangeAspect="1"/>
          </p:cNvPicPr>
          <p:nvPr/>
        </p:nvPicPr>
        <p:blipFill>
          <a:blip r:embed="rId2"/>
          <a:stretch>
            <a:fillRect/>
          </a:stretch>
        </p:blipFill>
        <p:spPr bwMode="auto">
          <a:xfrm>
            <a:off x="800100" y="1371600"/>
            <a:ext cx="10566400" cy="4292600"/>
          </a:xfrm>
          <a:prstGeom prst="rect">
            <a:avLst/>
          </a:prstGeom>
          <a:noFill/>
          <a:ln w="9525">
            <a:noFill/>
            <a:headEnd/>
            <a:tailEnd/>
          </a:ln>
        </p:spPr>
      </p:pic>
      <p:sp>
        <p:nvSpPr>
          <p:cNvPr id="7" name="TextBox 3"/>
          <p:cNvSpPr txBox="1"/>
          <p:nvPr/>
        </p:nvSpPr>
        <p:spPr>
          <a:xfrm>
            <a:off x="139700" y="5664200"/>
            <a:ext cx="11874500" cy="508000"/>
          </a:xfrm>
          <a:prstGeom prst="rect">
            <a:avLst/>
          </a:prstGeom>
          <a:noFill/>
        </p:spPr>
        <p:txBody>
          <a:bodyPr/>
          <a:lstStyle/>
          <a:p>
            <a:pPr marL="0" lvl="0" indent="0" algn="ctr">
              <a:buNone/>
            </a:pPr>
            <a:r>
              <a:t>Distribution Scenarios and their ITN inputs</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8 May 2023</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8</a:t>
            </a:fld>
            <a:endParaRPr lang="en-US"/>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lstStyle/>
          <a:p>
            <a:pPr marL="0" lvl="0" indent="0">
              <a:buNone/>
            </a:pPr>
            <a:r>
              <a:t>Estimating ITN access from net distributions and population</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p:txBody>
          <a:bodyPr/>
          <a:lstStyle/>
          <a:p>
            <a:pPr marL="457200" lvl="0" indent="-457200">
              <a:buAutoNum type="arabicPeriod"/>
            </a:pPr>
            <a:r>
              <a:t>Deliver nets within the model based on the specific scenario</a:t>
            </a:r>
          </a:p>
          <a:p>
            <a:pPr marL="457200" lvl="0" indent="-457200">
              <a:buAutoNum type="arabicPeriod"/>
            </a:pPr>
            <a:r>
              <a:t>Each year’s “crop” of nets are then decayed according to their country-specific lifespan</a:t>
            </a:r>
          </a:p>
          <a:p>
            <a:pPr marL="457200" lvl="0" indent="-457200">
              <a:buAutoNum type="arabicPeriod"/>
            </a:pPr>
            <a:r>
              <a:t>We then can calculate total nets per capita each year (any delivered + remaining ITNs from previous years)</a:t>
            </a:r>
          </a:p>
          <a:p>
            <a:pPr marL="457200" lvl="0" indent="-457200">
              <a:buAutoNum type="arabicPeriod"/>
            </a:pPr>
            <a:r>
              <a:t>From there we can convert nets per capita into ITN access (function at right)</a:t>
            </a:r>
          </a:p>
          <a:p>
            <a:pPr lvl="1"/>
            <a:r>
              <a:t>important differences due to average household size</a:t>
            </a:r>
          </a:p>
        </p:txBody>
      </p:sp>
      <p:pic>
        <p:nvPicPr>
          <p:cNvPr id="7" name="Picture 1" descr="fig:  figs/npc_hhsize.png"/>
          <p:cNvPicPr>
            <a:picLocks noGrp="1" noChangeAspect="1"/>
          </p:cNvPicPr>
          <p:nvPr/>
        </p:nvPicPr>
        <p:blipFill>
          <a:blip r:embed="rId2"/>
          <a:stretch>
            <a:fillRect/>
          </a:stretch>
        </p:blipFill>
        <p:spPr bwMode="auto">
          <a:xfrm>
            <a:off x="6591300" y="1358900"/>
            <a:ext cx="5156200" cy="4292600"/>
          </a:xfrm>
          <a:prstGeom prst="rect">
            <a:avLst/>
          </a:prstGeom>
          <a:noFill/>
          <a:ln w="9525">
            <a:noFill/>
            <a:headEnd/>
            <a:tailEnd/>
          </a:ln>
        </p:spPr>
      </p:pic>
      <p:sp>
        <p:nvSpPr>
          <p:cNvPr id="8" name="TextBox 3"/>
          <p:cNvSpPr txBox="1"/>
          <p:nvPr/>
        </p:nvSpPr>
        <p:spPr>
          <a:xfrm>
            <a:off x="6311900" y="5651500"/>
            <a:ext cx="5715000" cy="508000"/>
          </a:xfrm>
          <a:prstGeom prst="rect">
            <a:avLst/>
          </a:prstGeom>
          <a:noFill/>
        </p:spPr>
        <p:txBody>
          <a:bodyPr/>
          <a:lstStyle/>
          <a:p>
            <a:pPr marL="0" lvl="0" indent="0" algn="ctr">
              <a:buNone/>
            </a:pPr>
            <a:r>
              <a:t>Converting nets per capita into ITN access</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a:t>8 May 2023</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9</a:t>
            </a:fld>
            <a:endParaRPr lang="en-US"/>
          </a:p>
        </p:txBody>
      </p:sp>
    </p:spTree>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TIMING" val="|1.4|20|18.6|28.3"/>
</p:tagLst>
</file>

<file path=ppt/theme/theme1.xml><?xml version="1.0" encoding="utf-8"?>
<a:theme xmlns:a="http://schemas.openxmlformats.org/drawingml/2006/main" name="Office Theme">
  <a:themeElements>
    <a:clrScheme name="Tropical Health 2021">
      <a:dk1>
        <a:srgbClr val="5E5E5E"/>
      </a:dk1>
      <a:lt1>
        <a:srgbClr val="FFFFFF"/>
      </a:lt1>
      <a:dk2>
        <a:srgbClr val="000000"/>
      </a:dk2>
      <a:lt2>
        <a:srgbClr val="D7D2CB"/>
      </a:lt2>
      <a:accent1>
        <a:srgbClr val="DC582A"/>
      </a:accent1>
      <a:accent2>
        <a:srgbClr val="E0C6AD"/>
      </a:accent2>
      <a:accent3>
        <a:srgbClr val="85AF99"/>
      </a:accent3>
      <a:accent4>
        <a:srgbClr val="5E8AB3"/>
      </a:accent4>
      <a:accent5>
        <a:srgbClr val="8D6D96"/>
      </a:accent5>
      <a:accent6>
        <a:srgbClr val="CC535B"/>
      </a:accent6>
      <a:hlink>
        <a:srgbClr val="0000FF"/>
      </a:hlink>
      <a:folHlink>
        <a:srgbClr val="DB572A"/>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BE96569A75C8B640A429B636000E85B5" ma:contentTypeVersion="19" ma:contentTypeDescription="Create a new document." ma:contentTypeScope="" ma:versionID="ca88bf2d3ae2caa2581d7edbe4c17f89">
  <xsd:schema xmlns:xsd="http://www.w3.org/2001/XMLSchema" xmlns:xs="http://www.w3.org/2001/XMLSchema" xmlns:p="http://schemas.microsoft.com/office/2006/metadata/properties" xmlns:ns1="http://schemas.microsoft.com/sharepoint/v3" xmlns:ns2="0896c418-d0c7-4b3f-9503-94f2d6d92524" xmlns:ns3="8996d68b-cedf-4cf6-b0e9-70c42b8b73b5" targetNamespace="http://schemas.microsoft.com/office/2006/metadata/properties" ma:root="true" ma:fieldsID="d8f0482a2932691da3438da507af443d" ns1:_="" ns2:_="" ns3:_="">
    <xsd:import namespace="http://schemas.microsoft.com/sharepoint/v3"/>
    <xsd:import namespace="0896c418-d0c7-4b3f-9503-94f2d6d92524"/>
    <xsd:import namespace="8996d68b-cedf-4cf6-b0e9-70c42b8b73b5"/>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DateTaken" minOccurs="0"/>
                <xsd:element ref="ns2:MediaServiceAutoTags" minOccurs="0"/>
                <xsd:element ref="ns2:MediaLengthInSeconds" minOccurs="0"/>
                <xsd:element ref="ns3:SharedWithUsers" minOccurs="0"/>
                <xsd:element ref="ns3:SharedWithDetails" minOccurs="0"/>
                <xsd:element ref="ns1:_ip_UnifiedCompliancePolicyProperties" minOccurs="0"/>
                <xsd:element ref="ns1:_ip_UnifiedCompliancePolicyUIAction" minOccurs="0"/>
                <xsd:element ref="ns2:MediaServiceOCR" minOccurs="0"/>
                <xsd:element ref="ns2:MediaServiceGenerationTime" minOccurs="0"/>
                <xsd:element ref="ns2:MediaServiceEventHashCode" minOccurs="0"/>
                <xsd:element ref="ns2:MediaServiceLocation" minOccurs="0"/>
                <xsd:element ref="ns2:lcf76f155ced4ddcb4097134ff3c332f" minOccurs="0"/>
                <xsd:element ref="ns3:TaxCatchAll"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7" nillable="true" ma:displayName="Unified Compliance Policy Properties" ma:hidden="true" ma:internalName="_ip_UnifiedCompliancePolicyProperties">
      <xsd:simpleType>
        <xsd:restriction base="dms:Note"/>
      </xsd:simpleType>
    </xsd:element>
    <xsd:element name="_ip_UnifiedCompliancePolicyUIAction" ma:index="18"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0896c418-d0c7-4b3f-9503-94f2d6d9252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LengthInSeconds" ma:index="14" nillable="true" ma:displayName="MediaLengthInSeconds" ma:hidden="true" ma:internalName="MediaLengthInSeconds" ma:readOnly="true">
      <xsd:simpleType>
        <xsd:restriction base="dms:Unknown"/>
      </xsd:simpleType>
    </xsd:element>
    <xsd:element name="MediaServiceOCR" ma:index="19" nillable="true" ma:displayName="Extracted Text" ma:internalName="MediaServiceOCR" ma:readOnly="true">
      <xsd:simpleType>
        <xsd:restriction base="dms:Note">
          <xsd:maxLength value="255"/>
        </xsd:restriction>
      </xsd:simpleType>
    </xsd:element>
    <xsd:element name="MediaServiceGenerationTime" ma:index="20" nillable="true" ma:displayName="MediaServiceGenerationTime" ma:hidden="true" ma:internalName="MediaServiceGenerationTime" ma:readOnly="true">
      <xsd:simpleType>
        <xsd:restriction base="dms:Text"/>
      </xsd:simpleType>
    </xsd:element>
    <xsd:element name="MediaServiceEventHashCode" ma:index="21" nillable="true" ma:displayName="MediaServiceEventHashCode" ma:hidden="true" ma:internalName="MediaServiceEventHashCode" ma:readOnly="true">
      <xsd:simpleType>
        <xsd:restriction base="dms:Text"/>
      </xsd:simpleType>
    </xsd:element>
    <xsd:element name="MediaServiceLocation" ma:index="22" nillable="true" ma:displayName="Location" ma:internalName="MediaServiceLocation" ma:readOnly="true">
      <xsd:simpleType>
        <xsd:restriction base="dms:Text"/>
      </xsd:simpleType>
    </xsd:element>
    <xsd:element name="lcf76f155ced4ddcb4097134ff3c332f" ma:index="24" nillable="true" ma:taxonomy="true" ma:internalName="lcf76f155ced4ddcb4097134ff3c332f" ma:taxonomyFieldName="MediaServiceImageTags" ma:displayName="Image Tags" ma:readOnly="false" ma:fieldId="{5cf76f15-5ced-4ddc-b409-7134ff3c332f}" ma:taxonomyMulti="true" ma:sspId="214f832c-f6f1-485d-8901-6765a4832c56"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6" nillable="true" ma:displayName="MediaServiceObjectDetectorVersions" ma:description=""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8996d68b-cedf-4cf6-b0e9-70c42b8b73b5" elementFormDefault="qualified">
    <xsd:import namespace="http://schemas.microsoft.com/office/2006/documentManagement/types"/>
    <xsd:import namespace="http://schemas.microsoft.com/office/infopath/2007/PartnerControls"/>
    <xsd:element name="SharedWithUsers" ma:index="15"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6" nillable="true" ma:displayName="Shared With Details" ma:internalName="SharedWithDetails" ma:readOnly="true">
      <xsd:simpleType>
        <xsd:restriction base="dms:Note">
          <xsd:maxLength value="255"/>
        </xsd:restriction>
      </xsd:simpleType>
    </xsd:element>
    <xsd:element name="TaxCatchAll" ma:index="25" nillable="true" ma:displayName="Taxonomy Catch All Column" ma:hidden="true" ma:list="{7c1ba3fe-9f63-4ca0-88c5-1ae13fb4517c}" ma:internalName="TaxCatchAll" ma:showField="CatchAllData" ma:web="8996d68b-cedf-4cf6-b0e9-70c42b8b73b5">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3.xml><?xml version="1.0" encoding="utf-8"?>
<p:properties xmlns:p="http://schemas.microsoft.com/office/2006/metadata/properties" xmlns:xsi="http://www.w3.org/2001/XMLSchema-instance" xmlns:pc="http://schemas.microsoft.com/office/infopath/2007/PartnerControls">
  <documentManagement>
    <TaxCatchAll xmlns="8996d68b-cedf-4cf6-b0e9-70c42b8b73b5" xsi:nil="true"/>
    <lcf76f155ced4ddcb4097134ff3c332f xmlns="0896c418-d0c7-4b3f-9503-94f2d6d92524">
      <Terms xmlns="http://schemas.microsoft.com/office/infopath/2007/PartnerControls"/>
    </lcf76f155ced4ddcb4097134ff3c332f>
    <_ip_UnifiedCompliancePolicyUIAction xmlns="http://schemas.microsoft.com/sharepoint/v3" xsi:nil="true"/>
    <_ip_UnifiedCompliancePolicyProperties xmlns="http://schemas.microsoft.com/sharepoint/v3" xsi:nil="true"/>
  </documentManagement>
</p:properties>
</file>

<file path=customXml/itemProps1.xml><?xml version="1.0" encoding="utf-8"?>
<ds:datastoreItem xmlns:ds="http://schemas.openxmlformats.org/officeDocument/2006/customXml" ds:itemID="{0BDB4674-826F-4D5E-B92D-7BEC9AFC65BA}">
  <ds:schemaRefs>
    <ds:schemaRef ds:uri="http://schemas.microsoft.com/sharepoint/v3/contenttype/forms"/>
  </ds:schemaRefs>
</ds:datastoreItem>
</file>

<file path=customXml/itemProps2.xml><?xml version="1.0" encoding="utf-8"?>
<ds:datastoreItem xmlns:ds="http://schemas.openxmlformats.org/officeDocument/2006/customXml" ds:itemID="{4CA49A3A-1D93-47E1-94DD-F13F114E3183}"/>
</file>

<file path=customXml/itemProps3.xml><?xml version="1.0" encoding="utf-8"?>
<ds:datastoreItem xmlns:ds="http://schemas.openxmlformats.org/officeDocument/2006/customXml" ds:itemID="{1A6442D5-D8E0-4A78-89AF-9CD436B5C057}">
  <ds:schemaRefs>
    <ds:schemaRef ds:uri="http://schemas.microsoft.com/office/2006/metadata/properties"/>
    <ds:schemaRef ds:uri="http://www.w3.org/XML/1998/namespace"/>
    <ds:schemaRef ds:uri="http://purl.org/dc/terms/"/>
    <ds:schemaRef ds:uri="http://purl.org/dc/elements/1.1/"/>
    <ds:schemaRef ds:uri="http://schemas.microsoft.com/office/infopath/2007/PartnerControls"/>
    <ds:schemaRef ds:uri="http://schemas.microsoft.com/office/2006/documentManagement/types"/>
    <ds:schemaRef ds:uri="f53cdae7-58e9-463a-80c4-ff1f1a52caeb"/>
    <ds:schemaRef ds:uri="http://schemas.openxmlformats.org/package/2006/metadata/core-properties"/>
    <ds:schemaRef ds:uri="7a2ce8f2-2204-4367-a41c-b735e7c03037"/>
    <ds:schemaRef ds:uri="http://purl.org/dc/dcmitype/"/>
  </ds:schemaRefs>
</ds:datastoreItem>
</file>

<file path=docProps/app.xml><?xml version="1.0" encoding="utf-8"?>
<Properties xmlns="http://schemas.openxmlformats.org/officeDocument/2006/extended-properties" xmlns:vt="http://schemas.openxmlformats.org/officeDocument/2006/docPropsVTypes">
  <Template>Tropical Health 2021</Template>
  <TotalTime>13582</TotalTime>
  <Words>1990</Words>
  <Application>Microsoft Macintosh PowerPoint</Application>
  <PresentationFormat>Widescreen</PresentationFormat>
  <Paragraphs>147</Paragraphs>
  <Slides>21</Slides>
  <Notes>10</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21</vt:i4>
      </vt:variant>
    </vt:vector>
  </HeadingPairs>
  <TitlesOfParts>
    <vt:vector size="26" baseType="lpstr">
      <vt:lpstr>Arial</vt:lpstr>
      <vt:lpstr>Calibri</vt:lpstr>
      <vt:lpstr>Calibri Light</vt:lpstr>
      <vt:lpstr>Cambria Math</vt:lpstr>
      <vt:lpstr>Office Theme</vt:lpstr>
      <vt:lpstr>How many mosquito nets are needed to maintain universal coverage: an update</vt:lpstr>
      <vt:lpstr>ITNs are not lasting as long as expected - most countries have an estimated retention time of less than 3 years</vt:lpstr>
      <vt:lpstr>What does it mean to ”maintain” universal coverage?</vt:lpstr>
      <vt:lpstr>Continuous distribution was designed to maintain ITN access</vt:lpstr>
      <vt:lpstr>Mass campaigns vs continuous distribution</vt:lpstr>
      <vt:lpstr>Recent work helps clarify ITN quantification for CD</vt:lpstr>
      <vt:lpstr>Methods (briefly!)</vt:lpstr>
      <vt:lpstr>Projections of future coverage</vt:lpstr>
      <vt:lpstr>Estimating ITN access from net distributions and population</vt:lpstr>
      <vt:lpstr>1. We do three-year campaigns, but if nets last only 2 years - what does this mean for ITN access and protection? </vt:lpstr>
      <vt:lpstr>For most countries, less than half the population is able to use an ITN between campaigns</vt:lpstr>
      <vt:lpstr>2. Would 2-year campaigns or continuous distribution be more efficient/better? </vt:lpstr>
      <vt:lpstr>Two year campaigns require far more nets than continuous strategies that maintain 80% ITN access</vt:lpstr>
      <vt:lpstr>3. If CD is better, how should we quantify it? </vt:lpstr>
      <vt:lpstr>CD Quantification depends on net longevity in a given country</vt:lpstr>
      <vt:lpstr>How accurate are the retention times used in the analysis?</vt:lpstr>
      <vt:lpstr>New: CD quantification recommendations for different retention times – full-scale annual CD</vt:lpstr>
      <vt:lpstr>New: CD quantification recommendations for different retention times – CD between campaigns</vt:lpstr>
      <vt:lpstr>Takeaways</vt:lpstr>
      <vt:lpstr>What about making nets last longer?</vt:lpstr>
      <vt:lpstr>Resources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Sparky Rose</dc:creator>
  <cp:lastModifiedBy>Hannah Koenker | Tropical Health</cp:lastModifiedBy>
  <cp:revision>34</cp:revision>
  <dcterms:created xsi:type="dcterms:W3CDTF">2022-02-23T16:39:54Z</dcterms:created>
  <dcterms:modified xsi:type="dcterms:W3CDTF">2023-11-29T15:53:40Z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0x010100BF11AF2F54683D48B47D51E7C5C20D0A</vt:lpwstr>
  </property>
  <property fmtid="{D5CDD505-2E9C-101B-9397-08002B2CF9AE}" pid="3" name="MediaServiceImageTags">
    <vt:lpwstr/>
  </property>
</Properties>
</file>