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7"/>
  </p:notesMasterIdLst>
  <p:sldIdLst>
    <p:sldId id="16764929" r:id="rId5"/>
    <p:sldId id="1426" r:id="rId6"/>
    <p:sldId id="16764901" r:id="rId7"/>
    <p:sldId id="1425" r:id="rId8"/>
    <p:sldId id="413" r:id="rId9"/>
    <p:sldId id="735" r:id="rId10"/>
    <p:sldId id="16764928" r:id="rId11"/>
    <p:sldId id="16764908" r:id="rId12"/>
    <p:sldId id="259" r:id="rId13"/>
    <p:sldId id="289" r:id="rId14"/>
    <p:sldId id="16764911" r:id="rId15"/>
    <p:sldId id="1416" r:id="rId16"/>
    <p:sldId id="407" r:id="rId17"/>
    <p:sldId id="411" r:id="rId18"/>
    <p:sldId id="405" r:id="rId19"/>
    <p:sldId id="273" r:id="rId20"/>
    <p:sldId id="288" r:id="rId21"/>
    <p:sldId id="262" r:id="rId22"/>
    <p:sldId id="263" r:id="rId23"/>
    <p:sldId id="415" r:id="rId24"/>
    <p:sldId id="274" r:id="rId25"/>
    <p:sldId id="28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A7836A-3ACB-4564-BC6B-04CEA6025400}">
          <p14:sldIdLst>
            <p14:sldId id="16764929"/>
            <p14:sldId id="1426"/>
            <p14:sldId id="16764901"/>
            <p14:sldId id="1425"/>
            <p14:sldId id="413"/>
            <p14:sldId id="735"/>
            <p14:sldId id="16764928"/>
            <p14:sldId id="16764908"/>
            <p14:sldId id="259"/>
            <p14:sldId id="289"/>
            <p14:sldId id="16764911"/>
            <p14:sldId id="1416"/>
            <p14:sldId id="407"/>
            <p14:sldId id="411"/>
            <p14:sldId id="405"/>
            <p14:sldId id="273"/>
            <p14:sldId id="288"/>
            <p14:sldId id="262"/>
            <p14:sldId id="263"/>
            <p14:sldId id="415"/>
            <p14:sldId id="274"/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6" autoAdjust="0"/>
    <p:restoredTop sz="91497" autoAdjust="0"/>
  </p:normalViewPr>
  <p:slideViewPr>
    <p:cSldViewPr snapToGrid="0">
      <p:cViewPr varScale="1">
        <p:scale>
          <a:sx n="84" d="100"/>
          <a:sy n="84" d="100"/>
        </p:scale>
        <p:origin x="105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#1">
  <dgm:title val=""/>
  <dgm:desc val=""/>
  <dgm:catLst>
    <dgm:cat type="accent1" pri="11400"/>
  </dgm:catLst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A8CCD-D9E8-4002-979C-23CFF3215CCB}" type="doc">
      <dgm:prSet loTypeId="urn:microsoft.com/office/officeart/2005/8/layout/vList3" loCatId="list" qsTypeId="urn:microsoft.com/office/officeart/2005/8/quickstyle/simple1#4" qsCatId="simple" csTypeId="urn:microsoft.com/office/officeart/2005/8/colors/colorful5#1" csCatId="colorful" phldr="1"/>
      <dgm:spPr/>
      <dgm:t>
        <a:bodyPr/>
        <a:lstStyle/>
        <a:p>
          <a:endParaRPr lang="pt-PT"/>
        </a:p>
      </dgm:t>
    </dgm:pt>
    <dgm:pt modelId="{889A3EB8-993B-43AF-8561-0B67BEDB6BFC}">
      <dgm:prSet custT="1"/>
      <dgm:spPr/>
      <dgm:t>
        <a:bodyPr/>
        <a:lstStyle/>
        <a:p>
          <a:r>
            <a:rPr lang="pt-BR" sz="2400" b="1" dirty="0"/>
            <a:t>Quantificação das RTI para CCU 2022/2023;</a:t>
          </a:r>
          <a:endParaRPr lang="pt-PT" sz="2400" b="1" dirty="0"/>
        </a:p>
      </dgm:t>
    </dgm:pt>
    <dgm:pt modelId="{0B98295F-7019-4069-83F7-DB40E584B644}" type="parTrans" cxnId="{092AE677-E80E-4AEB-B510-24237971F31A}">
      <dgm:prSet/>
      <dgm:spPr/>
      <dgm:t>
        <a:bodyPr/>
        <a:lstStyle/>
        <a:p>
          <a:endParaRPr lang="pt-PT" b="1"/>
        </a:p>
      </dgm:t>
    </dgm:pt>
    <dgm:pt modelId="{D78BDF5F-08A3-4320-989C-C6F11200063F}" type="sibTrans" cxnId="{092AE677-E80E-4AEB-B510-24237971F31A}">
      <dgm:prSet/>
      <dgm:spPr/>
      <dgm:t>
        <a:bodyPr/>
        <a:lstStyle/>
        <a:p>
          <a:endParaRPr lang="pt-PT" b="1"/>
        </a:p>
      </dgm:t>
    </dgm:pt>
    <dgm:pt modelId="{2C7168DD-F38E-446B-8B2C-93A7887028CE}">
      <dgm:prSet custT="1"/>
      <dgm:spPr/>
      <dgm:t>
        <a:bodyPr/>
        <a:lstStyle/>
        <a:p>
          <a:r>
            <a:rPr lang="pt-BR" sz="2400" b="1" dirty="0"/>
            <a:t>Plano de incial de chegadas das RTI;</a:t>
          </a:r>
          <a:endParaRPr lang="pt-PT" sz="2400" b="1" dirty="0"/>
        </a:p>
      </dgm:t>
    </dgm:pt>
    <dgm:pt modelId="{6F06E3FB-00EB-4413-A491-5DE2DE9A20CE}" type="parTrans" cxnId="{7E3EED36-2554-409A-B0F6-BC93D9E15788}">
      <dgm:prSet/>
      <dgm:spPr/>
      <dgm:t>
        <a:bodyPr/>
        <a:lstStyle/>
        <a:p>
          <a:endParaRPr lang="pt-PT" b="1"/>
        </a:p>
      </dgm:t>
    </dgm:pt>
    <dgm:pt modelId="{C8F7DBE6-E30F-4E0A-A7BE-DBF811CA7817}" type="sibTrans" cxnId="{7E3EED36-2554-409A-B0F6-BC93D9E15788}">
      <dgm:prSet/>
      <dgm:spPr/>
      <dgm:t>
        <a:bodyPr/>
        <a:lstStyle/>
        <a:p>
          <a:endParaRPr lang="pt-PT" b="1"/>
        </a:p>
      </dgm:t>
    </dgm:pt>
    <dgm:pt modelId="{5B4F900B-6278-4B8F-9919-D5A1E167710B}">
      <dgm:prSet custT="1"/>
      <dgm:spPr/>
      <dgm:t>
        <a:bodyPr/>
        <a:lstStyle/>
        <a:p>
          <a:r>
            <a:rPr lang="pt-BR" sz="2400" b="1" dirty="0"/>
            <a:t>Transporte das RTI dos Portos aos Distritos</a:t>
          </a:r>
          <a:endParaRPr lang="pt-PT" sz="2400" b="1" dirty="0"/>
        </a:p>
      </dgm:t>
    </dgm:pt>
    <dgm:pt modelId="{FF3A36FB-54E9-47A1-AF44-F53D3BF56288}" type="parTrans" cxnId="{D0A06003-E224-4840-A05F-00410B269CD9}">
      <dgm:prSet/>
      <dgm:spPr/>
      <dgm:t>
        <a:bodyPr/>
        <a:lstStyle/>
        <a:p>
          <a:endParaRPr lang="pt-PT" b="1"/>
        </a:p>
      </dgm:t>
    </dgm:pt>
    <dgm:pt modelId="{A3962ACF-8852-4562-A92A-156656B714EC}" type="sibTrans" cxnId="{D0A06003-E224-4840-A05F-00410B269CD9}">
      <dgm:prSet/>
      <dgm:spPr/>
      <dgm:t>
        <a:bodyPr/>
        <a:lstStyle/>
        <a:p>
          <a:endParaRPr lang="pt-PT" b="1"/>
        </a:p>
      </dgm:t>
    </dgm:pt>
    <dgm:pt modelId="{75F1F218-CCD1-4570-8F69-6A0DD498EB09}">
      <dgm:prSet custT="1"/>
      <dgm:spPr/>
      <dgm:t>
        <a:bodyPr/>
        <a:lstStyle/>
        <a:p>
          <a:r>
            <a:rPr lang="pt-PT" sz="2400" b="1" dirty="0"/>
            <a:t>Mecanismo de Procurement de RTI para o País</a:t>
          </a:r>
        </a:p>
      </dgm:t>
    </dgm:pt>
    <dgm:pt modelId="{722EF6BA-8F2C-4C8A-A25C-7D573E06F32A}" type="parTrans" cxnId="{F4790797-4F79-410C-8A36-A7BCDF999F46}">
      <dgm:prSet/>
      <dgm:spPr/>
      <dgm:t>
        <a:bodyPr/>
        <a:lstStyle/>
        <a:p>
          <a:endParaRPr lang="pt-PT" b="1"/>
        </a:p>
      </dgm:t>
    </dgm:pt>
    <dgm:pt modelId="{DB45DDBD-DB33-4A3F-BE28-33FAFDF7BD5F}" type="sibTrans" cxnId="{F4790797-4F79-410C-8A36-A7BCDF999F46}">
      <dgm:prSet/>
      <dgm:spPr/>
      <dgm:t>
        <a:bodyPr/>
        <a:lstStyle/>
        <a:p>
          <a:endParaRPr lang="pt-PT" b="1"/>
        </a:p>
      </dgm:t>
    </dgm:pt>
    <dgm:pt modelId="{DFE88F0B-59F4-4311-9187-89522F06C5F5}">
      <dgm:prSet custT="1"/>
      <dgm:spPr/>
      <dgm:t>
        <a:bodyPr/>
        <a:lstStyle/>
        <a:p>
          <a:r>
            <a:rPr lang="pt-PT" sz="2400" b="1" dirty="0"/>
            <a:t>Recepção das RTI</a:t>
          </a:r>
        </a:p>
      </dgm:t>
    </dgm:pt>
    <dgm:pt modelId="{682B3CB0-963E-4B54-A16B-44A1028AA272}" type="parTrans" cxnId="{A5C0C947-E9D0-4A20-9FB2-E7490830460D}">
      <dgm:prSet/>
      <dgm:spPr/>
      <dgm:t>
        <a:bodyPr/>
        <a:lstStyle/>
        <a:p>
          <a:endParaRPr lang="pt-PT" b="1"/>
        </a:p>
      </dgm:t>
    </dgm:pt>
    <dgm:pt modelId="{754002DC-4B3A-43AB-B1DC-F8610E360343}" type="sibTrans" cxnId="{A5C0C947-E9D0-4A20-9FB2-E7490830460D}">
      <dgm:prSet/>
      <dgm:spPr/>
      <dgm:t>
        <a:bodyPr/>
        <a:lstStyle/>
        <a:p>
          <a:endParaRPr lang="pt-PT" b="1"/>
        </a:p>
      </dgm:t>
    </dgm:pt>
    <dgm:pt modelId="{C4FABF49-E613-42BE-9370-53D9D17C6EB7}" type="pres">
      <dgm:prSet presAssocID="{D6CA8CCD-D9E8-4002-979C-23CFF3215CCB}" presName="linearFlow" presStyleCnt="0">
        <dgm:presLayoutVars>
          <dgm:dir/>
          <dgm:resizeHandles val="exact"/>
        </dgm:presLayoutVars>
      </dgm:prSet>
      <dgm:spPr/>
    </dgm:pt>
    <dgm:pt modelId="{F561FCBF-B939-4AE5-8BA4-A63E83460330}" type="pres">
      <dgm:prSet presAssocID="{889A3EB8-993B-43AF-8561-0B67BEDB6BFC}" presName="composite" presStyleCnt="0"/>
      <dgm:spPr/>
    </dgm:pt>
    <dgm:pt modelId="{373EA033-B759-405A-95A5-647C90F9860F}" type="pres">
      <dgm:prSet presAssocID="{889A3EB8-993B-43AF-8561-0B67BEDB6BFC}" presName="imgShp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D0DE44B0-2D38-4F6E-902D-D358632E5037}" type="pres">
      <dgm:prSet presAssocID="{889A3EB8-993B-43AF-8561-0B67BEDB6BFC}" presName="txShp" presStyleLbl="node1" presStyleIdx="0" presStyleCnt="5" custScaleY="135868">
        <dgm:presLayoutVars>
          <dgm:bulletEnabled val="1"/>
        </dgm:presLayoutVars>
      </dgm:prSet>
      <dgm:spPr/>
    </dgm:pt>
    <dgm:pt modelId="{095569AB-937F-40D4-A244-ED4CAFB9606E}" type="pres">
      <dgm:prSet presAssocID="{D78BDF5F-08A3-4320-989C-C6F11200063F}" presName="spacing" presStyleCnt="0"/>
      <dgm:spPr/>
    </dgm:pt>
    <dgm:pt modelId="{CF1507DB-54AA-41E9-9E04-2CE5ECFE69BE}" type="pres">
      <dgm:prSet presAssocID="{75F1F218-CCD1-4570-8F69-6A0DD498EB09}" presName="composite" presStyleCnt="0"/>
      <dgm:spPr/>
    </dgm:pt>
    <dgm:pt modelId="{4B9A5A60-25C2-4A51-AF94-9FB98710CDBC}" type="pres">
      <dgm:prSet presAssocID="{75F1F218-CCD1-4570-8F69-6A0DD498EB09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8757AB3E-168A-4D6F-B6DA-3DA47D512B09}" type="pres">
      <dgm:prSet presAssocID="{75F1F218-CCD1-4570-8F69-6A0DD498EB09}" presName="txShp" presStyleLbl="node1" presStyleIdx="1" presStyleCnt="5">
        <dgm:presLayoutVars>
          <dgm:bulletEnabled val="1"/>
        </dgm:presLayoutVars>
      </dgm:prSet>
      <dgm:spPr/>
    </dgm:pt>
    <dgm:pt modelId="{12AED4B3-5C26-409D-A915-7C121872FAAE}" type="pres">
      <dgm:prSet presAssocID="{DB45DDBD-DB33-4A3F-BE28-33FAFDF7BD5F}" presName="spacing" presStyleCnt="0"/>
      <dgm:spPr/>
    </dgm:pt>
    <dgm:pt modelId="{CF0A6F66-EF41-45C3-8C27-BCBF99EFEE19}" type="pres">
      <dgm:prSet presAssocID="{2C7168DD-F38E-446B-8B2C-93A7887028CE}" presName="composite" presStyleCnt="0"/>
      <dgm:spPr/>
    </dgm:pt>
    <dgm:pt modelId="{44FA4F7B-B6CC-4D7F-B62A-94098F5F54F9}" type="pres">
      <dgm:prSet presAssocID="{2C7168DD-F38E-446B-8B2C-93A7887028CE}" presName="imgShp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</dgm:spPr>
    </dgm:pt>
    <dgm:pt modelId="{DA3B80B3-5DA5-48BA-AD8A-8E41062233D6}" type="pres">
      <dgm:prSet presAssocID="{2C7168DD-F38E-446B-8B2C-93A7887028CE}" presName="txShp" presStyleLbl="node1" presStyleIdx="2" presStyleCnt="5">
        <dgm:presLayoutVars>
          <dgm:bulletEnabled val="1"/>
        </dgm:presLayoutVars>
      </dgm:prSet>
      <dgm:spPr/>
    </dgm:pt>
    <dgm:pt modelId="{1323C528-A8C6-42CE-9E78-B02E49E94863}" type="pres">
      <dgm:prSet presAssocID="{C8F7DBE6-E30F-4E0A-A7BE-DBF811CA7817}" presName="spacing" presStyleCnt="0"/>
      <dgm:spPr/>
    </dgm:pt>
    <dgm:pt modelId="{65308EE4-77CC-465F-98B8-116B1FF728BF}" type="pres">
      <dgm:prSet presAssocID="{5B4F900B-6278-4B8F-9919-D5A1E167710B}" presName="composite" presStyleCnt="0"/>
      <dgm:spPr/>
    </dgm:pt>
    <dgm:pt modelId="{CB83E5ED-24ED-459E-B9FF-441B15E9047E}" type="pres">
      <dgm:prSet presAssocID="{5B4F900B-6278-4B8F-9919-D5A1E167710B}" presName="imgShp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</dgm:spPr>
    </dgm:pt>
    <dgm:pt modelId="{E1907A60-9DBF-43C1-B402-56A4DD1B671F}" type="pres">
      <dgm:prSet presAssocID="{5B4F900B-6278-4B8F-9919-D5A1E167710B}" presName="txShp" presStyleLbl="node1" presStyleIdx="3" presStyleCnt="5">
        <dgm:presLayoutVars>
          <dgm:bulletEnabled val="1"/>
        </dgm:presLayoutVars>
      </dgm:prSet>
      <dgm:spPr/>
    </dgm:pt>
    <dgm:pt modelId="{4E2B959D-128B-4D70-ACE6-CE6740F94442}" type="pres">
      <dgm:prSet presAssocID="{A3962ACF-8852-4562-A92A-156656B714EC}" presName="spacing" presStyleCnt="0"/>
      <dgm:spPr/>
    </dgm:pt>
    <dgm:pt modelId="{BCF7FF6D-31A8-4FE6-96D3-A568531FDBCD}" type="pres">
      <dgm:prSet presAssocID="{DFE88F0B-59F4-4311-9187-89522F06C5F5}" presName="composite" presStyleCnt="0"/>
      <dgm:spPr/>
    </dgm:pt>
    <dgm:pt modelId="{B3AD20D6-877A-4507-BD45-5159924D43DD}" type="pres">
      <dgm:prSet presAssocID="{DFE88F0B-59F4-4311-9187-89522F06C5F5}" presName="imgShp" presStyleLbl="fgImgPlace1" presStyleIdx="4" presStyleCnt="5" custScaleX="95887" custScaleY="82694"/>
      <dgm:spPr>
        <a:blipFill rotWithShape="1"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6E3ACA2A-74BA-4FEC-A97A-C49AB9A803B2}" type="pres">
      <dgm:prSet presAssocID="{DFE88F0B-59F4-4311-9187-89522F06C5F5}" presName="txShp" presStyleLbl="node1" presStyleIdx="4" presStyleCnt="5">
        <dgm:presLayoutVars>
          <dgm:bulletEnabled val="1"/>
        </dgm:presLayoutVars>
      </dgm:prSet>
      <dgm:spPr/>
    </dgm:pt>
  </dgm:ptLst>
  <dgm:cxnLst>
    <dgm:cxn modelId="{D0A06003-E224-4840-A05F-00410B269CD9}" srcId="{D6CA8CCD-D9E8-4002-979C-23CFF3215CCB}" destId="{5B4F900B-6278-4B8F-9919-D5A1E167710B}" srcOrd="3" destOrd="0" parTransId="{FF3A36FB-54E9-47A1-AF44-F53D3BF56288}" sibTransId="{A3962ACF-8852-4562-A92A-156656B714EC}"/>
    <dgm:cxn modelId="{7E3EED36-2554-409A-B0F6-BC93D9E15788}" srcId="{D6CA8CCD-D9E8-4002-979C-23CFF3215CCB}" destId="{2C7168DD-F38E-446B-8B2C-93A7887028CE}" srcOrd="2" destOrd="0" parTransId="{6F06E3FB-00EB-4413-A491-5DE2DE9A20CE}" sibTransId="{C8F7DBE6-E30F-4E0A-A7BE-DBF811CA7817}"/>
    <dgm:cxn modelId="{A9C04837-F632-4E18-B863-054200858578}" type="presOf" srcId="{5B4F900B-6278-4B8F-9919-D5A1E167710B}" destId="{E1907A60-9DBF-43C1-B402-56A4DD1B671F}" srcOrd="0" destOrd="0" presId="urn:microsoft.com/office/officeart/2005/8/layout/vList3"/>
    <dgm:cxn modelId="{ED8B9947-DCED-4E76-B0C6-443A5FBA9D28}" type="presOf" srcId="{75F1F218-CCD1-4570-8F69-6A0DD498EB09}" destId="{8757AB3E-168A-4D6F-B6DA-3DA47D512B09}" srcOrd="0" destOrd="0" presId="urn:microsoft.com/office/officeart/2005/8/layout/vList3"/>
    <dgm:cxn modelId="{DEE7A247-2629-4BDC-9D8C-C21CBE30C79D}" type="presOf" srcId="{DFE88F0B-59F4-4311-9187-89522F06C5F5}" destId="{6E3ACA2A-74BA-4FEC-A97A-C49AB9A803B2}" srcOrd="0" destOrd="0" presId="urn:microsoft.com/office/officeart/2005/8/layout/vList3"/>
    <dgm:cxn modelId="{A5C0C947-E9D0-4A20-9FB2-E7490830460D}" srcId="{D6CA8CCD-D9E8-4002-979C-23CFF3215CCB}" destId="{DFE88F0B-59F4-4311-9187-89522F06C5F5}" srcOrd="4" destOrd="0" parTransId="{682B3CB0-963E-4B54-A16B-44A1028AA272}" sibTransId="{754002DC-4B3A-43AB-B1DC-F8610E360343}"/>
    <dgm:cxn modelId="{092AE677-E80E-4AEB-B510-24237971F31A}" srcId="{D6CA8CCD-D9E8-4002-979C-23CFF3215CCB}" destId="{889A3EB8-993B-43AF-8561-0B67BEDB6BFC}" srcOrd="0" destOrd="0" parTransId="{0B98295F-7019-4069-83F7-DB40E584B644}" sibTransId="{D78BDF5F-08A3-4320-989C-C6F11200063F}"/>
    <dgm:cxn modelId="{EFD78F84-4F7C-45CA-8825-14F5B8DA51B3}" type="presOf" srcId="{2C7168DD-F38E-446B-8B2C-93A7887028CE}" destId="{DA3B80B3-5DA5-48BA-AD8A-8E41062233D6}" srcOrd="0" destOrd="0" presId="urn:microsoft.com/office/officeart/2005/8/layout/vList3"/>
    <dgm:cxn modelId="{AC40EA85-1C81-4CDE-840D-E024C78CA711}" type="presOf" srcId="{D6CA8CCD-D9E8-4002-979C-23CFF3215CCB}" destId="{C4FABF49-E613-42BE-9370-53D9D17C6EB7}" srcOrd="0" destOrd="0" presId="urn:microsoft.com/office/officeart/2005/8/layout/vList3"/>
    <dgm:cxn modelId="{F4790797-4F79-410C-8A36-A7BCDF999F46}" srcId="{D6CA8CCD-D9E8-4002-979C-23CFF3215CCB}" destId="{75F1F218-CCD1-4570-8F69-6A0DD498EB09}" srcOrd="1" destOrd="0" parTransId="{722EF6BA-8F2C-4C8A-A25C-7D573E06F32A}" sibTransId="{DB45DDBD-DB33-4A3F-BE28-33FAFDF7BD5F}"/>
    <dgm:cxn modelId="{D8823EE9-3EEB-41C4-95D3-96FD5EBB190E}" type="presOf" srcId="{889A3EB8-993B-43AF-8561-0B67BEDB6BFC}" destId="{D0DE44B0-2D38-4F6E-902D-D358632E5037}" srcOrd="0" destOrd="0" presId="urn:microsoft.com/office/officeart/2005/8/layout/vList3"/>
    <dgm:cxn modelId="{4CA62149-C752-407E-9548-CDBA27EF0B37}" type="presParOf" srcId="{C4FABF49-E613-42BE-9370-53D9D17C6EB7}" destId="{F561FCBF-B939-4AE5-8BA4-A63E83460330}" srcOrd="0" destOrd="0" presId="urn:microsoft.com/office/officeart/2005/8/layout/vList3"/>
    <dgm:cxn modelId="{DAA759CA-1DDB-4077-A3C9-46C9ECBED82C}" type="presParOf" srcId="{F561FCBF-B939-4AE5-8BA4-A63E83460330}" destId="{373EA033-B759-405A-95A5-647C90F9860F}" srcOrd="0" destOrd="0" presId="urn:microsoft.com/office/officeart/2005/8/layout/vList3"/>
    <dgm:cxn modelId="{8E7C2845-767E-4B85-80EA-C1AC88F0A652}" type="presParOf" srcId="{F561FCBF-B939-4AE5-8BA4-A63E83460330}" destId="{D0DE44B0-2D38-4F6E-902D-D358632E5037}" srcOrd="1" destOrd="0" presId="urn:microsoft.com/office/officeart/2005/8/layout/vList3"/>
    <dgm:cxn modelId="{C548A9DE-73F1-4205-871A-BFCB27C90CEF}" type="presParOf" srcId="{C4FABF49-E613-42BE-9370-53D9D17C6EB7}" destId="{095569AB-937F-40D4-A244-ED4CAFB9606E}" srcOrd="1" destOrd="0" presId="urn:microsoft.com/office/officeart/2005/8/layout/vList3"/>
    <dgm:cxn modelId="{528C9B92-B65E-44D2-B93C-F3A56E611503}" type="presParOf" srcId="{C4FABF49-E613-42BE-9370-53D9D17C6EB7}" destId="{CF1507DB-54AA-41E9-9E04-2CE5ECFE69BE}" srcOrd="2" destOrd="0" presId="urn:microsoft.com/office/officeart/2005/8/layout/vList3"/>
    <dgm:cxn modelId="{D2FF656C-66A0-49CF-8A0C-88ABA2BF8CBD}" type="presParOf" srcId="{CF1507DB-54AA-41E9-9E04-2CE5ECFE69BE}" destId="{4B9A5A60-25C2-4A51-AF94-9FB98710CDBC}" srcOrd="0" destOrd="0" presId="urn:microsoft.com/office/officeart/2005/8/layout/vList3"/>
    <dgm:cxn modelId="{05D2B693-307D-409D-A9F3-2F5185110501}" type="presParOf" srcId="{CF1507DB-54AA-41E9-9E04-2CE5ECFE69BE}" destId="{8757AB3E-168A-4D6F-B6DA-3DA47D512B09}" srcOrd="1" destOrd="0" presId="urn:microsoft.com/office/officeart/2005/8/layout/vList3"/>
    <dgm:cxn modelId="{B4C85FE6-1FC5-4C56-8B3A-9427110D2DC3}" type="presParOf" srcId="{C4FABF49-E613-42BE-9370-53D9D17C6EB7}" destId="{12AED4B3-5C26-409D-A915-7C121872FAAE}" srcOrd="3" destOrd="0" presId="urn:microsoft.com/office/officeart/2005/8/layout/vList3"/>
    <dgm:cxn modelId="{1AAAF500-5E34-470B-86AC-1A915F80425F}" type="presParOf" srcId="{C4FABF49-E613-42BE-9370-53D9D17C6EB7}" destId="{CF0A6F66-EF41-45C3-8C27-BCBF99EFEE19}" srcOrd="4" destOrd="0" presId="urn:microsoft.com/office/officeart/2005/8/layout/vList3"/>
    <dgm:cxn modelId="{8C474DAA-400F-4A3B-A1F7-80B67291BBF0}" type="presParOf" srcId="{CF0A6F66-EF41-45C3-8C27-BCBF99EFEE19}" destId="{44FA4F7B-B6CC-4D7F-B62A-94098F5F54F9}" srcOrd="0" destOrd="0" presId="urn:microsoft.com/office/officeart/2005/8/layout/vList3"/>
    <dgm:cxn modelId="{5F563CA8-70A1-4003-887D-D8CF2B396F07}" type="presParOf" srcId="{CF0A6F66-EF41-45C3-8C27-BCBF99EFEE19}" destId="{DA3B80B3-5DA5-48BA-AD8A-8E41062233D6}" srcOrd="1" destOrd="0" presId="urn:microsoft.com/office/officeart/2005/8/layout/vList3"/>
    <dgm:cxn modelId="{985FFF12-6EC8-4726-BDC9-D06148B79F0E}" type="presParOf" srcId="{C4FABF49-E613-42BE-9370-53D9D17C6EB7}" destId="{1323C528-A8C6-42CE-9E78-B02E49E94863}" srcOrd="5" destOrd="0" presId="urn:microsoft.com/office/officeart/2005/8/layout/vList3"/>
    <dgm:cxn modelId="{1CD06922-2797-428C-99F3-40605B01ED9F}" type="presParOf" srcId="{C4FABF49-E613-42BE-9370-53D9D17C6EB7}" destId="{65308EE4-77CC-465F-98B8-116B1FF728BF}" srcOrd="6" destOrd="0" presId="urn:microsoft.com/office/officeart/2005/8/layout/vList3"/>
    <dgm:cxn modelId="{50A074D4-8EC9-43D8-B4C3-08A74926EDC2}" type="presParOf" srcId="{65308EE4-77CC-465F-98B8-116B1FF728BF}" destId="{CB83E5ED-24ED-459E-B9FF-441B15E9047E}" srcOrd="0" destOrd="0" presId="urn:microsoft.com/office/officeart/2005/8/layout/vList3"/>
    <dgm:cxn modelId="{18945902-0053-4693-851F-B7E9F0F40E87}" type="presParOf" srcId="{65308EE4-77CC-465F-98B8-116B1FF728BF}" destId="{E1907A60-9DBF-43C1-B402-56A4DD1B671F}" srcOrd="1" destOrd="0" presId="urn:microsoft.com/office/officeart/2005/8/layout/vList3"/>
    <dgm:cxn modelId="{EA01613C-568F-436D-943F-B8DB8081E86E}" type="presParOf" srcId="{C4FABF49-E613-42BE-9370-53D9D17C6EB7}" destId="{4E2B959D-128B-4D70-ACE6-CE6740F94442}" srcOrd="7" destOrd="0" presId="urn:microsoft.com/office/officeart/2005/8/layout/vList3"/>
    <dgm:cxn modelId="{66801FA1-AEFC-4590-B64F-38C8C90304C8}" type="presParOf" srcId="{C4FABF49-E613-42BE-9370-53D9D17C6EB7}" destId="{BCF7FF6D-31A8-4FE6-96D3-A568531FDBCD}" srcOrd="8" destOrd="0" presId="urn:microsoft.com/office/officeart/2005/8/layout/vList3"/>
    <dgm:cxn modelId="{3E2F77E5-2512-43C7-894F-896110EE0857}" type="presParOf" srcId="{BCF7FF6D-31A8-4FE6-96D3-A568531FDBCD}" destId="{B3AD20D6-877A-4507-BD45-5159924D43DD}" srcOrd="0" destOrd="0" presId="urn:microsoft.com/office/officeart/2005/8/layout/vList3"/>
    <dgm:cxn modelId="{4E4885ED-D2F8-4B52-A369-F177DCBACADC}" type="presParOf" srcId="{BCF7FF6D-31A8-4FE6-96D3-A568531FDBCD}" destId="{6E3ACA2A-74BA-4FEC-A97A-C49AB9A803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AB2DC0-95D2-44E7-8ED5-3474139780CF}" type="doc">
      <dgm:prSet loTypeId="urn:microsoft.com/office/officeart/2005/8/layout/StepDownProcess#1" loCatId="process" qsTypeId="urn:microsoft.com/office/officeart/2005/8/quickstyle/simple3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299655D8-CFAC-4D6E-A708-83B54405B778}">
      <dgm:prSet phldrT="[Text]" custT="1"/>
      <dgm:spPr/>
      <dgm:t>
        <a:bodyPr/>
        <a:lstStyle/>
        <a:p>
          <a:r>
            <a:rPr lang="en-US" sz="2000" dirty="0" err="1">
              <a:latin typeface="+mn-lt"/>
            </a:rPr>
            <a:t>Piloto</a:t>
          </a:r>
          <a:r>
            <a:rPr lang="en-US" sz="2000" dirty="0">
              <a:latin typeface="+mn-lt"/>
            </a:rPr>
            <a:t> I </a:t>
          </a:r>
        </a:p>
        <a:p>
          <a:r>
            <a:rPr lang="en-US" sz="2000" dirty="0">
              <a:latin typeface="+mn-lt"/>
            </a:rPr>
            <a:t>2020-2021</a:t>
          </a:r>
        </a:p>
      </dgm:t>
    </dgm:pt>
    <dgm:pt modelId="{3037ACF8-B307-4B1C-9C67-E9F90BE2D3E1}" type="parTrans" cxnId="{C40A7F1F-140F-416D-96F8-A42D7C135AF2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9EB83B58-4E6D-4DA3-B3A3-0391F534A896}" type="sibTrans" cxnId="{C40A7F1F-140F-416D-96F8-A42D7C135AF2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CC11AEFC-EA89-4C56-8890-BAC2FA17BB0D}">
      <dgm:prSet phldrT="[Text]" custT="1"/>
      <dgm:spPr/>
      <dgm:t>
        <a:bodyPr/>
        <a:lstStyle/>
        <a:p>
          <a:r>
            <a:rPr lang="en-US" sz="2000" dirty="0" err="1">
              <a:latin typeface="+mn-lt"/>
            </a:rPr>
            <a:t>Piloto</a:t>
          </a:r>
          <a:r>
            <a:rPr lang="en-US" sz="2000" dirty="0">
              <a:latin typeface="+mn-lt"/>
            </a:rPr>
            <a:t> II</a:t>
          </a:r>
        </a:p>
        <a:p>
          <a:r>
            <a:rPr lang="en-US" sz="2000" dirty="0">
              <a:latin typeface="+mn-lt"/>
            </a:rPr>
            <a:t>2021-2022</a:t>
          </a:r>
        </a:p>
      </dgm:t>
    </dgm:pt>
    <dgm:pt modelId="{082ABCFF-5585-4ADD-B4F6-B54AC44276A0}" type="parTrans" cxnId="{9765E89F-CF1F-4BF7-AF60-566D9B8A5C1B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2F43F0DD-2878-4AF6-A40D-A49DA7993D3F}" type="sibTrans" cxnId="{9765E89F-CF1F-4BF7-AF60-566D9B8A5C1B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F382C09C-1449-4ADE-B826-59743AB6C3A9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 err="1">
              <a:latin typeface="+mn-lt"/>
            </a:rPr>
            <a:t>Estudo</a:t>
          </a:r>
          <a:r>
            <a:rPr lang="en-US" sz="2000" dirty="0">
              <a:latin typeface="+mn-lt"/>
            </a:rPr>
            <a:t> de </a:t>
          </a:r>
          <a:r>
            <a:rPr lang="en-US" sz="2000" dirty="0" err="1">
              <a:latin typeface="+mn-lt"/>
            </a:rPr>
            <a:t>avaliação</a:t>
          </a:r>
          <a:r>
            <a:rPr lang="en-US" sz="2000" dirty="0">
              <a:latin typeface="+mn-lt"/>
            </a:rPr>
            <a:t> de </a:t>
          </a:r>
          <a:r>
            <a:rPr lang="en-US" sz="2000" dirty="0" err="1">
              <a:latin typeface="+mn-lt"/>
            </a:rPr>
            <a:t>impacto</a:t>
          </a:r>
          <a:r>
            <a:rPr lang="en-US" sz="2000" dirty="0">
              <a:latin typeface="+mn-lt"/>
            </a:rPr>
            <a:t> (3 </a:t>
          </a:r>
          <a:r>
            <a:rPr lang="en-US" sz="2000" dirty="0" err="1">
              <a:latin typeface="+mn-lt"/>
            </a:rPr>
            <a:t>distritos</a:t>
          </a:r>
          <a:r>
            <a:rPr lang="en-US" sz="2000" dirty="0">
              <a:latin typeface="+mn-lt"/>
            </a:rPr>
            <a:t> de </a:t>
          </a:r>
          <a:r>
            <a:rPr lang="en-US" sz="2000" dirty="0" err="1">
              <a:latin typeface="+mn-lt"/>
            </a:rPr>
            <a:t>implementação</a:t>
          </a:r>
          <a:r>
            <a:rPr lang="en-US" sz="2000" dirty="0">
              <a:latin typeface="+mn-lt"/>
            </a:rPr>
            <a:t> e 1 de </a:t>
          </a:r>
          <a:r>
            <a:rPr lang="en-US" sz="2000" dirty="0" err="1">
              <a:latin typeface="+mn-lt"/>
            </a:rPr>
            <a:t>controlo</a:t>
          </a:r>
          <a:r>
            <a:rPr lang="en-US" sz="2000" dirty="0">
              <a:latin typeface="+mn-lt"/>
            </a:rPr>
            <a:t>) – </a:t>
          </a:r>
          <a:r>
            <a:rPr lang="en-US" sz="2000" dirty="0" err="1">
              <a:latin typeface="+mn-lt"/>
            </a:rPr>
            <a:t>Nampula</a:t>
          </a:r>
          <a:r>
            <a:rPr lang="en-US" sz="2000" dirty="0">
              <a:latin typeface="+mn-lt"/>
            </a:rPr>
            <a:t> </a:t>
          </a:r>
        </a:p>
      </dgm:t>
    </dgm:pt>
    <dgm:pt modelId="{751DBD00-826E-4F1E-B1AE-9D4B1296151E}" type="parTrans" cxnId="{E36704FB-0DCE-4BF4-8BDE-22E4050FFDE0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08600D6A-AE08-42C6-9C09-508966D68777}" type="sibTrans" cxnId="{E36704FB-0DCE-4BF4-8BDE-22E4050FFDE0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4B96A921-7A7E-471F-AAFE-B335C28DEFC6}">
      <dgm:prSet phldrT="[Text]" custT="1"/>
      <dgm:spPr/>
      <dgm:t>
        <a:bodyPr/>
        <a:lstStyle/>
        <a:p>
          <a:r>
            <a:rPr lang="en-US" sz="2000" dirty="0" err="1">
              <a:latin typeface="+mn-lt"/>
            </a:rPr>
            <a:t>Implementação</a:t>
          </a:r>
          <a:r>
            <a:rPr lang="en-US" sz="2000" dirty="0">
              <a:latin typeface="+mn-lt"/>
            </a:rPr>
            <a:t> </a:t>
          </a:r>
          <a:r>
            <a:rPr lang="en-US" sz="2000" dirty="0" err="1">
              <a:latin typeface="+mn-lt"/>
            </a:rPr>
            <a:t>programática</a:t>
          </a:r>
          <a:endParaRPr lang="en-US" sz="2000" dirty="0">
            <a:latin typeface="+mn-lt"/>
          </a:endParaRPr>
        </a:p>
        <a:p>
          <a:r>
            <a:rPr lang="en-US" sz="2000" dirty="0">
              <a:latin typeface="+mn-lt"/>
            </a:rPr>
            <a:t>2023</a:t>
          </a:r>
        </a:p>
      </dgm:t>
    </dgm:pt>
    <dgm:pt modelId="{AA1B3104-8FFE-4309-8B97-D81CF13185D5}" type="parTrans" cxnId="{4B4E26AA-2F0E-4BEB-94F9-0502B9C62FCC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60ED9E77-B3BF-4612-875A-7D405B0F3E84}" type="sibTrans" cxnId="{4B4E26AA-2F0E-4BEB-94F9-0502B9C62FCC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0A015048-9BD2-4B2B-AF4D-151628D88700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>
              <a:latin typeface="+mn-lt"/>
            </a:rPr>
            <a:t>23 </a:t>
          </a:r>
          <a:r>
            <a:rPr lang="en-US" sz="2000" dirty="0" err="1">
              <a:latin typeface="+mn-lt"/>
            </a:rPr>
            <a:t>distritos</a:t>
          </a:r>
          <a:r>
            <a:rPr lang="en-US" sz="2000" dirty="0">
              <a:latin typeface="+mn-lt"/>
            </a:rPr>
            <a:t> de </a:t>
          </a:r>
          <a:r>
            <a:rPr lang="en-US" sz="2000" dirty="0" err="1">
              <a:latin typeface="+mn-lt"/>
            </a:rPr>
            <a:t>província</a:t>
          </a:r>
          <a:r>
            <a:rPr lang="en-US" sz="2000" dirty="0">
              <a:latin typeface="+mn-lt"/>
            </a:rPr>
            <a:t> </a:t>
          </a:r>
          <a:r>
            <a:rPr lang="en-US" sz="2000" dirty="0" err="1">
              <a:latin typeface="+mn-lt"/>
            </a:rPr>
            <a:t>Nampula</a:t>
          </a:r>
          <a:r>
            <a:rPr lang="en-US" sz="2000" dirty="0">
              <a:latin typeface="+mn-lt"/>
            </a:rPr>
            <a:t> (2023 e 2024)</a:t>
          </a:r>
        </a:p>
      </dgm:t>
    </dgm:pt>
    <dgm:pt modelId="{89A1EC96-7198-4FE8-9C35-3807A1C01C05}" type="parTrans" cxnId="{7D679A64-8670-418F-A5BD-EA9A215CEA0F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557040EE-BF03-4298-AFE9-F488204022B4}" type="sibTrans" cxnId="{7D679A64-8670-418F-A5BD-EA9A215CEA0F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18F51394-D8CA-48F3-B5FE-117A3811F05D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pPr algn="l"/>
          <a:r>
            <a:rPr lang="pt-PT" sz="2000" dirty="0">
              <a:latin typeface="+mn-lt"/>
            </a:rPr>
            <a:t>Estudo piloto de aceitabilidade e viabilidade da QSM (2 distritos </a:t>
          </a:r>
          <a:r>
            <a:rPr lang="en-US" sz="2000" dirty="0">
              <a:latin typeface="+mn-lt"/>
              <a:cs typeface="Arial" panose="020B0604020202020204" pitchFamily="34" charset="0"/>
            </a:rPr>
            <a:t> de </a:t>
          </a:r>
          <a:r>
            <a:rPr lang="en-US" sz="2000" dirty="0" err="1">
              <a:latin typeface="+mn-lt"/>
              <a:cs typeface="Arial" panose="020B0604020202020204" pitchFamily="34" charset="0"/>
            </a:rPr>
            <a:t>implementação</a:t>
          </a:r>
          <a:r>
            <a:rPr lang="en-US" sz="2000" dirty="0">
              <a:latin typeface="+mn-lt"/>
              <a:cs typeface="Arial" panose="020B0604020202020204" pitchFamily="34" charset="0"/>
            </a:rPr>
            <a:t>  e  1 </a:t>
          </a:r>
          <a:r>
            <a:rPr lang="en-US" sz="2000" dirty="0" err="1">
              <a:latin typeface="+mn-lt"/>
              <a:cs typeface="Arial" panose="020B0604020202020204" pitchFamily="34" charset="0"/>
            </a:rPr>
            <a:t>controlo</a:t>
          </a:r>
          <a:r>
            <a:rPr lang="en-US" sz="2000" dirty="0">
              <a:latin typeface="+mn-lt"/>
              <a:cs typeface="Arial" panose="020B0604020202020204" pitchFamily="34" charset="0"/>
            </a:rPr>
            <a:t>) – </a:t>
          </a:r>
          <a:r>
            <a:rPr lang="en-US" sz="2000" dirty="0" err="1">
              <a:latin typeface="+mn-lt"/>
              <a:cs typeface="Arial" panose="020B0604020202020204" pitchFamily="34" charset="0"/>
            </a:rPr>
            <a:t>Nampula</a:t>
          </a:r>
          <a:r>
            <a:rPr lang="en-US" sz="2000" dirty="0">
              <a:latin typeface="+mn-lt"/>
              <a:cs typeface="Arial" panose="020B0604020202020204" pitchFamily="34" charset="0"/>
            </a:rPr>
            <a:t> </a:t>
          </a:r>
        </a:p>
        <a:p>
          <a:pPr algn="l"/>
          <a:endParaRPr lang="en-US" sz="2000" dirty="0">
            <a:latin typeface="+mn-lt"/>
          </a:endParaRPr>
        </a:p>
      </dgm:t>
    </dgm:pt>
    <dgm:pt modelId="{14E9FC83-A598-4B60-8D1B-43923DE7A833}" type="parTrans" cxnId="{F0AA554E-DB38-49C6-8CA1-B254F927A6D8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F966D704-DEAA-49F5-9A6E-604E82709810}" type="sibTrans" cxnId="{F0AA554E-DB38-49C6-8CA1-B254F927A6D8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C2C82BED-019F-4E35-9F3C-F9E0714F960A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pPr algn="l"/>
          <a:endParaRPr lang="en-US" sz="2000" dirty="0">
            <a:latin typeface="+mn-lt"/>
          </a:endParaRPr>
        </a:p>
      </dgm:t>
    </dgm:pt>
    <dgm:pt modelId="{9732BD1A-7443-4435-A444-CE7ED26D3A59}" type="parTrans" cxnId="{4C99E39E-2AA0-4EFD-8EB4-2507E5D3203C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AF97094E-0EFA-45C7-A844-40DEAA73E545}" type="sibTrans" cxnId="{4C99E39E-2AA0-4EFD-8EB4-2507E5D3203C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7AADC53D-4573-4141-A0EA-FE1993390EC9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en-US" sz="2000" dirty="0" err="1">
              <a:latin typeface="+mn-lt"/>
            </a:rPr>
            <a:t>Expansão-província</a:t>
          </a:r>
          <a:r>
            <a:rPr lang="en-US" sz="2000" dirty="0">
              <a:latin typeface="+mn-lt"/>
            </a:rPr>
            <a:t> de </a:t>
          </a:r>
          <a:r>
            <a:rPr lang="en-US" sz="2000" dirty="0" err="1">
              <a:latin typeface="+mn-lt"/>
            </a:rPr>
            <a:t>Niassa</a:t>
          </a:r>
          <a:r>
            <a:rPr lang="en-US" sz="2000" dirty="0">
              <a:latin typeface="+mn-lt"/>
            </a:rPr>
            <a:t> (2025)</a:t>
          </a:r>
        </a:p>
      </dgm:t>
    </dgm:pt>
    <dgm:pt modelId="{E34BD9BF-02F6-4725-ADA9-1C7D9699A919}" type="parTrans" cxnId="{B0C9531D-52C3-4AAD-9AD6-A62668D9B9A3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7D49B678-24B5-499B-A169-B26B54A8D31C}" type="sibTrans" cxnId="{B0C9531D-52C3-4AAD-9AD6-A62668D9B9A3}">
      <dgm:prSet/>
      <dgm:spPr/>
      <dgm:t>
        <a:bodyPr/>
        <a:lstStyle/>
        <a:p>
          <a:endParaRPr lang="en-US" sz="2000">
            <a:latin typeface="+mn-lt"/>
          </a:endParaRPr>
        </a:p>
      </dgm:t>
    </dgm:pt>
    <dgm:pt modelId="{25BDF57E-B2BA-4015-A51A-885090FBE69B}" type="pres">
      <dgm:prSet presAssocID="{0AAB2DC0-95D2-44E7-8ED5-3474139780CF}" presName="rootnode" presStyleCnt="0">
        <dgm:presLayoutVars>
          <dgm:chMax/>
          <dgm:chPref/>
          <dgm:dir/>
          <dgm:animLvl val="lvl"/>
        </dgm:presLayoutVars>
      </dgm:prSet>
      <dgm:spPr/>
    </dgm:pt>
    <dgm:pt modelId="{BC081DBC-6276-4CA5-BE8A-273AF68DB389}" type="pres">
      <dgm:prSet presAssocID="{299655D8-CFAC-4D6E-A708-83B54405B778}" presName="composite" presStyleCnt="0"/>
      <dgm:spPr/>
    </dgm:pt>
    <dgm:pt modelId="{A11B451E-DEAF-4AF8-BC9D-5A19C6FA6B23}" type="pres">
      <dgm:prSet presAssocID="{299655D8-CFAC-4D6E-A708-83B54405B778}" presName="bentUpArrow1" presStyleLbl="alignImgPlace1" presStyleIdx="0" presStyleCnt="2" custScaleX="78782" custScaleY="101203" custLinFactNeighborX="6840" custLinFactNeighborY="-32457"/>
      <dgm:spPr/>
    </dgm:pt>
    <dgm:pt modelId="{71DDC716-2E94-475C-9C87-99D23496C13A}" type="pres">
      <dgm:prSet presAssocID="{299655D8-CFAC-4D6E-A708-83B54405B778}" presName="ParentText" presStyleLbl="node1" presStyleIdx="0" presStyleCnt="3" custScaleX="82532" custScaleY="47180" custLinFactNeighborX="-11663" custLinFactNeighborY="-1298">
        <dgm:presLayoutVars>
          <dgm:chMax val="1"/>
          <dgm:chPref val="1"/>
          <dgm:bulletEnabled val="1"/>
        </dgm:presLayoutVars>
      </dgm:prSet>
      <dgm:spPr/>
    </dgm:pt>
    <dgm:pt modelId="{AC89203D-C445-40F9-AF65-AE44338FFE38}" type="pres">
      <dgm:prSet presAssocID="{299655D8-CFAC-4D6E-A708-83B54405B778}" presName="ChildText" presStyleLbl="revTx" presStyleIdx="0" presStyleCnt="3" custScaleX="119943" custScaleY="98931" custLinFactNeighborX="-6397" custLinFactNeighborY="2632">
        <dgm:presLayoutVars>
          <dgm:chMax val="0"/>
          <dgm:chPref val="0"/>
          <dgm:bulletEnabled val="1"/>
        </dgm:presLayoutVars>
      </dgm:prSet>
      <dgm:spPr/>
    </dgm:pt>
    <dgm:pt modelId="{09D08D5F-4C64-4624-8CE5-6C4BA83AFB1F}" type="pres">
      <dgm:prSet presAssocID="{9EB83B58-4E6D-4DA3-B3A3-0391F534A896}" presName="sibTrans" presStyleCnt="0"/>
      <dgm:spPr/>
    </dgm:pt>
    <dgm:pt modelId="{108084A6-918B-43AF-90D5-921110E48D08}" type="pres">
      <dgm:prSet presAssocID="{CC11AEFC-EA89-4C56-8890-BAC2FA17BB0D}" presName="composite" presStyleCnt="0"/>
      <dgm:spPr/>
    </dgm:pt>
    <dgm:pt modelId="{5DCDE6FF-920A-4462-80FF-A49D61E62512}" type="pres">
      <dgm:prSet presAssocID="{CC11AEFC-EA89-4C56-8890-BAC2FA17BB0D}" presName="bentUpArrow1" presStyleLbl="alignImgPlace1" presStyleIdx="1" presStyleCnt="2" custScaleY="88629" custLinFactNeighborX="25008" custLinFactNeighborY="-17739"/>
      <dgm:spPr/>
    </dgm:pt>
    <dgm:pt modelId="{0312AE3E-BC52-4A74-9C9F-934AB555AB90}" type="pres">
      <dgm:prSet presAssocID="{CC11AEFC-EA89-4C56-8890-BAC2FA17BB0D}" presName="ParentText" presStyleLbl="node1" presStyleIdx="1" presStyleCnt="3" custScaleX="84221" custScaleY="48142" custLinFactNeighborX="-14923" custLinFactNeighborY="-8251">
        <dgm:presLayoutVars>
          <dgm:chMax val="1"/>
          <dgm:chPref val="1"/>
          <dgm:bulletEnabled val="1"/>
        </dgm:presLayoutVars>
      </dgm:prSet>
      <dgm:spPr/>
    </dgm:pt>
    <dgm:pt modelId="{81E37A05-533C-4CE8-BACE-4D24220592E8}" type="pres">
      <dgm:prSet presAssocID="{CC11AEFC-EA89-4C56-8890-BAC2FA17BB0D}" presName="ChildText" presStyleLbl="revTx" presStyleIdx="1" presStyleCnt="3" custScaleX="132485" custScaleY="68636" custLinFactNeighborX="-9939" custLinFactNeighborY="-14651">
        <dgm:presLayoutVars>
          <dgm:chMax val="0"/>
          <dgm:chPref val="0"/>
          <dgm:bulletEnabled val="1"/>
        </dgm:presLayoutVars>
      </dgm:prSet>
      <dgm:spPr/>
    </dgm:pt>
    <dgm:pt modelId="{C4284EB3-42F7-4EB9-8382-A85596ED0BC9}" type="pres">
      <dgm:prSet presAssocID="{2F43F0DD-2878-4AF6-A40D-A49DA7993D3F}" presName="sibTrans" presStyleCnt="0"/>
      <dgm:spPr/>
    </dgm:pt>
    <dgm:pt modelId="{93627924-F304-48A8-8D46-036416F52A96}" type="pres">
      <dgm:prSet presAssocID="{4B96A921-7A7E-471F-AAFE-B335C28DEFC6}" presName="composite" presStyleCnt="0"/>
      <dgm:spPr/>
    </dgm:pt>
    <dgm:pt modelId="{12BDB4C8-D413-4E6C-93DB-43DDB6C8F7E7}" type="pres">
      <dgm:prSet presAssocID="{4B96A921-7A7E-471F-AAFE-B335C28DEFC6}" presName="ParentText" presStyleLbl="node1" presStyleIdx="2" presStyleCnt="3" custScaleX="77261" custScaleY="45005" custLinFactNeighborX="6543" custLinFactNeighborY="4964">
        <dgm:presLayoutVars>
          <dgm:chMax val="1"/>
          <dgm:chPref val="1"/>
          <dgm:bulletEnabled val="1"/>
        </dgm:presLayoutVars>
      </dgm:prSet>
      <dgm:spPr/>
    </dgm:pt>
    <dgm:pt modelId="{5B562F9A-BE6E-4B1D-B78E-81FDBB8B726D}" type="pres">
      <dgm:prSet presAssocID="{4B96A921-7A7E-471F-AAFE-B335C28DEFC6}" presName="FinalChildText" presStyleLbl="revTx" presStyleIdx="2" presStyleCnt="3" custScaleX="120437" custScaleY="84697" custLinFactNeighborX="9254" custLinFactNeighborY="37725">
        <dgm:presLayoutVars>
          <dgm:chMax val="0"/>
          <dgm:chPref val="0"/>
          <dgm:bulletEnabled val="1"/>
        </dgm:presLayoutVars>
      </dgm:prSet>
      <dgm:spPr/>
    </dgm:pt>
  </dgm:ptLst>
  <dgm:cxnLst>
    <dgm:cxn modelId="{B0C9531D-52C3-4AAD-9AD6-A62668D9B9A3}" srcId="{4B96A921-7A7E-471F-AAFE-B335C28DEFC6}" destId="{7AADC53D-4573-4141-A0EA-FE1993390EC9}" srcOrd="1" destOrd="0" parTransId="{E34BD9BF-02F6-4725-ADA9-1C7D9699A919}" sibTransId="{7D49B678-24B5-499B-A169-B26B54A8D31C}"/>
    <dgm:cxn modelId="{C40A7F1F-140F-416D-96F8-A42D7C135AF2}" srcId="{0AAB2DC0-95D2-44E7-8ED5-3474139780CF}" destId="{299655D8-CFAC-4D6E-A708-83B54405B778}" srcOrd="0" destOrd="0" parTransId="{3037ACF8-B307-4B1C-9C67-E9F90BE2D3E1}" sibTransId="{9EB83B58-4E6D-4DA3-B3A3-0391F534A896}"/>
    <dgm:cxn modelId="{20F2FE35-5333-4F92-ADAB-22B039895FA0}" type="presOf" srcId="{18F51394-D8CA-48F3-B5FE-117A3811F05D}" destId="{AC89203D-C445-40F9-AF65-AE44338FFE38}" srcOrd="0" destOrd="1" presId="urn:microsoft.com/office/officeart/2005/8/layout/StepDownProcess#1"/>
    <dgm:cxn modelId="{34736C64-B07A-4BE8-82CA-2A68FAE05744}" type="presOf" srcId="{F382C09C-1449-4ADE-B826-59743AB6C3A9}" destId="{81E37A05-533C-4CE8-BACE-4D24220592E8}" srcOrd="0" destOrd="0" presId="urn:microsoft.com/office/officeart/2005/8/layout/StepDownProcess#1"/>
    <dgm:cxn modelId="{7D679A64-8670-418F-A5BD-EA9A215CEA0F}" srcId="{4B96A921-7A7E-471F-AAFE-B335C28DEFC6}" destId="{0A015048-9BD2-4B2B-AF4D-151628D88700}" srcOrd="0" destOrd="0" parTransId="{89A1EC96-7198-4FE8-9C35-3807A1C01C05}" sibTransId="{557040EE-BF03-4298-AFE9-F488204022B4}"/>
    <dgm:cxn modelId="{F0AA554E-DB38-49C6-8CA1-B254F927A6D8}" srcId="{299655D8-CFAC-4D6E-A708-83B54405B778}" destId="{18F51394-D8CA-48F3-B5FE-117A3811F05D}" srcOrd="1" destOrd="0" parTransId="{14E9FC83-A598-4B60-8D1B-43923DE7A833}" sibTransId="{F966D704-DEAA-49F5-9A6E-604E82709810}"/>
    <dgm:cxn modelId="{D1401D76-285A-408C-98C2-798A77C81230}" type="presOf" srcId="{C2C82BED-019F-4E35-9F3C-F9E0714F960A}" destId="{AC89203D-C445-40F9-AF65-AE44338FFE38}" srcOrd="0" destOrd="0" presId="urn:microsoft.com/office/officeart/2005/8/layout/StepDownProcess#1"/>
    <dgm:cxn modelId="{95522380-BE0B-4EA9-BAE9-7456110F0BDC}" type="presOf" srcId="{0A015048-9BD2-4B2B-AF4D-151628D88700}" destId="{5B562F9A-BE6E-4B1D-B78E-81FDBB8B726D}" srcOrd="0" destOrd="0" presId="urn:microsoft.com/office/officeart/2005/8/layout/StepDownProcess#1"/>
    <dgm:cxn modelId="{4D3B7C87-4F20-42AE-B088-EE50A6E20EBF}" type="presOf" srcId="{CC11AEFC-EA89-4C56-8890-BAC2FA17BB0D}" destId="{0312AE3E-BC52-4A74-9C9F-934AB555AB90}" srcOrd="0" destOrd="0" presId="urn:microsoft.com/office/officeart/2005/8/layout/StepDownProcess#1"/>
    <dgm:cxn modelId="{E52B758D-A699-4DA7-8A0E-DB474ACAE43E}" type="presOf" srcId="{0AAB2DC0-95D2-44E7-8ED5-3474139780CF}" destId="{25BDF57E-B2BA-4015-A51A-885090FBE69B}" srcOrd="0" destOrd="0" presId="urn:microsoft.com/office/officeart/2005/8/layout/StepDownProcess#1"/>
    <dgm:cxn modelId="{4C99E39E-2AA0-4EFD-8EB4-2507E5D3203C}" srcId="{299655D8-CFAC-4D6E-A708-83B54405B778}" destId="{C2C82BED-019F-4E35-9F3C-F9E0714F960A}" srcOrd="0" destOrd="0" parTransId="{9732BD1A-7443-4435-A444-CE7ED26D3A59}" sibTransId="{AF97094E-0EFA-45C7-A844-40DEAA73E545}"/>
    <dgm:cxn modelId="{9765E89F-CF1F-4BF7-AF60-566D9B8A5C1B}" srcId="{0AAB2DC0-95D2-44E7-8ED5-3474139780CF}" destId="{CC11AEFC-EA89-4C56-8890-BAC2FA17BB0D}" srcOrd="1" destOrd="0" parTransId="{082ABCFF-5585-4ADD-B4F6-B54AC44276A0}" sibTransId="{2F43F0DD-2878-4AF6-A40D-A49DA7993D3F}"/>
    <dgm:cxn modelId="{4B4E26AA-2F0E-4BEB-94F9-0502B9C62FCC}" srcId="{0AAB2DC0-95D2-44E7-8ED5-3474139780CF}" destId="{4B96A921-7A7E-471F-AAFE-B335C28DEFC6}" srcOrd="2" destOrd="0" parTransId="{AA1B3104-8FFE-4309-8B97-D81CF13185D5}" sibTransId="{60ED9E77-B3BF-4612-875A-7D405B0F3E84}"/>
    <dgm:cxn modelId="{E0D33CCA-FD6A-4D70-A992-97ABA9F48A2D}" type="presOf" srcId="{7AADC53D-4573-4141-A0EA-FE1993390EC9}" destId="{5B562F9A-BE6E-4B1D-B78E-81FDBB8B726D}" srcOrd="0" destOrd="1" presId="urn:microsoft.com/office/officeart/2005/8/layout/StepDownProcess#1"/>
    <dgm:cxn modelId="{8D5C56CC-B8F0-4219-8494-5BCB29432955}" type="presOf" srcId="{4B96A921-7A7E-471F-AAFE-B335C28DEFC6}" destId="{12BDB4C8-D413-4E6C-93DB-43DDB6C8F7E7}" srcOrd="0" destOrd="0" presId="urn:microsoft.com/office/officeart/2005/8/layout/StepDownProcess#1"/>
    <dgm:cxn modelId="{AEA99FF7-0CD2-46F8-AC4B-CFBC90B5C63A}" type="presOf" srcId="{299655D8-CFAC-4D6E-A708-83B54405B778}" destId="{71DDC716-2E94-475C-9C87-99D23496C13A}" srcOrd="0" destOrd="0" presId="urn:microsoft.com/office/officeart/2005/8/layout/StepDownProcess#1"/>
    <dgm:cxn modelId="{E36704FB-0DCE-4BF4-8BDE-22E4050FFDE0}" srcId="{CC11AEFC-EA89-4C56-8890-BAC2FA17BB0D}" destId="{F382C09C-1449-4ADE-B826-59743AB6C3A9}" srcOrd="0" destOrd="0" parTransId="{751DBD00-826E-4F1E-B1AE-9D4B1296151E}" sibTransId="{08600D6A-AE08-42C6-9C09-508966D68777}"/>
    <dgm:cxn modelId="{41374C27-A361-4883-B738-24729E9C8852}" type="presParOf" srcId="{25BDF57E-B2BA-4015-A51A-885090FBE69B}" destId="{BC081DBC-6276-4CA5-BE8A-273AF68DB389}" srcOrd="0" destOrd="0" presId="urn:microsoft.com/office/officeart/2005/8/layout/StepDownProcess#1"/>
    <dgm:cxn modelId="{13D3EF92-D938-4C77-8BD3-62D455BCCE55}" type="presParOf" srcId="{BC081DBC-6276-4CA5-BE8A-273AF68DB389}" destId="{A11B451E-DEAF-4AF8-BC9D-5A19C6FA6B23}" srcOrd="0" destOrd="0" presId="urn:microsoft.com/office/officeart/2005/8/layout/StepDownProcess#1"/>
    <dgm:cxn modelId="{4586C0BE-7B25-49F9-B998-0CA9007A8638}" type="presParOf" srcId="{BC081DBC-6276-4CA5-BE8A-273AF68DB389}" destId="{71DDC716-2E94-475C-9C87-99D23496C13A}" srcOrd="1" destOrd="0" presId="urn:microsoft.com/office/officeart/2005/8/layout/StepDownProcess#1"/>
    <dgm:cxn modelId="{029C1F69-3466-4B14-950A-AC9105AC68C0}" type="presParOf" srcId="{BC081DBC-6276-4CA5-BE8A-273AF68DB389}" destId="{AC89203D-C445-40F9-AF65-AE44338FFE38}" srcOrd="2" destOrd="0" presId="urn:microsoft.com/office/officeart/2005/8/layout/StepDownProcess#1"/>
    <dgm:cxn modelId="{6CE3DD31-8DFE-45BD-857D-B6151EF585E7}" type="presParOf" srcId="{25BDF57E-B2BA-4015-A51A-885090FBE69B}" destId="{09D08D5F-4C64-4624-8CE5-6C4BA83AFB1F}" srcOrd="1" destOrd="0" presId="urn:microsoft.com/office/officeart/2005/8/layout/StepDownProcess#1"/>
    <dgm:cxn modelId="{3554650C-C1B6-4B85-9C2A-3246CA84AD93}" type="presParOf" srcId="{25BDF57E-B2BA-4015-A51A-885090FBE69B}" destId="{108084A6-918B-43AF-90D5-921110E48D08}" srcOrd="2" destOrd="0" presId="urn:microsoft.com/office/officeart/2005/8/layout/StepDownProcess#1"/>
    <dgm:cxn modelId="{E39B8EF3-A398-49D2-977A-93616E020696}" type="presParOf" srcId="{108084A6-918B-43AF-90D5-921110E48D08}" destId="{5DCDE6FF-920A-4462-80FF-A49D61E62512}" srcOrd="0" destOrd="0" presId="urn:microsoft.com/office/officeart/2005/8/layout/StepDownProcess#1"/>
    <dgm:cxn modelId="{ACC8D89B-7DF2-467A-8746-9ABEF79D34CA}" type="presParOf" srcId="{108084A6-918B-43AF-90D5-921110E48D08}" destId="{0312AE3E-BC52-4A74-9C9F-934AB555AB90}" srcOrd="1" destOrd="0" presId="urn:microsoft.com/office/officeart/2005/8/layout/StepDownProcess#1"/>
    <dgm:cxn modelId="{A7EA64BE-74B4-40EA-802B-A445413F18FC}" type="presParOf" srcId="{108084A6-918B-43AF-90D5-921110E48D08}" destId="{81E37A05-533C-4CE8-BACE-4D24220592E8}" srcOrd="2" destOrd="0" presId="urn:microsoft.com/office/officeart/2005/8/layout/StepDownProcess#1"/>
    <dgm:cxn modelId="{D4AAD485-0A8A-4C98-8C40-857BA6A3B966}" type="presParOf" srcId="{25BDF57E-B2BA-4015-A51A-885090FBE69B}" destId="{C4284EB3-42F7-4EB9-8382-A85596ED0BC9}" srcOrd="3" destOrd="0" presId="urn:microsoft.com/office/officeart/2005/8/layout/StepDownProcess#1"/>
    <dgm:cxn modelId="{23731799-5150-47A8-8996-FEA099EB71D8}" type="presParOf" srcId="{25BDF57E-B2BA-4015-A51A-885090FBE69B}" destId="{93627924-F304-48A8-8D46-036416F52A96}" srcOrd="4" destOrd="0" presId="urn:microsoft.com/office/officeart/2005/8/layout/StepDownProcess#1"/>
    <dgm:cxn modelId="{3CE59566-4DAA-4CF1-8CD4-D3E31BBB7776}" type="presParOf" srcId="{93627924-F304-48A8-8D46-036416F52A96}" destId="{12BDB4C8-D413-4E6C-93DB-43DDB6C8F7E7}" srcOrd="0" destOrd="0" presId="urn:microsoft.com/office/officeart/2005/8/layout/StepDownProcess#1"/>
    <dgm:cxn modelId="{A319B379-EC14-49D4-B62A-91869D2F7BB7}" type="presParOf" srcId="{93627924-F304-48A8-8D46-036416F52A96}" destId="{5B562F9A-BE6E-4B1D-B78E-81FDBB8B726D}" srcOrd="1" destOrd="0" presId="urn:microsoft.com/office/officeart/2005/8/layout/StepDownProcess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592747-7793-472D-ACE5-F2F492545881}" type="doc">
      <dgm:prSet loTypeId="urn:microsoft.com/office/officeart/2005/8/layout/chevron2" loCatId="process" qsTypeId="urn:microsoft.com/office/officeart/2005/8/quickstyle/simple1#1" qsCatId="simple" csTypeId="urn:microsoft.com/office/officeart/2005/8/colors/accent1_4#1" csCatId="accent1" phldr="1"/>
      <dgm:spPr/>
      <dgm:t>
        <a:bodyPr/>
        <a:lstStyle/>
        <a:p>
          <a:endParaRPr lang="en-US"/>
        </a:p>
      </dgm:t>
    </dgm:pt>
    <dgm:pt modelId="{EC6D996D-8E0D-4315-B4DC-FD936FF9A51C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1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1EAF4E1C-B05E-4C0E-B811-A698395A3900}" type="parTrans" cxnId="{B2FC2A07-60B7-4E56-9740-FAE820406A7D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A51A5DB1-4991-4537-9528-F5D445CB578E}" type="sibTrans" cxnId="{B2FC2A07-60B7-4E56-9740-FAE820406A7D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76575CAD-5646-4A04-8821-0F003E03C526}">
      <dgm:prSet phldrT="[Text]" custT="1"/>
      <dgm:spPr/>
      <dgm:t>
        <a:bodyPr/>
        <a:lstStyle/>
        <a:p>
          <a:r>
            <a:rPr lang="en-US" sz="2300" b="1" dirty="0">
              <a:latin typeface="+mn-lt"/>
              <a:cs typeface="Arial" panose="020B0604020202020204" pitchFamily="34" charset="0"/>
            </a:rPr>
            <a:t>2</a:t>
          </a:r>
        </a:p>
      </dgm:t>
    </dgm:pt>
    <dgm:pt modelId="{40F0FDC8-ECB6-46E6-925C-802A60CD1C71}" type="parTrans" cxnId="{65BD763A-E245-4E48-B612-1D697EA23813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2910720F-0484-4AE1-8D56-8ACBADD8CFE3}" type="sibTrans" cxnId="{65BD763A-E245-4E48-B612-1D697EA23813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5961183F-24B4-4FB4-A9B8-03F48918C612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3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A24CD4BC-152E-48C9-848E-B8EB448363D7}" type="parTrans" cxnId="{386D3FA3-FE7E-4910-9CA0-B72C8634C99C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B66205AB-8893-42DA-8377-7E6BE7FD5E5D}" type="sibTrans" cxnId="{386D3FA3-FE7E-4910-9CA0-B72C8634C99C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F7EF7883-7966-452A-97AD-05515319469E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8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C1855A27-1D76-4E7C-8DCD-801E9E6F3900}" type="parTrans" cxnId="{9A356979-0190-41AE-82E2-01AC1D5F6641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5716C65A-2E0B-468A-8C15-279A60DDDCBB}" type="sibTrans" cxnId="{9A356979-0190-41AE-82E2-01AC1D5F6641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217433E1-F09B-4021-B1A6-609EFA0E9157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4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5B737C6B-B1E5-492A-B920-CDEF110F7DFB}" type="parTrans" cxnId="{D6AE03A4-385D-40B1-9598-C696292EBDC6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20E113BD-40A8-4439-A29B-9780D0F18D8F}" type="sibTrans" cxnId="{D6AE03A4-385D-40B1-9598-C696292EBDC6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13FF69B9-5C4F-4D96-93E5-AF8166C35524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5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74A0E3BD-0BB4-4374-B4EF-DFEA9F1219A5}" type="parTrans" cxnId="{65E148B1-98B2-40BF-8404-D1EAB55ED805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4F212E9F-AD62-4E1E-A635-832D73D87A87}" type="sibTrans" cxnId="{65E148B1-98B2-40BF-8404-D1EAB55ED805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9171A61D-072D-4659-8BB6-927878F5DA71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6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2326D816-098B-483A-A730-968B658C385B}" type="parTrans" cxnId="{C596A97B-2BA6-4EF1-8F85-B6D90731514E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320D1E7D-1C0F-4BBF-84E3-B01A642E7CD5}" type="sibTrans" cxnId="{C596A97B-2BA6-4EF1-8F85-B6D90731514E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636EBA70-C125-47D3-BF7F-4B5618B441AF}">
      <dgm:prSet phldrT="[Text]" custT="1"/>
      <dgm:spPr/>
      <dgm:t>
        <a:bodyPr/>
        <a:lstStyle/>
        <a:p>
          <a:r>
            <a:rPr lang="en-US" sz="2300" b="1">
              <a:latin typeface="+mn-lt"/>
              <a:cs typeface="Arial" panose="020B0604020202020204" pitchFamily="34" charset="0"/>
            </a:rPr>
            <a:t>7</a:t>
          </a:r>
          <a:endParaRPr lang="en-US" sz="2300" b="1" dirty="0">
            <a:latin typeface="+mn-lt"/>
            <a:cs typeface="Arial" panose="020B0604020202020204" pitchFamily="34" charset="0"/>
          </a:endParaRPr>
        </a:p>
      </dgm:t>
    </dgm:pt>
    <dgm:pt modelId="{05599A62-9DB7-4553-A198-3045663ED7C9}" type="parTrans" cxnId="{C719A9CD-AAF9-450F-ABF2-E4E4569421C6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8A85C451-965A-4FA6-AFB1-23647136CD77}" type="sibTrans" cxnId="{C719A9CD-AAF9-450F-ABF2-E4E4569421C6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32139C06-36C0-4F6D-B3A4-6E392EB3E711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en-US" sz="2300" b="0" dirty="0">
            <a:solidFill>
              <a:schemeClr val="tx1"/>
            </a:solidFill>
            <a:latin typeface="+mn-lt"/>
          </a:endParaRPr>
        </a:p>
      </dgm:t>
    </dgm:pt>
    <dgm:pt modelId="{7D34D000-636F-4841-96EC-8B94CDA31F16}" type="parTrans" cxnId="{782EA7CA-DA28-4CAB-A0D5-E1A8CC8FADB4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C8894DBF-4370-42CD-8876-F799E81C47C5}" type="sibTrans" cxnId="{782EA7CA-DA28-4CAB-A0D5-E1A8CC8FADB4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7EE41CFB-16B6-4170-B5EA-6DE06D84190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>
              <a:latin typeface="+mn-lt"/>
              <a:cs typeface="Arial" panose="020B0604020202020204" pitchFamily="34" charset="0"/>
            </a:rPr>
            <a:t> Gestão das aquisições e aprovisionamento</a:t>
          </a:r>
        </a:p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latin typeface="+mn-lt"/>
          </a:endParaRPr>
        </a:p>
      </dgm:t>
    </dgm:pt>
    <dgm:pt modelId="{53E8F4DB-B18A-4F3C-BB62-F3FBF2C94E75}" type="parTrans" cxnId="{67CB5A6B-9AE6-4AA0-AB0C-361AD724DAB3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5E4E0836-5572-4060-A177-DCD1D6A29CF2}" type="sibTrans" cxnId="{67CB5A6B-9AE6-4AA0-AB0C-361AD724DAB3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2583CDEE-CCE9-4755-B876-BA541ED1E067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>
              <a:latin typeface="+mn-lt"/>
              <a:cs typeface="Arial" panose="020B0604020202020204" pitchFamily="34" charset="0"/>
            </a:rPr>
            <a:t> Envolvimento comunitario e mobilização</a:t>
          </a:r>
        </a:p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latin typeface="+mn-lt"/>
          </a:endParaRPr>
        </a:p>
      </dgm:t>
    </dgm:pt>
    <dgm:pt modelId="{90ECD21D-4F60-429C-B341-C376EDB1DB56}" type="parTrans" cxnId="{1F534763-E77D-4D6F-BE58-374AA05CFAEE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55D92B48-9E8C-4BEA-B4BE-56588CA63792}" type="sibTrans" cxnId="{1F534763-E77D-4D6F-BE58-374AA05CFAEE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395849FE-049A-4C24-8D33-F3B90BE7C43A}">
      <dgm:prSet custT="1"/>
      <dgm:spPr/>
      <dgm:t>
        <a:bodyPr/>
        <a:lstStyle/>
        <a:p>
          <a:r>
            <a:rPr lang="en-US" sz="2300" b="0">
              <a:latin typeface="+mn-lt"/>
            </a:rPr>
            <a:t>Cascata de treinamento (4 niveis)</a:t>
          </a:r>
          <a:endParaRPr lang="en-US" sz="2300" b="0" dirty="0">
            <a:latin typeface="+mn-lt"/>
          </a:endParaRPr>
        </a:p>
      </dgm:t>
    </dgm:pt>
    <dgm:pt modelId="{F45C6821-270C-4A96-B1E0-8BFB178960F7}" type="parTrans" cxnId="{BC9915F9-89B3-4E38-8B8D-87CD3DAA1FE4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0CEEF965-5457-4314-940A-7AAB6FB15F54}" type="sibTrans" cxnId="{BC9915F9-89B3-4E38-8B8D-87CD3DAA1FE4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4D079847-643C-424B-9940-9540F6E17CA9}">
      <dgm:prSet custT="1"/>
      <dgm:spPr/>
      <dgm:t>
        <a:bodyPr/>
        <a:lstStyle/>
        <a:p>
          <a:r>
            <a:rPr lang="en-US" sz="2300" b="0" dirty="0" err="1">
              <a:latin typeface="+mn-lt"/>
            </a:rPr>
            <a:t>Administração</a:t>
          </a:r>
          <a:r>
            <a:rPr lang="en-US" sz="2300" b="0" dirty="0">
              <a:latin typeface="+mn-lt"/>
            </a:rPr>
            <a:t> do SPAQ</a:t>
          </a:r>
        </a:p>
      </dgm:t>
    </dgm:pt>
    <dgm:pt modelId="{9D098F79-1BF2-441D-82BF-BD94F176E0A7}" type="parTrans" cxnId="{7CDD5230-5999-4758-9C33-D98F04D67141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7EAE8899-6F4B-425E-9B1A-BA83AAD75275}" type="sibTrans" cxnId="{7CDD5230-5999-4758-9C33-D98F04D67141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3413612E-DB41-4F97-87FD-2D14EACB8A34}">
      <dgm:prSet custT="1"/>
      <dgm:spPr/>
      <dgm:t>
        <a:bodyPr/>
        <a:lstStyle/>
        <a:p>
          <a:pPr marL="5715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 dirty="0">
              <a:latin typeface="+mn-lt"/>
            </a:rPr>
            <a:t> </a:t>
          </a:r>
          <a:r>
            <a:rPr lang="en-US" sz="2300" b="0" dirty="0" err="1">
              <a:latin typeface="+mn-lt"/>
            </a:rPr>
            <a:t>Supervisão</a:t>
          </a:r>
          <a:endParaRPr lang="en-US" sz="2300" b="0" dirty="0">
            <a:latin typeface="+mn-lt"/>
          </a:endParaRPr>
        </a:p>
        <a:p>
          <a:pPr marL="57150" indent="0">
            <a:buNone/>
          </a:pPr>
          <a:endParaRPr lang="en-US" sz="2300" b="0" dirty="0">
            <a:latin typeface="+mn-lt"/>
          </a:endParaRPr>
        </a:p>
      </dgm:t>
    </dgm:pt>
    <dgm:pt modelId="{70B535C8-13DB-4650-AD13-F62FD8CFA9F7}" type="parTrans" cxnId="{6CD54949-2C4F-4679-8EF2-7E8DBA5D014E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E4E7C3C1-510A-462E-B9AB-8E1E86B0AC9C}" type="sibTrans" cxnId="{6CD54949-2C4F-4679-8EF2-7E8DBA5D014E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538FBD78-ED4D-4057-B017-EDC998134D5B}">
      <dgm:prSet custT="1"/>
      <dgm:spPr/>
      <dgm:t>
        <a:bodyPr/>
        <a:lstStyle/>
        <a:p>
          <a:pPr marL="57150" marR="0" lvl="0" indent="0" algn="l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n-US" sz="2300" b="0" kern="1200">
              <a:latin typeface="+mn-lt"/>
            </a:rPr>
            <a:t> Gestão de casos e Farmacovigilância </a:t>
          </a:r>
        </a:p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latin typeface="+mn-lt"/>
          </a:endParaRPr>
        </a:p>
      </dgm:t>
    </dgm:pt>
    <dgm:pt modelId="{41612249-7881-4B17-BD77-FBA9F9FFB90C}" type="parTrans" cxnId="{DFFE4C60-356B-4F34-B788-D0D268EB983B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B6EEC528-591E-4EE5-BDD9-ACD51AC3CB23}" type="sibTrans" cxnId="{DFFE4C60-356B-4F34-B788-D0D268EB983B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457659C1-FD24-4978-9D41-409C298FF0DE}">
      <dgm:prSet custT="1"/>
      <dgm:spPr/>
      <dgm:t>
        <a:bodyPr/>
        <a:lstStyle/>
        <a:p>
          <a:r>
            <a:rPr lang="en-US" sz="2300" b="0" dirty="0" err="1">
              <a:latin typeface="+mn-lt"/>
            </a:rPr>
            <a:t>Monitoria</a:t>
          </a:r>
          <a:r>
            <a:rPr lang="en-US" sz="2300" b="0" dirty="0">
              <a:latin typeface="+mn-lt"/>
            </a:rPr>
            <a:t> e  </a:t>
          </a:r>
          <a:r>
            <a:rPr lang="en-US" sz="2300" b="0" dirty="0" err="1">
              <a:latin typeface="+mn-lt"/>
            </a:rPr>
            <a:t>Avaliação</a:t>
          </a:r>
          <a:endParaRPr lang="en-US" sz="2300" b="0" dirty="0">
            <a:latin typeface="+mn-lt"/>
          </a:endParaRPr>
        </a:p>
      </dgm:t>
    </dgm:pt>
    <dgm:pt modelId="{FE8E08E4-A253-45CC-BDF7-1B1A6A2CB495}" type="parTrans" cxnId="{8ECD7C1F-46B4-4B11-9000-46DDE795DDE6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6D5143A6-A4A0-401D-939C-0A9F41258D2C}" type="sibTrans" cxnId="{8ECD7C1F-46B4-4B11-9000-46DDE795DDE6}">
      <dgm:prSet/>
      <dgm:spPr/>
      <dgm:t>
        <a:bodyPr/>
        <a:lstStyle/>
        <a:p>
          <a:endParaRPr lang="en-US" sz="2300" b="1">
            <a:solidFill>
              <a:schemeClr val="accent2">
                <a:lumMod val="75000"/>
              </a:schemeClr>
            </a:solidFill>
            <a:latin typeface="+mn-lt"/>
          </a:endParaRPr>
        </a:p>
      </dgm:t>
    </dgm:pt>
    <dgm:pt modelId="{0A7B06CA-9779-4219-8E15-2E3E8C8E8EDE}">
      <dgm:prSet custT="1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solidFill>
              <a:schemeClr val="tx1"/>
            </a:solidFill>
            <a:latin typeface="+mn-lt"/>
          </a:endParaRPr>
        </a:p>
      </dgm:t>
    </dgm:pt>
    <dgm:pt modelId="{CF76ECF7-D28B-4028-9F70-8B2AB1554AFA}" type="parTrans" cxnId="{C30A1435-B969-41A1-BAEE-1B80F006D236}">
      <dgm:prSet/>
      <dgm:spPr/>
      <dgm:t>
        <a:bodyPr/>
        <a:lstStyle/>
        <a:p>
          <a:endParaRPr lang="en-US" sz="2300"/>
        </a:p>
      </dgm:t>
    </dgm:pt>
    <dgm:pt modelId="{5B2F4F37-9A46-495C-A77A-31DCA0AE2F6A}" type="sibTrans" cxnId="{C30A1435-B969-41A1-BAEE-1B80F006D236}">
      <dgm:prSet/>
      <dgm:spPr/>
      <dgm:t>
        <a:bodyPr/>
        <a:lstStyle/>
        <a:p>
          <a:endParaRPr lang="en-US" sz="2300"/>
        </a:p>
      </dgm:t>
    </dgm:pt>
    <dgm:pt modelId="{F0F034A9-418B-481C-BB7A-BB1BAED0A6F2}">
      <dgm:prSet custT="1"/>
      <dgm:spPr/>
      <dgm:t>
        <a:bodyPr/>
        <a:lstStyle/>
        <a:p>
          <a:pPr marL="57150" indent="0">
            <a:buNone/>
          </a:pPr>
          <a:endParaRPr lang="en-US" sz="2300" b="0" dirty="0">
            <a:solidFill>
              <a:schemeClr val="tx1"/>
            </a:solidFill>
            <a:latin typeface="+mn-lt"/>
          </a:endParaRPr>
        </a:p>
      </dgm:t>
    </dgm:pt>
    <dgm:pt modelId="{8A045E7C-B723-4B46-95E6-5CCAEEBD04C7}" type="parTrans" cxnId="{FD4131B3-6904-4F7E-963D-21EE1B1DBAB7}">
      <dgm:prSet/>
      <dgm:spPr/>
      <dgm:t>
        <a:bodyPr/>
        <a:lstStyle/>
        <a:p>
          <a:endParaRPr lang="en-US" sz="2300"/>
        </a:p>
      </dgm:t>
    </dgm:pt>
    <dgm:pt modelId="{543294FD-2FC6-4C17-8645-FC25F66407CD}" type="sibTrans" cxnId="{FD4131B3-6904-4F7E-963D-21EE1B1DBAB7}">
      <dgm:prSet/>
      <dgm:spPr/>
      <dgm:t>
        <a:bodyPr/>
        <a:lstStyle/>
        <a:p>
          <a:endParaRPr lang="en-US" sz="2300"/>
        </a:p>
      </dgm:t>
    </dgm:pt>
    <dgm:pt modelId="{0D66F9E8-02DF-4782-AB44-20E122A3EA24}">
      <dgm:prSet custT="1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solidFill>
              <a:schemeClr val="tx1"/>
            </a:solidFill>
            <a:latin typeface="+mn-lt"/>
          </a:endParaRPr>
        </a:p>
      </dgm:t>
    </dgm:pt>
    <dgm:pt modelId="{9FA34E4B-309E-4DD8-8C7E-B1E63AD0D876}" type="parTrans" cxnId="{592D9861-3BE0-4248-A732-8AC1CF2032E6}">
      <dgm:prSet/>
      <dgm:spPr/>
      <dgm:t>
        <a:bodyPr/>
        <a:lstStyle/>
        <a:p>
          <a:endParaRPr lang="en-US" sz="2300"/>
        </a:p>
      </dgm:t>
    </dgm:pt>
    <dgm:pt modelId="{08345C2B-1E86-4DD4-BB07-75F081EAEF7E}" type="sibTrans" cxnId="{592D9861-3BE0-4248-A732-8AC1CF2032E6}">
      <dgm:prSet/>
      <dgm:spPr/>
      <dgm:t>
        <a:bodyPr/>
        <a:lstStyle/>
        <a:p>
          <a:endParaRPr lang="en-US" sz="2300"/>
        </a:p>
      </dgm:t>
    </dgm:pt>
    <dgm:pt modelId="{2FD9FDCA-E2E9-4FAC-8341-835914E5D4F8}">
      <dgm:prSet custT="1"/>
      <dgm:spPr/>
      <dgm:t>
        <a:bodyPr/>
        <a:lstStyle/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solidFill>
              <a:schemeClr val="tx1"/>
            </a:solidFill>
            <a:latin typeface="+mn-lt"/>
          </a:endParaRPr>
        </a:p>
      </dgm:t>
    </dgm:pt>
    <dgm:pt modelId="{F0B28AEF-349C-4DE2-B60B-874DE94DA5BA}" type="parTrans" cxnId="{775F81AA-3905-46FB-8C43-F3C39ECF3D21}">
      <dgm:prSet/>
      <dgm:spPr/>
      <dgm:t>
        <a:bodyPr/>
        <a:lstStyle/>
        <a:p>
          <a:endParaRPr lang="en-US" sz="2300"/>
        </a:p>
      </dgm:t>
    </dgm:pt>
    <dgm:pt modelId="{289A25F4-6E8A-4265-8A90-E0AB5B080E8D}" type="sibTrans" cxnId="{775F81AA-3905-46FB-8C43-F3C39ECF3D21}">
      <dgm:prSet/>
      <dgm:spPr/>
      <dgm:t>
        <a:bodyPr/>
        <a:lstStyle/>
        <a:p>
          <a:endParaRPr lang="en-US" sz="2300"/>
        </a:p>
      </dgm:t>
    </dgm:pt>
    <dgm:pt modelId="{25B819BD-168E-4644-8264-B59C13BAC7E3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 dirty="0" err="1">
              <a:latin typeface="+mn-lt"/>
              <a:cs typeface="Arial" panose="020B0604020202020204" pitchFamily="34" charset="0"/>
            </a:rPr>
            <a:t>Planificação</a:t>
          </a:r>
          <a:r>
            <a:rPr lang="en-US" sz="2300" b="0" dirty="0">
              <a:latin typeface="+mn-lt"/>
              <a:cs typeface="Arial" panose="020B0604020202020204" pitchFamily="34" charset="0"/>
            </a:rPr>
            <a:t> e </a:t>
          </a:r>
          <a:r>
            <a:rPr lang="en-US" sz="2300" b="0" dirty="0" err="1">
              <a:latin typeface="+mn-lt"/>
              <a:cs typeface="Arial" panose="020B0604020202020204" pitchFamily="34" charset="0"/>
            </a:rPr>
            <a:t>enumeração</a:t>
          </a:r>
          <a:endParaRPr lang="en-US" sz="2300" b="0" dirty="0">
            <a:latin typeface="+mn-lt"/>
            <a:cs typeface="Arial" panose="020B0604020202020204" pitchFamily="34" charset="0"/>
          </a:endParaRPr>
        </a:p>
        <a:p>
          <a:pPr marL="285750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latin typeface="+mn-lt"/>
          </a:endParaRPr>
        </a:p>
      </dgm:t>
    </dgm:pt>
    <dgm:pt modelId="{B3B7795E-98FE-46F1-B4F8-6564C069D8A6}" type="sibTrans" cxnId="{ECF1504E-88DA-4A26-8DE4-47E83D64BFFD}">
      <dgm:prSet/>
      <dgm:spPr/>
      <dgm:t>
        <a:bodyPr/>
        <a:lstStyle/>
        <a:p>
          <a:endParaRPr lang="en-US" sz="2300"/>
        </a:p>
      </dgm:t>
    </dgm:pt>
    <dgm:pt modelId="{AFC8D4A0-36E6-48F8-A7AB-ABBB292CA029}" type="parTrans" cxnId="{ECF1504E-88DA-4A26-8DE4-47E83D64BFFD}">
      <dgm:prSet/>
      <dgm:spPr/>
      <dgm:t>
        <a:bodyPr/>
        <a:lstStyle/>
        <a:p>
          <a:endParaRPr lang="en-US" sz="2300"/>
        </a:p>
      </dgm:t>
    </dgm:pt>
    <dgm:pt modelId="{899356C6-1428-46F2-9CF9-B0AFE77680E4}" type="pres">
      <dgm:prSet presAssocID="{2B592747-7793-472D-ACE5-F2F492545881}" presName="linearFlow" presStyleCnt="0">
        <dgm:presLayoutVars>
          <dgm:dir/>
          <dgm:animLvl val="lvl"/>
          <dgm:resizeHandles val="exact"/>
        </dgm:presLayoutVars>
      </dgm:prSet>
      <dgm:spPr/>
    </dgm:pt>
    <dgm:pt modelId="{632644BC-2607-440B-A830-307349FAAB61}" type="pres">
      <dgm:prSet presAssocID="{EC6D996D-8E0D-4315-B4DC-FD936FF9A51C}" presName="composite" presStyleCnt="0"/>
      <dgm:spPr/>
    </dgm:pt>
    <dgm:pt modelId="{DA8443E2-F782-40B2-8735-2505E020DAF2}" type="pres">
      <dgm:prSet presAssocID="{EC6D996D-8E0D-4315-B4DC-FD936FF9A51C}" presName="parentText" presStyleLbl="alignNode1" presStyleIdx="0" presStyleCnt="8" custLinFactNeighborX="0" custLinFactNeighborY="36537">
        <dgm:presLayoutVars>
          <dgm:chMax val="1"/>
          <dgm:bulletEnabled val="1"/>
        </dgm:presLayoutVars>
      </dgm:prSet>
      <dgm:spPr/>
    </dgm:pt>
    <dgm:pt modelId="{D36D8060-4245-45C5-986B-EFC4F51A0DC7}" type="pres">
      <dgm:prSet presAssocID="{EC6D996D-8E0D-4315-B4DC-FD936FF9A51C}" presName="descendantText" presStyleLbl="alignAcc1" presStyleIdx="0" presStyleCnt="8" custLinFactNeighborY="-6836">
        <dgm:presLayoutVars>
          <dgm:bulletEnabled val="1"/>
        </dgm:presLayoutVars>
      </dgm:prSet>
      <dgm:spPr/>
    </dgm:pt>
    <dgm:pt modelId="{24686C84-88DF-44D9-BE1E-5DFAFDDBEFD4}" type="pres">
      <dgm:prSet presAssocID="{A51A5DB1-4991-4537-9528-F5D445CB578E}" presName="sp" presStyleCnt="0"/>
      <dgm:spPr/>
    </dgm:pt>
    <dgm:pt modelId="{E63CCC15-2E89-4900-B87A-80ECC3069C48}" type="pres">
      <dgm:prSet presAssocID="{76575CAD-5646-4A04-8821-0F003E03C526}" presName="composite" presStyleCnt="0"/>
      <dgm:spPr/>
    </dgm:pt>
    <dgm:pt modelId="{C6F56ACB-A97E-4E0D-B6B4-37AF8250F4B6}" type="pres">
      <dgm:prSet presAssocID="{76575CAD-5646-4A04-8821-0F003E03C526}" presName="parentText" presStyleLbl="alignNode1" presStyleIdx="1" presStyleCnt="8">
        <dgm:presLayoutVars>
          <dgm:chMax val="1"/>
          <dgm:bulletEnabled val="1"/>
        </dgm:presLayoutVars>
      </dgm:prSet>
      <dgm:spPr/>
    </dgm:pt>
    <dgm:pt modelId="{D3001F4D-CA8B-40F2-BB50-D04D64AEBDEE}" type="pres">
      <dgm:prSet presAssocID="{76575CAD-5646-4A04-8821-0F003E03C526}" presName="descendantText" presStyleLbl="alignAcc1" presStyleIdx="1" presStyleCnt="8" custScaleY="125506" custLinFactNeighborX="0" custLinFactNeighborY="0">
        <dgm:presLayoutVars>
          <dgm:bulletEnabled val="1"/>
        </dgm:presLayoutVars>
      </dgm:prSet>
      <dgm:spPr/>
    </dgm:pt>
    <dgm:pt modelId="{44117AA3-3C8D-4C36-A8F1-1A5040EAF0B4}" type="pres">
      <dgm:prSet presAssocID="{2910720F-0484-4AE1-8D56-8ACBADD8CFE3}" presName="sp" presStyleCnt="0"/>
      <dgm:spPr/>
    </dgm:pt>
    <dgm:pt modelId="{EA81D4D1-386C-4810-9127-847EBFCB66B3}" type="pres">
      <dgm:prSet presAssocID="{5961183F-24B4-4FB4-A9B8-03F48918C612}" presName="composite" presStyleCnt="0"/>
      <dgm:spPr/>
    </dgm:pt>
    <dgm:pt modelId="{66154830-E271-4491-82DC-9B8352FC2E10}" type="pres">
      <dgm:prSet presAssocID="{5961183F-24B4-4FB4-A9B8-03F48918C612}" presName="parentText" presStyleLbl="alignNode1" presStyleIdx="2" presStyleCnt="8">
        <dgm:presLayoutVars>
          <dgm:chMax val="1"/>
          <dgm:bulletEnabled val="1"/>
        </dgm:presLayoutVars>
      </dgm:prSet>
      <dgm:spPr/>
    </dgm:pt>
    <dgm:pt modelId="{C228F565-0D20-47A7-9F61-AD66991B1FA6}" type="pres">
      <dgm:prSet presAssocID="{5961183F-24B4-4FB4-A9B8-03F48918C612}" presName="descendantText" presStyleLbl="alignAcc1" presStyleIdx="2" presStyleCnt="8">
        <dgm:presLayoutVars>
          <dgm:bulletEnabled val="1"/>
        </dgm:presLayoutVars>
      </dgm:prSet>
      <dgm:spPr/>
    </dgm:pt>
    <dgm:pt modelId="{7D6C4C35-3562-4785-980C-7B1602F0FA8D}" type="pres">
      <dgm:prSet presAssocID="{B66205AB-8893-42DA-8377-7E6BE7FD5E5D}" presName="sp" presStyleCnt="0"/>
      <dgm:spPr/>
    </dgm:pt>
    <dgm:pt modelId="{496A1909-BE75-443A-8858-6C47564CF356}" type="pres">
      <dgm:prSet presAssocID="{217433E1-F09B-4021-B1A6-609EFA0E9157}" presName="composite" presStyleCnt="0"/>
      <dgm:spPr/>
    </dgm:pt>
    <dgm:pt modelId="{396F053D-538E-4EDF-B624-0EF9D011D243}" type="pres">
      <dgm:prSet presAssocID="{217433E1-F09B-4021-B1A6-609EFA0E9157}" presName="parentText" presStyleLbl="alignNode1" presStyleIdx="3" presStyleCnt="8">
        <dgm:presLayoutVars>
          <dgm:chMax val="1"/>
          <dgm:bulletEnabled val="1"/>
        </dgm:presLayoutVars>
      </dgm:prSet>
      <dgm:spPr/>
    </dgm:pt>
    <dgm:pt modelId="{836C2F58-9A10-48F0-896F-DFD77ED50AC7}" type="pres">
      <dgm:prSet presAssocID="{217433E1-F09B-4021-B1A6-609EFA0E9157}" presName="descendantText" presStyleLbl="alignAcc1" presStyleIdx="3" presStyleCnt="8">
        <dgm:presLayoutVars>
          <dgm:bulletEnabled val="1"/>
        </dgm:presLayoutVars>
      </dgm:prSet>
      <dgm:spPr/>
    </dgm:pt>
    <dgm:pt modelId="{C95C58E8-91F1-454C-A8BA-528594D3212D}" type="pres">
      <dgm:prSet presAssocID="{20E113BD-40A8-4439-A29B-9780D0F18D8F}" presName="sp" presStyleCnt="0"/>
      <dgm:spPr/>
    </dgm:pt>
    <dgm:pt modelId="{6D5B4528-821A-4613-BA95-7A9AF390B774}" type="pres">
      <dgm:prSet presAssocID="{13FF69B9-5C4F-4D96-93E5-AF8166C35524}" presName="composite" presStyleCnt="0"/>
      <dgm:spPr/>
    </dgm:pt>
    <dgm:pt modelId="{009A5AAE-7A61-41DB-B722-74C84D4FCD21}" type="pres">
      <dgm:prSet presAssocID="{13FF69B9-5C4F-4D96-93E5-AF8166C35524}" presName="parentText" presStyleLbl="alignNode1" presStyleIdx="4" presStyleCnt="8">
        <dgm:presLayoutVars>
          <dgm:chMax val="1"/>
          <dgm:bulletEnabled val="1"/>
        </dgm:presLayoutVars>
      </dgm:prSet>
      <dgm:spPr/>
    </dgm:pt>
    <dgm:pt modelId="{74F12EC9-0A9F-45F0-B265-444D24741693}" type="pres">
      <dgm:prSet presAssocID="{13FF69B9-5C4F-4D96-93E5-AF8166C35524}" presName="descendantText" presStyleLbl="alignAcc1" presStyleIdx="4" presStyleCnt="8" custLinFactNeighborY="0">
        <dgm:presLayoutVars>
          <dgm:bulletEnabled val="1"/>
        </dgm:presLayoutVars>
      </dgm:prSet>
      <dgm:spPr/>
    </dgm:pt>
    <dgm:pt modelId="{7E5B19D7-86D3-4D19-BE13-433CBCBD591B}" type="pres">
      <dgm:prSet presAssocID="{4F212E9F-AD62-4E1E-A635-832D73D87A87}" presName="sp" presStyleCnt="0"/>
      <dgm:spPr/>
    </dgm:pt>
    <dgm:pt modelId="{A70244FA-4212-48D2-A0D4-F3142FFEDF13}" type="pres">
      <dgm:prSet presAssocID="{9171A61D-072D-4659-8BB6-927878F5DA71}" presName="composite" presStyleCnt="0"/>
      <dgm:spPr/>
    </dgm:pt>
    <dgm:pt modelId="{75BF467D-6435-4E5A-9C6F-2DB6CEFD1DDA}" type="pres">
      <dgm:prSet presAssocID="{9171A61D-072D-4659-8BB6-927878F5DA71}" presName="parentText" presStyleLbl="alignNode1" presStyleIdx="5" presStyleCnt="8">
        <dgm:presLayoutVars>
          <dgm:chMax val="1"/>
          <dgm:bulletEnabled val="1"/>
        </dgm:presLayoutVars>
      </dgm:prSet>
      <dgm:spPr/>
    </dgm:pt>
    <dgm:pt modelId="{DDB542C5-5259-4507-A788-444163A14204}" type="pres">
      <dgm:prSet presAssocID="{9171A61D-072D-4659-8BB6-927878F5DA71}" presName="descendantText" presStyleLbl="alignAcc1" presStyleIdx="5" presStyleCnt="8" custLinFactNeighborY="0">
        <dgm:presLayoutVars>
          <dgm:bulletEnabled val="1"/>
        </dgm:presLayoutVars>
      </dgm:prSet>
      <dgm:spPr/>
    </dgm:pt>
    <dgm:pt modelId="{E84A0676-92F2-4BC3-9433-AAF37DA8B172}" type="pres">
      <dgm:prSet presAssocID="{320D1E7D-1C0F-4BBF-84E3-B01A642E7CD5}" presName="sp" presStyleCnt="0"/>
      <dgm:spPr/>
    </dgm:pt>
    <dgm:pt modelId="{E18932F6-E543-493B-8387-714A39B7E62D}" type="pres">
      <dgm:prSet presAssocID="{636EBA70-C125-47D3-BF7F-4B5618B441AF}" presName="composite" presStyleCnt="0"/>
      <dgm:spPr/>
    </dgm:pt>
    <dgm:pt modelId="{DA05A9C3-AB93-4B8A-8F71-024C51FC8806}" type="pres">
      <dgm:prSet presAssocID="{636EBA70-C125-47D3-BF7F-4B5618B441AF}" presName="parentText" presStyleLbl="alignNode1" presStyleIdx="6" presStyleCnt="8">
        <dgm:presLayoutVars>
          <dgm:chMax val="1"/>
          <dgm:bulletEnabled val="1"/>
        </dgm:presLayoutVars>
      </dgm:prSet>
      <dgm:spPr/>
    </dgm:pt>
    <dgm:pt modelId="{497847BC-D04A-470D-A8A4-F6BF1256B312}" type="pres">
      <dgm:prSet presAssocID="{636EBA70-C125-47D3-BF7F-4B5618B441AF}" presName="descendantText" presStyleLbl="alignAcc1" presStyleIdx="6" presStyleCnt="8">
        <dgm:presLayoutVars>
          <dgm:bulletEnabled val="1"/>
        </dgm:presLayoutVars>
      </dgm:prSet>
      <dgm:spPr/>
    </dgm:pt>
    <dgm:pt modelId="{A7A755DE-C514-413D-BF95-918E5855622F}" type="pres">
      <dgm:prSet presAssocID="{8A85C451-965A-4FA6-AFB1-23647136CD77}" presName="sp" presStyleCnt="0"/>
      <dgm:spPr/>
    </dgm:pt>
    <dgm:pt modelId="{45C0AC00-5424-4A8C-83D1-D071570897B9}" type="pres">
      <dgm:prSet presAssocID="{F7EF7883-7966-452A-97AD-05515319469E}" presName="composite" presStyleCnt="0"/>
      <dgm:spPr/>
    </dgm:pt>
    <dgm:pt modelId="{A221E2F6-C397-4345-8F2B-C9E179C46501}" type="pres">
      <dgm:prSet presAssocID="{F7EF7883-7966-452A-97AD-05515319469E}" presName="parentText" presStyleLbl="alignNode1" presStyleIdx="7" presStyleCnt="8">
        <dgm:presLayoutVars>
          <dgm:chMax val="1"/>
          <dgm:bulletEnabled val="1"/>
        </dgm:presLayoutVars>
      </dgm:prSet>
      <dgm:spPr/>
    </dgm:pt>
    <dgm:pt modelId="{C415BCF6-C27B-4E47-936D-7DB4E4804CBC}" type="pres">
      <dgm:prSet presAssocID="{F7EF7883-7966-452A-97AD-05515319469E}" presName="descendantText" presStyleLbl="alignAcc1" presStyleIdx="7" presStyleCnt="8" custLinFactNeighborY="0">
        <dgm:presLayoutVars>
          <dgm:bulletEnabled val="1"/>
        </dgm:presLayoutVars>
      </dgm:prSet>
      <dgm:spPr/>
    </dgm:pt>
  </dgm:ptLst>
  <dgm:cxnLst>
    <dgm:cxn modelId="{B2FC2A07-60B7-4E56-9740-FAE820406A7D}" srcId="{2B592747-7793-472D-ACE5-F2F492545881}" destId="{EC6D996D-8E0D-4315-B4DC-FD936FF9A51C}" srcOrd="0" destOrd="0" parTransId="{1EAF4E1C-B05E-4C0E-B811-A698395A3900}" sibTransId="{A51A5DB1-4991-4537-9528-F5D445CB578E}"/>
    <dgm:cxn modelId="{3C5AF112-2FEE-4191-A37C-827DB7FEFEC4}" type="presOf" srcId="{9171A61D-072D-4659-8BB6-927878F5DA71}" destId="{75BF467D-6435-4E5A-9C6F-2DB6CEFD1DDA}" srcOrd="0" destOrd="0" presId="urn:microsoft.com/office/officeart/2005/8/layout/chevron2"/>
    <dgm:cxn modelId="{8ECD7C1F-46B4-4B11-9000-46DDE795DDE6}" srcId="{F7EF7883-7966-452A-97AD-05515319469E}" destId="{457659C1-FD24-4978-9D41-409C298FF0DE}" srcOrd="0" destOrd="0" parTransId="{FE8E08E4-A253-45CC-BDF7-1B1A6A2CB495}" sibTransId="{6D5143A6-A4A0-401D-939C-0A9F41258D2C}"/>
    <dgm:cxn modelId="{7CDD5230-5999-4758-9C33-D98F04D67141}" srcId="{13FF69B9-5C4F-4D96-93E5-AF8166C35524}" destId="{4D079847-643C-424B-9940-9540F6E17CA9}" srcOrd="0" destOrd="0" parTransId="{9D098F79-1BF2-441D-82BF-BD94F176E0A7}" sibTransId="{7EAE8899-6F4B-425E-9B1A-BA83AAD75275}"/>
    <dgm:cxn modelId="{76A83931-9A5C-46C0-8BB8-D5020D5D1C2E}" type="presOf" srcId="{217433E1-F09B-4021-B1A6-609EFA0E9157}" destId="{396F053D-538E-4EDF-B624-0EF9D011D243}" srcOrd="0" destOrd="0" presId="urn:microsoft.com/office/officeart/2005/8/layout/chevron2"/>
    <dgm:cxn modelId="{C30A1435-B969-41A1-BAEE-1B80F006D236}" srcId="{76575CAD-5646-4A04-8821-0F003E03C526}" destId="{0A7B06CA-9779-4219-8E15-2E3E8C8E8EDE}" srcOrd="0" destOrd="0" parTransId="{CF76ECF7-D28B-4028-9F70-8B2AB1554AFA}" sibTransId="{5B2F4F37-9A46-495C-A77A-31DCA0AE2F6A}"/>
    <dgm:cxn modelId="{65BD763A-E245-4E48-B612-1D697EA23813}" srcId="{2B592747-7793-472D-ACE5-F2F492545881}" destId="{76575CAD-5646-4A04-8821-0F003E03C526}" srcOrd="1" destOrd="0" parTransId="{40F0FDC8-ECB6-46E6-925C-802A60CD1C71}" sibTransId="{2910720F-0484-4AE1-8D56-8ACBADD8CFE3}"/>
    <dgm:cxn modelId="{1C056D5D-5424-46E3-986A-274257932981}" type="presOf" srcId="{7EE41CFB-16B6-4170-B5EA-6DE06D841905}" destId="{D3001F4D-CA8B-40F2-BB50-D04D64AEBDEE}" srcOrd="0" destOrd="1" presId="urn:microsoft.com/office/officeart/2005/8/layout/chevron2"/>
    <dgm:cxn modelId="{DFFE4C60-356B-4F34-B788-D0D268EB983B}" srcId="{636EBA70-C125-47D3-BF7F-4B5618B441AF}" destId="{538FBD78-ED4D-4057-B017-EDC998134D5B}" srcOrd="1" destOrd="0" parTransId="{41612249-7881-4B17-BD77-FBA9F9FFB90C}" sibTransId="{B6EEC528-591E-4EE5-BDD9-ACD51AC3CB23}"/>
    <dgm:cxn modelId="{592D9861-3BE0-4248-A732-8AC1CF2032E6}" srcId="{636EBA70-C125-47D3-BF7F-4B5618B441AF}" destId="{0D66F9E8-02DF-4782-AB44-20E122A3EA24}" srcOrd="0" destOrd="0" parTransId="{9FA34E4B-309E-4DD8-8C7E-B1E63AD0D876}" sibTransId="{08345C2B-1E86-4DD4-BB07-75F081EAEF7E}"/>
    <dgm:cxn modelId="{1F534763-E77D-4D6F-BE58-374AA05CFAEE}" srcId="{5961183F-24B4-4FB4-A9B8-03F48918C612}" destId="{2583CDEE-CCE9-4755-B876-BA541ED1E067}" srcOrd="1" destOrd="0" parTransId="{90ECD21D-4F60-429C-B341-C376EDB1DB56}" sibTransId="{55D92B48-9E8C-4BEA-B4BE-56588CA63792}"/>
    <dgm:cxn modelId="{02881345-A6EA-499D-A6D9-553DEB4237A8}" type="presOf" srcId="{636EBA70-C125-47D3-BF7F-4B5618B441AF}" destId="{DA05A9C3-AB93-4B8A-8F71-024C51FC8806}" srcOrd="0" destOrd="0" presId="urn:microsoft.com/office/officeart/2005/8/layout/chevron2"/>
    <dgm:cxn modelId="{7CE8B446-59EF-4F70-9117-CC0B46650896}" type="presOf" srcId="{4D079847-643C-424B-9940-9540F6E17CA9}" destId="{74F12EC9-0A9F-45F0-B265-444D24741693}" srcOrd="0" destOrd="0" presId="urn:microsoft.com/office/officeart/2005/8/layout/chevron2"/>
    <dgm:cxn modelId="{6CD54949-2C4F-4679-8EF2-7E8DBA5D014E}" srcId="{9171A61D-072D-4659-8BB6-927878F5DA71}" destId="{3413612E-DB41-4F97-87FD-2D14EACB8A34}" srcOrd="1" destOrd="0" parTransId="{70B535C8-13DB-4650-AD13-F62FD8CFA9F7}" sibTransId="{E4E7C3C1-510A-462E-B9AB-8E1E86B0AC9C}"/>
    <dgm:cxn modelId="{67CB5A6B-9AE6-4AA0-AB0C-361AD724DAB3}" srcId="{76575CAD-5646-4A04-8821-0F003E03C526}" destId="{7EE41CFB-16B6-4170-B5EA-6DE06D841905}" srcOrd="1" destOrd="0" parTransId="{53E8F4DB-B18A-4F3C-BB62-F3FBF2C94E75}" sibTransId="{5E4E0836-5572-4060-A177-DCD1D6A29CF2}"/>
    <dgm:cxn modelId="{7B92276C-7176-4033-942E-BDA305DF948F}" type="presOf" srcId="{538FBD78-ED4D-4057-B017-EDC998134D5B}" destId="{497847BC-D04A-470D-A8A4-F6BF1256B312}" srcOrd="0" destOrd="1" presId="urn:microsoft.com/office/officeart/2005/8/layout/chevron2"/>
    <dgm:cxn modelId="{ECF1504E-88DA-4A26-8DE4-47E83D64BFFD}" srcId="{EC6D996D-8E0D-4315-B4DC-FD936FF9A51C}" destId="{25B819BD-168E-4644-8264-B59C13BAC7E3}" srcOrd="1" destOrd="0" parTransId="{AFC8D4A0-36E6-48F8-A7AB-ABBB292CA029}" sibTransId="{B3B7795E-98FE-46F1-B4F8-6564C069D8A6}"/>
    <dgm:cxn modelId="{38E9BB50-59E8-4E04-9122-62EE8D30C7C3}" type="presOf" srcId="{F0F034A9-418B-481C-BB7A-BB1BAED0A6F2}" destId="{DDB542C5-5259-4507-A788-444163A14204}" srcOrd="0" destOrd="0" presId="urn:microsoft.com/office/officeart/2005/8/layout/chevron2"/>
    <dgm:cxn modelId="{9A356979-0190-41AE-82E2-01AC1D5F6641}" srcId="{2B592747-7793-472D-ACE5-F2F492545881}" destId="{F7EF7883-7966-452A-97AD-05515319469E}" srcOrd="7" destOrd="0" parTransId="{C1855A27-1D76-4E7C-8DCD-801E9E6F3900}" sibTransId="{5716C65A-2E0B-468A-8C15-279A60DDDCBB}"/>
    <dgm:cxn modelId="{EC09067A-64E0-47EA-8C91-9466B6A54266}" type="presOf" srcId="{2FD9FDCA-E2E9-4FAC-8341-835914E5D4F8}" destId="{C228F565-0D20-47A7-9F61-AD66991B1FA6}" srcOrd="0" destOrd="0" presId="urn:microsoft.com/office/officeart/2005/8/layout/chevron2"/>
    <dgm:cxn modelId="{C596A97B-2BA6-4EF1-8F85-B6D90731514E}" srcId="{2B592747-7793-472D-ACE5-F2F492545881}" destId="{9171A61D-072D-4659-8BB6-927878F5DA71}" srcOrd="5" destOrd="0" parTransId="{2326D816-098B-483A-A730-968B658C385B}" sibTransId="{320D1E7D-1C0F-4BBF-84E3-B01A642E7CD5}"/>
    <dgm:cxn modelId="{BA969F8F-5F79-4716-8254-5A67F4F9D4F2}" type="presOf" srcId="{5961183F-24B4-4FB4-A9B8-03F48918C612}" destId="{66154830-E271-4491-82DC-9B8352FC2E10}" srcOrd="0" destOrd="0" presId="urn:microsoft.com/office/officeart/2005/8/layout/chevron2"/>
    <dgm:cxn modelId="{C699B98F-81D2-4E56-A8E8-B9C8DCAF5CA2}" type="presOf" srcId="{F7EF7883-7966-452A-97AD-05515319469E}" destId="{A221E2F6-C397-4345-8F2B-C9E179C46501}" srcOrd="0" destOrd="0" presId="urn:microsoft.com/office/officeart/2005/8/layout/chevron2"/>
    <dgm:cxn modelId="{7D7EB594-7B3D-4FEC-9289-3BE9AADE84BF}" type="presOf" srcId="{0D66F9E8-02DF-4782-AB44-20E122A3EA24}" destId="{497847BC-D04A-470D-A8A4-F6BF1256B312}" srcOrd="0" destOrd="0" presId="urn:microsoft.com/office/officeart/2005/8/layout/chevron2"/>
    <dgm:cxn modelId="{A587C99A-B934-411D-A9BD-C3926CFB0F8B}" type="presOf" srcId="{2B592747-7793-472D-ACE5-F2F492545881}" destId="{899356C6-1428-46F2-9CF9-B0AFE77680E4}" srcOrd="0" destOrd="0" presId="urn:microsoft.com/office/officeart/2005/8/layout/chevron2"/>
    <dgm:cxn modelId="{6A97BEA0-13DA-4018-84D8-60671169F781}" type="presOf" srcId="{2583CDEE-CCE9-4755-B876-BA541ED1E067}" destId="{C228F565-0D20-47A7-9F61-AD66991B1FA6}" srcOrd="0" destOrd="1" presId="urn:microsoft.com/office/officeart/2005/8/layout/chevron2"/>
    <dgm:cxn modelId="{DD45DBA1-2FAA-4243-806C-9190E341C1D6}" type="presOf" srcId="{EC6D996D-8E0D-4315-B4DC-FD936FF9A51C}" destId="{DA8443E2-F782-40B2-8735-2505E020DAF2}" srcOrd="0" destOrd="0" presId="urn:microsoft.com/office/officeart/2005/8/layout/chevron2"/>
    <dgm:cxn modelId="{386D3FA3-FE7E-4910-9CA0-B72C8634C99C}" srcId="{2B592747-7793-472D-ACE5-F2F492545881}" destId="{5961183F-24B4-4FB4-A9B8-03F48918C612}" srcOrd="2" destOrd="0" parTransId="{A24CD4BC-152E-48C9-848E-B8EB448363D7}" sibTransId="{B66205AB-8893-42DA-8377-7E6BE7FD5E5D}"/>
    <dgm:cxn modelId="{D6AE03A4-385D-40B1-9598-C696292EBDC6}" srcId="{2B592747-7793-472D-ACE5-F2F492545881}" destId="{217433E1-F09B-4021-B1A6-609EFA0E9157}" srcOrd="3" destOrd="0" parTransId="{5B737C6B-B1E5-492A-B920-CDEF110F7DFB}" sibTransId="{20E113BD-40A8-4439-A29B-9780D0F18D8F}"/>
    <dgm:cxn modelId="{159CDAA6-266D-4F8E-8EFB-8187D8E74AA1}" type="presOf" srcId="{13FF69B9-5C4F-4D96-93E5-AF8166C35524}" destId="{009A5AAE-7A61-41DB-B722-74C84D4FCD21}" srcOrd="0" destOrd="0" presId="urn:microsoft.com/office/officeart/2005/8/layout/chevron2"/>
    <dgm:cxn modelId="{9ABCADA8-9AEB-4D55-BA58-485CF67825C1}" type="presOf" srcId="{0A7B06CA-9779-4219-8E15-2E3E8C8E8EDE}" destId="{D3001F4D-CA8B-40F2-BB50-D04D64AEBDEE}" srcOrd="0" destOrd="0" presId="urn:microsoft.com/office/officeart/2005/8/layout/chevron2"/>
    <dgm:cxn modelId="{775F81AA-3905-46FB-8C43-F3C39ECF3D21}" srcId="{5961183F-24B4-4FB4-A9B8-03F48918C612}" destId="{2FD9FDCA-E2E9-4FAC-8341-835914E5D4F8}" srcOrd="0" destOrd="0" parTransId="{F0B28AEF-349C-4DE2-B60B-874DE94DA5BA}" sibTransId="{289A25F4-6E8A-4265-8A90-E0AB5B080E8D}"/>
    <dgm:cxn modelId="{65E148B1-98B2-40BF-8404-D1EAB55ED805}" srcId="{2B592747-7793-472D-ACE5-F2F492545881}" destId="{13FF69B9-5C4F-4D96-93E5-AF8166C35524}" srcOrd="4" destOrd="0" parTransId="{74A0E3BD-0BB4-4374-B4EF-DFEA9F1219A5}" sibTransId="{4F212E9F-AD62-4E1E-A635-832D73D87A87}"/>
    <dgm:cxn modelId="{FD4131B3-6904-4F7E-963D-21EE1B1DBAB7}" srcId="{9171A61D-072D-4659-8BB6-927878F5DA71}" destId="{F0F034A9-418B-481C-BB7A-BB1BAED0A6F2}" srcOrd="0" destOrd="0" parTransId="{8A045E7C-B723-4B46-95E6-5CCAEEBD04C7}" sibTransId="{543294FD-2FC6-4C17-8645-FC25F66407CD}"/>
    <dgm:cxn modelId="{96248FB4-570D-408B-BA38-9568B11876A7}" type="presOf" srcId="{3413612E-DB41-4F97-87FD-2D14EACB8A34}" destId="{DDB542C5-5259-4507-A788-444163A14204}" srcOrd="0" destOrd="1" presId="urn:microsoft.com/office/officeart/2005/8/layout/chevron2"/>
    <dgm:cxn modelId="{AE0C51C8-2F7F-45B9-BF7F-50CC2003C087}" type="presOf" srcId="{395849FE-049A-4C24-8D33-F3B90BE7C43A}" destId="{836C2F58-9A10-48F0-896F-DFD77ED50AC7}" srcOrd="0" destOrd="0" presId="urn:microsoft.com/office/officeart/2005/8/layout/chevron2"/>
    <dgm:cxn modelId="{782EA7CA-DA28-4CAB-A0D5-E1A8CC8FADB4}" srcId="{EC6D996D-8E0D-4315-B4DC-FD936FF9A51C}" destId="{32139C06-36C0-4F6D-B3A4-6E392EB3E711}" srcOrd="0" destOrd="0" parTransId="{7D34D000-636F-4841-96EC-8B94CDA31F16}" sibTransId="{C8894DBF-4370-42CD-8876-F799E81C47C5}"/>
    <dgm:cxn modelId="{C719A9CD-AAF9-450F-ABF2-E4E4569421C6}" srcId="{2B592747-7793-472D-ACE5-F2F492545881}" destId="{636EBA70-C125-47D3-BF7F-4B5618B441AF}" srcOrd="6" destOrd="0" parTransId="{05599A62-9DB7-4553-A198-3045663ED7C9}" sibTransId="{8A85C451-965A-4FA6-AFB1-23647136CD77}"/>
    <dgm:cxn modelId="{54387CCE-0307-4F7C-A9F1-4E78A580FC9C}" type="presOf" srcId="{32139C06-36C0-4F6D-B3A4-6E392EB3E711}" destId="{D36D8060-4245-45C5-986B-EFC4F51A0DC7}" srcOrd="0" destOrd="0" presId="urn:microsoft.com/office/officeart/2005/8/layout/chevron2"/>
    <dgm:cxn modelId="{FE81C8D0-57CF-4898-BB45-58EC99B5FA93}" type="presOf" srcId="{25B819BD-168E-4644-8264-B59C13BAC7E3}" destId="{D36D8060-4245-45C5-986B-EFC4F51A0DC7}" srcOrd="0" destOrd="1" presId="urn:microsoft.com/office/officeart/2005/8/layout/chevron2"/>
    <dgm:cxn modelId="{26CF39D4-690B-455F-B041-BB6BBA48FF5C}" type="presOf" srcId="{457659C1-FD24-4978-9D41-409C298FF0DE}" destId="{C415BCF6-C27B-4E47-936D-7DB4E4804CBC}" srcOrd="0" destOrd="0" presId="urn:microsoft.com/office/officeart/2005/8/layout/chevron2"/>
    <dgm:cxn modelId="{BC9915F9-89B3-4E38-8B8D-87CD3DAA1FE4}" srcId="{217433E1-F09B-4021-B1A6-609EFA0E9157}" destId="{395849FE-049A-4C24-8D33-F3B90BE7C43A}" srcOrd="0" destOrd="0" parTransId="{F45C6821-270C-4A96-B1E0-8BFB178960F7}" sibTransId="{0CEEF965-5457-4314-940A-7AAB6FB15F54}"/>
    <dgm:cxn modelId="{EB377FFE-B01F-4026-8483-6C48EE222866}" type="presOf" srcId="{76575CAD-5646-4A04-8821-0F003E03C526}" destId="{C6F56ACB-A97E-4E0D-B6B4-37AF8250F4B6}" srcOrd="0" destOrd="0" presId="urn:microsoft.com/office/officeart/2005/8/layout/chevron2"/>
    <dgm:cxn modelId="{2C1FA8C4-4D56-4D59-8680-99EDDF135DC8}" type="presParOf" srcId="{899356C6-1428-46F2-9CF9-B0AFE77680E4}" destId="{632644BC-2607-440B-A830-307349FAAB61}" srcOrd="0" destOrd="0" presId="urn:microsoft.com/office/officeart/2005/8/layout/chevron2"/>
    <dgm:cxn modelId="{ADF256E6-EC20-4787-A28B-4104C3C73308}" type="presParOf" srcId="{632644BC-2607-440B-A830-307349FAAB61}" destId="{DA8443E2-F782-40B2-8735-2505E020DAF2}" srcOrd="0" destOrd="0" presId="urn:microsoft.com/office/officeart/2005/8/layout/chevron2"/>
    <dgm:cxn modelId="{2E96B637-C7F3-4076-BAEE-D6AFF0131914}" type="presParOf" srcId="{632644BC-2607-440B-A830-307349FAAB61}" destId="{D36D8060-4245-45C5-986B-EFC4F51A0DC7}" srcOrd="1" destOrd="0" presId="urn:microsoft.com/office/officeart/2005/8/layout/chevron2"/>
    <dgm:cxn modelId="{DBB7F53B-7BF5-47A4-996D-873A70F4F2FC}" type="presParOf" srcId="{899356C6-1428-46F2-9CF9-B0AFE77680E4}" destId="{24686C84-88DF-44D9-BE1E-5DFAFDDBEFD4}" srcOrd="1" destOrd="0" presId="urn:microsoft.com/office/officeart/2005/8/layout/chevron2"/>
    <dgm:cxn modelId="{59F6FA0D-90BE-4E8A-85DF-2F5F3882B2A9}" type="presParOf" srcId="{899356C6-1428-46F2-9CF9-B0AFE77680E4}" destId="{E63CCC15-2E89-4900-B87A-80ECC3069C48}" srcOrd="2" destOrd="0" presId="urn:microsoft.com/office/officeart/2005/8/layout/chevron2"/>
    <dgm:cxn modelId="{DA134CAE-4989-437E-A320-0A8EF2EFB2E3}" type="presParOf" srcId="{E63CCC15-2E89-4900-B87A-80ECC3069C48}" destId="{C6F56ACB-A97E-4E0D-B6B4-37AF8250F4B6}" srcOrd="0" destOrd="0" presId="urn:microsoft.com/office/officeart/2005/8/layout/chevron2"/>
    <dgm:cxn modelId="{8D64CBAA-DEE0-4156-ACD5-371C17AFF27D}" type="presParOf" srcId="{E63CCC15-2E89-4900-B87A-80ECC3069C48}" destId="{D3001F4D-CA8B-40F2-BB50-D04D64AEBDEE}" srcOrd="1" destOrd="0" presId="urn:microsoft.com/office/officeart/2005/8/layout/chevron2"/>
    <dgm:cxn modelId="{D45CBBB2-C386-47AB-8F6A-12474B507985}" type="presParOf" srcId="{899356C6-1428-46F2-9CF9-B0AFE77680E4}" destId="{44117AA3-3C8D-4C36-A8F1-1A5040EAF0B4}" srcOrd="3" destOrd="0" presId="urn:microsoft.com/office/officeart/2005/8/layout/chevron2"/>
    <dgm:cxn modelId="{7B6AC914-444C-4940-98E7-2CB993E85EE8}" type="presParOf" srcId="{899356C6-1428-46F2-9CF9-B0AFE77680E4}" destId="{EA81D4D1-386C-4810-9127-847EBFCB66B3}" srcOrd="4" destOrd="0" presId="urn:microsoft.com/office/officeart/2005/8/layout/chevron2"/>
    <dgm:cxn modelId="{1A6DDEA6-775C-4C9F-894C-E57A1F81991F}" type="presParOf" srcId="{EA81D4D1-386C-4810-9127-847EBFCB66B3}" destId="{66154830-E271-4491-82DC-9B8352FC2E10}" srcOrd="0" destOrd="0" presId="urn:microsoft.com/office/officeart/2005/8/layout/chevron2"/>
    <dgm:cxn modelId="{005AB576-66D6-427C-8BA5-1D78DC343EDE}" type="presParOf" srcId="{EA81D4D1-386C-4810-9127-847EBFCB66B3}" destId="{C228F565-0D20-47A7-9F61-AD66991B1FA6}" srcOrd="1" destOrd="0" presId="urn:microsoft.com/office/officeart/2005/8/layout/chevron2"/>
    <dgm:cxn modelId="{44D567FB-53E3-4714-B417-EC9C1E43EEB2}" type="presParOf" srcId="{899356C6-1428-46F2-9CF9-B0AFE77680E4}" destId="{7D6C4C35-3562-4785-980C-7B1602F0FA8D}" srcOrd="5" destOrd="0" presId="urn:microsoft.com/office/officeart/2005/8/layout/chevron2"/>
    <dgm:cxn modelId="{612C17EE-E429-4D02-A52C-527ED37E8E2D}" type="presParOf" srcId="{899356C6-1428-46F2-9CF9-B0AFE77680E4}" destId="{496A1909-BE75-443A-8858-6C47564CF356}" srcOrd="6" destOrd="0" presId="urn:microsoft.com/office/officeart/2005/8/layout/chevron2"/>
    <dgm:cxn modelId="{0A50A2F1-BFB7-4393-BCEE-964104344C85}" type="presParOf" srcId="{496A1909-BE75-443A-8858-6C47564CF356}" destId="{396F053D-538E-4EDF-B624-0EF9D011D243}" srcOrd="0" destOrd="0" presId="urn:microsoft.com/office/officeart/2005/8/layout/chevron2"/>
    <dgm:cxn modelId="{D6ABDF3F-F7C3-4F36-A11E-D7DB607CB335}" type="presParOf" srcId="{496A1909-BE75-443A-8858-6C47564CF356}" destId="{836C2F58-9A10-48F0-896F-DFD77ED50AC7}" srcOrd="1" destOrd="0" presId="urn:microsoft.com/office/officeart/2005/8/layout/chevron2"/>
    <dgm:cxn modelId="{74BC72C6-1583-4372-83AD-DA784B359F8A}" type="presParOf" srcId="{899356C6-1428-46F2-9CF9-B0AFE77680E4}" destId="{C95C58E8-91F1-454C-A8BA-528594D3212D}" srcOrd="7" destOrd="0" presId="urn:microsoft.com/office/officeart/2005/8/layout/chevron2"/>
    <dgm:cxn modelId="{19DDB1A7-DF2F-40D8-8D53-D5701EC51A43}" type="presParOf" srcId="{899356C6-1428-46F2-9CF9-B0AFE77680E4}" destId="{6D5B4528-821A-4613-BA95-7A9AF390B774}" srcOrd="8" destOrd="0" presId="urn:microsoft.com/office/officeart/2005/8/layout/chevron2"/>
    <dgm:cxn modelId="{24E784BD-33D9-4C12-8463-B7439710BA8A}" type="presParOf" srcId="{6D5B4528-821A-4613-BA95-7A9AF390B774}" destId="{009A5AAE-7A61-41DB-B722-74C84D4FCD21}" srcOrd="0" destOrd="0" presId="urn:microsoft.com/office/officeart/2005/8/layout/chevron2"/>
    <dgm:cxn modelId="{D6D60509-AAF0-4BBB-B264-B2885604A70C}" type="presParOf" srcId="{6D5B4528-821A-4613-BA95-7A9AF390B774}" destId="{74F12EC9-0A9F-45F0-B265-444D24741693}" srcOrd="1" destOrd="0" presId="urn:microsoft.com/office/officeart/2005/8/layout/chevron2"/>
    <dgm:cxn modelId="{905B2D21-F8DD-48EB-8B76-B7BB1B21E73D}" type="presParOf" srcId="{899356C6-1428-46F2-9CF9-B0AFE77680E4}" destId="{7E5B19D7-86D3-4D19-BE13-433CBCBD591B}" srcOrd="9" destOrd="0" presId="urn:microsoft.com/office/officeart/2005/8/layout/chevron2"/>
    <dgm:cxn modelId="{D4A4B82F-3285-4660-B69D-A8A5E576BD08}" type="presParOf" srcId="{899356C6-1428-46F2-9CF9-B0AFE77680E4}" destId="{A70244FA-4212-48D2-A0D4-F3142FFEDF13}" srcOrd="10" destOrd="0" presId="urn:microsoft.com/office/officeart/2005/8/layout/chevron2"/>
    <dgm:cxn modelId="{A357C610-0295-4EEE-9355-CEECB1082C48}" type="presParOf" srcId="{A70244FA-4212-48D2-A0D4-F3142FFEDF13}" destId="{75BF467D-6435-4E5A-9C6F-2DB6CEFD1DDA}" srcOrd="0" destOrd="0" presId="urn:microsoft.com/office/officeart/2005/8/layout/chevron2"/>
    <dgm:cxn modelId="{A50F59F5-294C-456C-953B-357CCF07C0B3}" type="presParOf" srcId="{A70244FA-4212-48D2-A0D4-F3142FFEDF13}" destId="{DDB542C5-5259-4507-A788-444163A14204}" srcOrd="1" destOrd="0" presId="urn:microsoft.com/office/officeart/2005/8/layout/chevron2"/>
    <dgm:cxn modelId="{403B3729-F659-46E9-8C23-C5FCE8573264}" type="presParOf" srcId="{899356C6-1428-46F2-9CF9-B0AFE77680E4}" destId="{E84A0676-92F2-4BC3-9433-AAF37DA8B172}" srcOrd="11" destOrd="0" presId="urn:microsoft.com/office/officeart/2005/8/layout/chevron2"/>
    <dgm:cxn modelId="{7E31CD61-A3FA-4B19-A0AE-584D07FA2DF5}" type="presParOf" srcId="{899356C6-1428-46F2-9CF9-B0AFE77680E4}" destId="{E18932F6-E543-493B-8387-714A39B7E62D}" srcOrd="12" destOrd="0" presId="urn:microsoft.com/office/officeart/2005/8/layout/chevron2"/>
    <dgm:cxn modelId="{99A92A4C-C62E-46AD-B526-74B1608A273A}" type="presParOf" srcId="{E18932F6-E543-493B-8387-714A39B7E62D}" destId="{DA05A9C3-AB93-4B8A-8F71-024C51FC8806}" srcOrd="0" destOrd="0" presId="urn:microsoft.com/office/officeart/2005/8/layout/chevron2"/>
    <dgm:cxn modelId="{DBD9EAB0-FE25-4CA1-BADD-A040B308BCA8}" type="presParOf" srcId="{E18932F6-E543-493B-8387-714A39B7E62D}" destId="{497847BC-D04A-470D-A8A4-F6BF1256B312}" srcOrd="1" destOrd="0" presId="urn:microsoft.com/office/officeart/2005/8/layout/chevron2"/>
    <dgm:cxn modelId="{151ED0BF-1283-44A6-9061-FA744A65653E}" type="presParOf" srcId="{899356C6-1428-46F2-9CF9-B0AFE77680E4}" destId="{A7A755DE-C514-413D-BF95-918E5855622F}" srcOrd="13" destOrd="0" presId="urn:microsoft.com/office/officeart/2005/8/layout/chevron2"/>
    <dgm:cxn modelId="{C2847E9A-D6EE-4EDD-A0A1-29EE07E086C4}" type="presParOf" srcId="{899356C6-1428-46F2-9CF9-B0AFE77680E4}" destId="{45C0AC00-5424-4A8C-83D1-D071570897B9}" srcOrd="14" destOrd="0" presId="urn:microsoft.com/office/officeart/2005/8/layout/chevron2"/>
    <dgm:cxn modelId="{210CF5A9-81E5-4199-80AC-E31099A11A5F}" type="presParOf" srcId="{45C0AC00-5424-4A8C-83D1-D071570897B9}" destId="{A221E2F6-C397-4345-8F2B-C9E179C46501}" srcOrd="0" destOrd="0" presId="urn:microsoft.com/office/officeart/2005/8/layout/chevron2"/>
    <dgm:cxn modelId="{DAC9E4E1-6A9D-4103-871D-3BD429D39004}" type="presParOf" srcId="{45C0AC00-5424-4A8C-83D1-D071570897B9}" destId="{C415BCF6-C27B-4E47-936D-7DB4E4804CB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E44B0-2D38-4F6E-902D-D358632E5037}">
      <dsp:nvSpPr>
        <dsp:cNvPr id="0" name=""/>
        <dsp:cNvSpPr/>
      </dsp:nvSpPr>
      <dsp:spPr>
        <a:xfrm rot="10800000">
          <a:off x="1462587" y="2663"/>
          <a:ext cx="5026248" cy="1068344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4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Quantificação das RTI para CCU 2022/2023;</a:t>
          </a:r>
          <a:endParaRPr lang="pt-PT" sz="2400" b="1" kern="1200" dirty="0"/>
        </a:p>
      </dsp:txBody>
      <dsp:txXfrm rot="10800000">
        <a:off x="1729673" y="2663"/>
        <a:ext cx="4759162" cy="1068344"/>
      </dsp:txXfrm>
    </dsp:sp>
    <dsp:sp modelId="{373EA033-B759-405A-95A5-647C90F9860F}">
      <dsp:nvSpPr>
        <dsp:cNvPr id="0" name=""/>
        <dsp:cNvSpPr/>
      </dsp:nvSpPr>
      <dsp:spPr>
        <a:xfrm>
          <a:off x="1069432" y="143680"/>
          <a:ext cx="786310" cy="78631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7AB3E-168A-4D6F-B6DA-3DA47D512B09}">
      <dsp:nvSpPr>
        <dsp:cNvPr id="0" name=""/>
        <dsp:cNvSpPr/>
      </dsp:nvSpPr>
      <dsp:spPr>
        <a:xfrm rot="10800000">
          <a:off x="1462587" y="1305727"/>
          <a:ext cx="5026248" cy="786310"/>
        </a:xfrm>
        <a:prstGeom prst="homePlat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4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/>
            <a:t>Mecanismo de Procurement de RTI para o País</a:t>
          </a:r>
        </a:p>
      </dsp:txBody>
      <dsp:txXfrm rot="10800000">
        <a:off x="1659164" y="1305727"/>
        <a:ext cx="4829671" cy="786310"/>
      </dsp:txXfrm>
    </dsp:sp>
    <dsp:sp modelId="{4B9A5A60-25C2-4A51-AF94-9FB98710CDBC}">
      <dsp:nvSpPr>
        <dsp:cNvPr id="0" name=""/>
        <dsp:cNvSpPr/>
      </dsp:nvSpPr>
      <dsp:spPr>
        <a:xfrm>
          <a:off x="1069432" y="1305727"/>
          <a:ext cx="786310" cy="78631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3B80B3-5DA5-48BA-AD8A-8E41062233D6}">
      <dsp:nvSpPr>
        <dsp:cNvPr id="0" name=""/>
        <dsp:cNvSpPr/>
      </dsp:nvSpPr>
      <dsp:spPr>
        <a:xfrm rot="10800000">
          <a:off x="1462587" y="2326758"/>
          <a:ext cx="5026248" cy="786310"/>
        </a:xfrm>
        <a:prstGeom prst="homePlat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4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Plano de incial de chegadas das RTI;</a:t>
          </a:r>
          <a:endParaRPr lang="pt-PT" sz="2400" b="1" kern="1200" dirty="0"/>
        </a:p>
      </dsp:txBody>
      <dsp:txXfrm rot="10800000">
        <a:off x="1659164" y="2326758"/>
        <a:ext cx="4829671" cy="786310"/>
      </dsp:txXfrm>
    </dsp:sp>
    <dsp:sp modelId="{44FA4F7B-B6CC-4D7F-B62A-94098F5F54F9}">
      <dsp:nvSpPr>
        <dsp:cNvPr id="0" name=""/>
        <dsp:cNvSpPr/>
      </dsp:nvSpPr>
      <dsp:spPr>
        <a:xfrm>
          <a:off x="1069432" y="2326758"/>
          <a:ext cx="786310" cy="78631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907A60-9DBF-43C1-B402-56A4DD1B671F}">
      <dsp:nvSpPr>
        <dsp:cNvPr id="0" name=""/>
        <dsp:cNvSpPr/>
      </dsp:nvSpPr>
      <dsp:spPr>
        <a:xfrm rot="10800000">
          <a:off x="1462587" y="3347788"/>
          <a:ext cx="5026248" cy="786310"/>
        </a:xfrm>
        <a:prstGeom prst="homePlat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4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dirty="0"/>
            <a:t>Transporte das RTI dos Portos aos Distritos</a:t>
          </a:r>
          <a:endParaRPr lang="pt-PT" sz="2400" b="1" kern="1200" dirty="0"/>
        </a:p>
      </dsp:txBody>
      <dsp:txXfrm rot="10800000">
        <a:off x="1659164" y="3347788"/>
        <a:ext cx="4829671" cy="786310"/>
      </dsp:txXfrm>
    </dsp:sp>
    <dsp:sp modelId="{CB83E5ED-24ED-459E-B9FF-441B15E9047E}">
      <dsp:nvSpPr>
        <dsp:cNvPr id="0" name=""/>
        <dsp:cNvSpPr/>
      </dsp:nvSpPr>
      <dsp:spPr>
        <a:xfrm>
          <a:off x="1069432" y="3347788"/>
          <a:ext cx="786310" cy="786310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ACA2A-74BA-4FEC-A97A-C49AB9A803B2}">
      <dsp:nvSpPr>
        <dsp:cNvPr id="0" name=""/>
        <dsp:cNvSpPr/>
      </dsp:nvSpPr>
      <dsp:spPr>
        <a:xfrm rot="10800000">
          <a:off x="1454502" y="4368819"/>
          <a:ext cx="5026248" cy="786310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741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2400" b="1" kern="1200" dirty="0"/>
            <a:t>Recepção das RTI</a:t>
          </a:r>
        </a:p>
      </dsp:txBody>
      <dsp:txXfrm rot="10800000">
        <a:off x="1651079" y="4368819"/>
        <a:ext cx="4829671" cy="786310"/>
      </dsp:txXfrm>
    </dsp:sp>
    <dsp:sp modelId="{B3AD20D6-877A-4507-BD45-5159924D43DD}">
      <dsp:nvSpPr>
        <dsp:cNvPr id="0" name=""/>
        <dsp:cNvSpPr/>
      </dsp:nvSpPr>
      <dsp:spPr>
        <a:xfrm>
          <a:off x="1077517" y="4436858"/>
          <a:ext cx="753969" cy="650231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B451E-DEAF-4AF8-BC9D-5A19C6FA6B23}">
      <dsp:nvSpPr>
        <dsp:cNvPr id="0" name=""/>
        <dsp:cNvSpPr/>
      </dsp:nvSpPr>
      <dsp:spPr>
        <a:xfrm rot="5400000">
          <a:off x="610678" y="1554295"/>
          <a:ext cx="1903031" cy="16865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1DDC716-2E94-475C-9C87-99D23496C13A}">
      <dsp:nvSpPr>
        <dsp:cNvPr id="0" name=""/>
        <dsp:cNvSpPr/>
      </dsp:nvSpPr>
      <dsp:spPr bwMode="white">
        <a:xfrm>
          <a:off x="0" y="409452"/>
          <a:ext cx="2612553" cy="10453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</a:rPr>
            <a:t>Piloto</a:t>
          </a:r>
          <a:r>
            <a:rPr lang="en-US" sz="2000" kern="1200" dirty="0">
              <a:latin typeface="+mn-lt"/>
            </a:rPr>
            <a:t> I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2020-2021</a:t>
          </a:r>
        </a:p>
      </dsp:txBody>
      <dsp:txXfrm>
        <a:off x="51041" y="460493"/>
        <a:ext cx="2510471" cy="943308"/>
      </dsp:txXfrm>
    </dsp:sp>
    <dsp:sp modelId="{AC89203D-C445-40F9-AF65-AE44338FFE38}">
      <dsp:nvSpPr>
        <dsp:cNvPr id="0" name=""/>
        <dsp:cNvSpPr/>
      </dsp:nvSpPr>
      <dsp:spPr bwMode="white">
        <a:xfrm>
          <a:off x="2766019" y="121063"/>
          <a:ext cx="2761430" cy="1771722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latin typeface="+mn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2000" kern="1200" dirty="0">
              <a:latin typeface="+mn-lt"/>
            </a:rPr>
            <a:t>Estudo piloto de aceitabilidade e viabilidade da QSM (2 distritos </a:t>
          </a:r>
          <a:r>
            <a:rPr lang="en-US" sz="2000" kern="1200" dirty="0">
              <a:latin typeface="+mn-lt"/>
              <a:cs typeface="Arial" panose="020B0604020202020204" pitchFamily="34" charset="0"/>
            </a:rPr>
            <a:t> de </a:t>
          </a:r>
          <a:r>
            <a:rPr lang="en-US" sz="2000" kern="1200" dirty="0" err="1">
              <a:latin typeface="+mn-lt"/>
              <a:cs typeface="Arial" panose="020B0604020202020204" pitchFamily="34" charset="0"/>
            </a:rPr>
            <a:t>implementação</a:t>
          </a:r>
          <a:r>
            <a:rPr lang="en-US" sz="2000" kern="1200" dirty="0">
              <a:latin typeface="+mn-lt"/>
              <a:cs typeface="Arial" panose="020B0604020202020204" pitchFamily="34" charset="0"/>
            </a:rPr>
            <a:t>  e  1 </a:t>
          </a:r>
          <a:r>
            <a:rPr lang="en-US" sz="2000" kern="1200" dirty="0" err="1">
              <a:latin typeface="+mn-lt"/>
              <a:cs typeface="Arial" panose="020B0604020202020204" pitchFamily="34" charset="0"/>
            </a:rPr>
            <a:t>controlo</a:t>
          </a:r>
          <a:r>
            <a:rPr lang="en-US" sz="2000" kern="1200" dirty="0">
              <a:latin typeface="+mn-lt"/>
              <a:cs typeface="Arial" panose="020B0604020202020204" pitchFamily="34" charset="0"/>
            </a:rPr>
            <a:t>) – </a:t>
          </a:r>
          <a:r>
            <a:rPr lang="en-US" sz="2000" kern="1200" dirty="0" err="1">
              <a:latin typeface="+mn-lt"/>
              <a:cs typeface="Arial" panose="020B0604020202020204" pitchFamily="34" charset="0"/>
            </a:rPr>
            <a:t>Nampula</a:t>
          </a:r>
          <a:r>
            <a:rPr lang="en-US" sz="2000" kern="1200" dirty="0">
              <a:latin typeface="+mn-lt"/>
              <a:cs typeface="Arial" panose="020B0604020202020204" pitchFamily="34" charset="0"/>
            </a:rPr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latin typeface="+mn-lt"/>
          </a:endParaRPr>
        </a:p>
      </dsp:txBody>
      <dsp:txXfrm>
        <a:off x="2766019" y="121063"/>
        <a:ext cx="2761430" cy="1771722"/>
      </dsp:txXfrm>
    </dsp:sp>
    <dsp:sp modelId="{5DCDE6FF-920A-4462-80FF-A49D61E62512}">
      <dsp:nvSpPr>
        <dsp:cNvPr id="0" name=""/>
        <dsp:cNvSpPr/>
      </dsp:nvSpPr>
      <dsp:spPr>
        <a:xfrm rot="5400000">
          <a:off x="3746594" y="3612102"/>
          <a:ext cx="1666588" cy="214078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312AE3E-BC52-4A74-9C9F-934AB555AB90}">
      <dsp:nvSpPr>
        <dsp:cNvPr id="0" name=""/>
        <dsp:cNvSpPr/>
      </dsp:nvSpPr>
      <dsp:spPr bwMode="white">
        <a:xfrm>
          <a:off x="2383477" y="2252896"/>
          <a:ext cx="2666018" cy="106670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</a:rPr>
            <a:t>Piloto</a:t>
          </a:r>
          <a:r>
            <a:rPr lang="en-US" sz="2000" kern="1200" dirty="0">
              <a:latin typeface="+mn-lt"/>
            </a:rPr>
            <a:t> II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2021-2022</a:t>
          </a:r>
        </a:p>
      </dsp:txBody>
      <dsp:txXfrm>
        <a:off x="2435559" y="2304978"/>
        <a:ext cx="2561854" cy="962542"/>
      </dsp:txXfrm>
    </dsp:sp>
    <dsp:sp modelId="{81E37A05-533C-4CE8-BACE-4D24220592E8}">
      <dsp:nvSpPr>
        <dsp:cNvPr id="0" name=""/>
        <dsp:cNvSpPr/>
      </dsp:nvSpPr>
      <dsp:spPr bwMode="white">
        <a:xfrm>
          <a:off x="5168854" y="2090981"/>
          <a:ext cx="3050183" cy="1229179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latin typeface="+mn-lt"/>
            </a:rPr>
            <a:t>Estudo</a:t>
          </a:r>
          <a:r>
            <a:rPr lang="en-US" sz="2000" kern="1200" dirty="0">
              <a:latin typeface="+mn-lt"/>
            </a:rPr>
            <a:t> de </a:t>
          </a:r>
          <a:r>
            <a:rPr lang="en-US" sz="2000" kern="1200" dirty="0" err="1">
              <a:latin typeface="+mn-lt"/>
            </a:rPr>
            <a:t>avaliação</a:t>
          </a:r>
          <a:r>
            <a:rPr lang="en-US" sz="2000" kern="1200" dirty="0">
              <a:latin typeface="+mn-lt"/>
            </a:rPr>
            <a:t> de </a:t>
          </a:r>
          <a:r>
            <a:rPr lang="en-US" sz="2000" kern="1200" dirty="0" err="1">
              <a:latin typeface="+mn-lt"/>
            </a:rPr>
            <a:t>impacto</a:t>
          </a:r>
          <a:r>
            <a:rPr lang="en-US" sz="2000" kern="1200" dirty="0">
              <a:latin typeface="+mn-lt"/>
            </a:rPr>
            <a:t> (3 </a:t>
          </a:r>
          <a:r>
            <a:rPr lang="en-US" sz="2000" kern="1200" dirty="0" err="1">
              <a:latin typeface="+mn-lt"/>
            </a:rPr>
            <a:t>distritos</a:t>
          </a:r>
          <a:r>
            <a:rPr lang="en-US" sz="2000" kern="1200" dirty="0">
              <a:latin typeface="+mn-lt"/>
            </a:rPr>
            <a:t> de </a:t>
          </a:r>
          <a:r>
            <a:rPr lang="en-US" sz="2000" kern="1200" dirty="0" err="1">
              <a:latin typeface="+mn-lt"/>
            </a:rPr>
            <a:t>implementação</a:t>
          </a:r>
          <a:r>
            <a:rPr lang="en-US" sz="2000" kern="1200" dirty="0">
              <a:latin typeface="+mn-lt"/>
            </a:rPr>
            <a:t> e 1 de </a:t>
          </a:r>
          <a:r>
            <a:rPr lang="en-US" sz="2000" kern="1200" dirty="0" err="1">
              <a:latin typeface="+mn-lt"/>
            </a:rPr>
            <a:t>controlo</a:t>
          </a:r>
          <a:r>
            <a:rPr lang="en-US" sz="2000" kern="1200" dirty="0">
              <a:latin typeface="+mn-lt"/>
            </a:rPr>
            <a:t>) – </a:t>
          </a:r>
          <a:r>
            <a:rPr lang="en-US" sz="2000" kern="1200" dirty="0" err="1">
              <a:latin typeface="+mn-lt"/>
            </a:rPr>
            <a:t>Nampula</a:t>
          </a:r>
          <a:r>
            <a:rPr lang="en-US" sz="2000" kern="1200" dirty="0">
              <a:latin typeface="+mn-lt"/>
            </a:rPr>
            <a:t> </a:t>
          </a:r>
        </a:p>
      </dsp:txBody>
      <dsp:txXfrm>
        <a:off x="5168854" y="2090981"/>
        <a:ext cx="3050183" cy="1229179"/>
      </dsp:txXfrm>
    </dsp:sp>
    <dsp:sp modelId="{12BDB4C8-D413-4E6C-93DB-43DDB6C8F7E7}">
      <dsp:nvSpPr>
        <dsp:cNvPr id="0" name=""/>
        <dsp:cNvSpPr/>
      </dsp:nvSpPr>
      <dsp:spPr bwMode="white">
        <a:xfrm>
          <a:off x="5665010" y="4614218"/>
          <a:ext cx="2445699" cy="9971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</a:rPr>
            <a:t>Implementação</a:t>
          </a:r>
          <a:r>
            <a:rPr lang="en-US" sz="2000" kern="1200" dirty="0">
              <a:latin typeface="+mn-lt"/>
            </a:rPr>
            <a:t> </a:t>
          </a:r>
          <a:r>
            <a:rPr lang="en-US" sz="2000" kern="1200" dirty="0" err="1">
              <a:latin typeface="+mn-lt"/>
            </a:rPr>
            <a:t>programática</a:t>
          </a:r>
          <a:endParaRPr lang="en-US" sz="2000" kern="1200" dirty="0">
            <a:latin typeface="+mn-lt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2023</a:t>
          </a:r>
        </a:p>
      </dsp:txBody>
      <dsp:txXfrm>
        <a:off x="5713698" y="4662906"/>
        <a:ext cx="2348323" cy="899822"/>
      </dsp:txXfrm>
    </dsp:sp>
    <dsp:sp modelId="{5B562F9A-BE6E-4B1D-B78E-81FDBB8B726D}">
      <dsp:nvSpPr>
        <dsp:cNvPr id="0" name=""/>
        <dsp:cNvSpPr/>
      </dsp:nvSpPr>
      <dsp:spPr bwMode="white">
        <a:xfrm>
          <a:off x="8241287" y="4406469"/>
          <a:ext cx="2772803" cy="1516810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+mn-lt"/>
            </a:rPr>
            <a:t>23 </a:t>
          </a:r>
          <a:r>
            <a:rPr lang="en-US" sz="2000" kern="1200" dirty="0" err="1">
              <a:latin typeface="+mn-lt"/>
            </a:rPr>
            <a:t>distritos</a:t>
          </a:r>
          <a:r>
            <a:rPr lang="en-US" sz="2000" kern="1200" dirty="0">
              <a:latin typeface="+mn-lt"/>
            </a:rPr>
            <a:t> de </a:t>
          </a:r>
          <a:r>
            <a:rPr lang="en-US" sz="2000" kern="1200" dirty="0" err="1">
              <a:latin typeface="+mn-lt"/>
            </a:rPr>
            <a:t>província</a:t>
          </a:r>
          <a:r>
            <a:rPr lang="en-US" sz="2000" kern="1200" dirty="0">
              <a:latin typeface="+mn-lt"/>
            </a:rPr>
            <a:t> </a:t>
          </a:r>
          <a:r>
            <a:rPr lang="en-US" sz="2000" kern="1200" dirty="0" err="1">
              <a:latin typeface="+mn-lt"/>
            </a:rPr>
            <a:t>Nampula</a:t>
          </a:r>
          <a:r>
            <a:rPr lang="en-US" sz="2000" kern="1200" dirty="0">
              <a:latin typeface="+mn-lt"/>
            </a:rPr>
            <a:t> (2023 e 2024)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latin typeface="+mn-lt"/>
            </a:rPr>
            <a:t>Expansão-província</a:t>
          </a:r>
          <a:r>
            <a:rPr lang="en-US" sz="2000" kern="1200" dirty="0">
              <a:latin typeface="+mn-lt"/>
            </a:rPr>
            <a:t> de </a:t>
          </a:r>
          <a:r>
            <a:rPr lang="en-US" sz="2000" kern="1200" dirty="0" err="1">
              <a:latin typeface="+mn-lt"/>
            </a:rPr>
            <a:t>Niassa</a:t>
          </a:r>
          <a:r>
            <a:rPr lang="en-US" sz="2000" kern="1200" dirty="0">
              <a:latin typeface="+mn-lt"/>
            </a:rPr>
            <a:t> (2025)</a:t>
          </a:r>
        </a:p>
      </dsp:txBody>
      <dsp:txXfrm>
        <a:off x="8241287" y="4406469"/>
        <a:ext cx="2772803" cy="1516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8443E2-F782-40B2-8735-2505E020DAF2}">
      <dsp:nvSpPr>
        <dsp:cNvPr id="0" name=""/>
        <dsp:cNvSpPr/>
      </dsp:nvSpPr>
      <dsp:spPr>
        <a:xfrm rot="5400000">
          <a:off x="-125361" y="445950"/>
          <a:ext cx="835741" cy="585018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1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613097"/>
        <a:ext cx="585018" cy="250723"/>
      </dsp:txXfrm>
    </dsp:sp>
    <dsp:sp modelId="{D36D8060-4245-45C5-986B-EFC4F51A0DC7}">
      <dsp:nvSpPr>
        <dsp:cNvPr id="0" name=""/>
        <dsp:cNvSpPr/>
      </dsp:nvSpPr>
      <dsp:spPr>
        <a:xfrm rot="5400000">
          <a:off x="3017950" y="-2432931"/>
          <a:ext cx="543517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endParaRPr lang="en-US" sz="2300" b="0" kern="1200" dirty="0">
            <a:solidFill>
              <a:schemeClr val="tx1"/>
            </a:solidFill>
            <a:latin typeface="+mn-lt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 kern="1200" dirty="0" err="1">
              <a:latin typeface="+mn-lt"/>
              <a:cs typeface="Arial" panose="020B0604020202020204" pitchFamily="34" charset="0"/>
            </a:rPr>
            <a:t>Planificação</a:t>
          </a:r>
          <a:r>
            <a:rPr lang="en-US" sz="2300" b="0" kern="1200" dirty="0">
              <a:latin typeface="+mn-lt"/>
              <a:cs typeface="Arial" panose="020B0604020202020204" pitchFamily="34" charset="0"/>
            </a:rPr>
            <a:t> e </a:t>
          </a:r>
          <a:r>
            <a:rPr lang="en-US" sz="2300" b="0" kern="1200" dirty="0" err="1">
              <a:latin typeface="+mn-lt"/>
              <a:cs typeface="Arial" panose="020B0604020202020204" pitchFamily="34" charset="0"/>
            </a:rPr>
            <a:t>enumeração</a:t>
          </a:r>
          <a:endParaRPr lang="en-US" sz="2300" b="0" kern="1200" dirty="0">
            <a:latin typeface="+mn-lt"/>
            <a:cs typeface="Arial" panose="020B0604020202020204" pitchFamily="34" charset="0"/>
          </a:endParaRPr>
        </a:p>
        <a:p>
          <a:pPr marL="285750" lvl="1" indent="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latin typeface="+mn-lt"/>
          </a:endParaRPr>
        </a:p>
      </dsp:txBody>
      <dsp:txXfrm rot="-5400000">
        <a:off x="585018" y="26533"/>
        <a:ext cx="5382849" cy="490453"/>
      </dsp:txXfrm>
    </dsp:sp>
    <dsp:sp modelId="{C6F56ACB-A97E-4E0D-B6B4-37AF8250F4B6}">
      <dsp:nvSpPr>
        <dsp:cNvPr id="0" name=""/>
        <dsp:cNvSpPr/>
      </dsp:nvSpPr>
      <dsp:spPr>
        <a:xfrm rot="5400000">
          <a:off x="-125361" y="974408"/>
          <a:ext cx="835741" cy="585018"/>
        </a:xfrm>
        <a:prstGeom prst="chevron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accent1">
              <a:shade val="50000"/>
              <a:hueOff val="100623"/>
              <a:satOff val="-2451"/>
              <a:lumOff val="107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+mn-lt"/>
              <a:cs typeface="Arial" panose="020B0604020202020204" pitchFamily="34" charset="0"/>
            </a:rPr>
            <a:t>2</a:t>
          </a:r>
        </a:p>
      </dsp:txBody>
      <dsp:txXfrm rot="-5400000">
        <a:off x="1" y="1141555"/>
        <a:ext cx="585018" cy="250723"/>
      </dsp:txXfrm>
    </dsp:sp>
    <dsp:sp modelId="{D3001F4D-CA8B-40F2-BB50-D04D64AEBDEE}">
      <dsp:nvSpPr>
        <dsp:cNvPr id="0" name=""/>
        <dsp:cNvSpPr/>
      </dsp:nvSpPr>
      <dsp:spPr>
        <a:xfrm rot="5400000">
          <a:off x="2948815" y="-1584027"/>
          <a:ext cx="681788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00623"/>
              <a:satOff val="-2451"/>
              <a:lumOff val="107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solidFill>
              <a:schemeClr val="tx1"/>
            </a:solidFill>
            <a:latin typeface="+mn-lt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 kern="1200">
              <a:latin typeface="+mn-lt"/>
              <a:cs typeface="Arial" panose="020B0604020202020204" pitchFamily="34" charset="0"/>
            </a:rPr>
            <a:t> Gestão das aquisições e aprovisionamento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latin typeface="+mn-lt"/>
          </a:endParaRPr>
        </a:p>
      </dsp:txBody>
      <dsp:txXfrm rot="-5400000">
        <a:off x="585019" y="813051"/>
        <a:ext cx="5376099" cy="615224"/>
      </dsp:txXfrm>
    </dsp:sp>
    <dsp:sp modelId="{66154830-E271-4491-82DC-9B8352FC2E10}">
      <dsp:nvSpPr>
        <dsp:cNvPr id="0" name=""/>
        <dsp:cNvSpPr/>
      </dsp:nvSpPr>
      <dsp:spPr>
        <a:xfrm rot="5400000">
          <a:off x="-125361" y="1738943"/>
          <a:ext cx="835741" cy="585018"/>
        </a:xfrm>
        <a:prstGeom prst="chevron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3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1906090"/>
        <a:ext cx="585018" cy="250723"/>
      </dsp:txXfrm>
    </dsp:sp>
    <dsp:sp modelId="{C228F565-0D20-47A7-9F61-AD66991B1FA6}">
      <dsp:nvSpPr>
        <dsp:cNvPr id="0" name=""/>
        <dsp:cNvSpPr/>
      </dsp:nvSpPr>
      <dsp:spPr>
        <a:xfrm rot="5400000">
          <a:off x="3018093" y="-819492"/>
          <a:ext cx="543231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solidFill>
              <a:schemeClr val="tx1"/>
            </a:solidFill>
            <a:latin typeface="+mn-lt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 kern="1200">
              <a:latin typeface="+mn-lt"/>
              <a:cs typeface="Arial" panose="020B0604020202020204" pitchFamily="34" charset="0"/>
            </a:rPr>
            <a:t> Envolvimento comunitario e mobilização</a:t>
          </a:r>
        </a:p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latin typeface="+mn-lt"/>
          </a:endParaRPr>
        </a:p>
      </dsp:txBody>
      <dsp:txXfrm rot="-5400000">
        <a:off x="585018" y="1640101"/>
        <a:ext cx="5382863" cy="490195"/>
      </dsp:txXfrm>
    </dsp:sp>
    <dsp:sp modelId="{396F053D-538E-4EDF-B624-0EF9D011D243}">
      <dsp:nvSpPr>
        <dsp:cNvPr id="0" name=""/>
        <dsp:cNvSpPr/>
      </dsp:nvSpPr>
      <dsp:spPr>
        <a:xfrm rot="5400000">
          <a:off x="-125361" y="2503478"/>
          <a:ext cx="835741" cy="585018"/>
        </a:xfrm>
        <a:prstGeom prst="chevron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accent1">
              <a:shade val="50000"/>
              <a:hueOff val="301870"/>
              <a:satOff val="-7352"/>
              <a:lumOff val="32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4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2670625"/>
        <a:ext cx="585018" cy="250723"/>
      </dsp:txXfrm>
    </dsp:sp>
    <dsp:sp modelId="{836C2F58-9A10-48F0-896F-DFD77ED50AC7}">
      <dsp:nvSpPr>
        <dsp:cNvPr id="0" name=""/>
        <dsp:cNvSpPr/>
      </dsp:nvSpPr>
      <dsp:spPr>
        <a:xfrm rot="5400000">
          <a:off x="3018093" y="-54957"/>
          <a:ext cx="543231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01870"/>
              <a:satOff val="-7352"/>
              <a:lumOff val="32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>
              <a:latin typeface="+mn-lt"/>
            </a:rPr>
            <a:t>Cascata de treinamento (4 niveis)</a:t>
          </a:r>
          <a:endParaRPr lang="en-US" sz="2300" b="0" kern="1200" dirty="0">
            <a:latin typeface="+mn-lt"/>
          </a:endParaRPr>
        </a:p>
      </dsp:txBody>
      <dsp:txXfrm rot="-5400000">
        <a:off x="585018" y="2404636"/>
        <a:ext cx="5382863" cy="490195"/>
      </dsp:txXfrm>
    </dsp:sp>
    <dsp:sp modelId="{009A5AAE-7A61-41DB-B722-74C84D4FCD21}">
      <dsp:nvSpPr>
        <dsp:cNvPr id="0" name=""/>
        <dsp:cNvSpPr/>
      </dsp:nvSpPr>
      <dsp:spPr>
        <a:xfrm rot="5400000">
          <a:off x="-125361" y="3268013"/>
          <a:ext cx="835741" cy="585018"/>
        </a:xfrm>
        <a:prstGeom prst="chevron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5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3435160"/>
        <a:ext cx="585018" cy="250723"/>
      </dsp:txXfrm>
    </dsp:sp>
    <dsp:sp modelId="{74F12EC9-0A9F-45F0-B265-444D24741693}">
      <dsp:nvSpPr>
        <dsp:cNvPr id="0" name=""/>
        <dsp:cNvSpPr/>
      </dsp:nvSpPr>
      <dsp:spPr>
        <a:xfrm rot="5400000">
          <a:off x="3018093" y="709577"/>
          <a:ext cx="543231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402493"/>
              <a:satOff val="-9802"/>
              <a:lumOff val="42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 dirty="0" err="1">
              <a:latin typeface="+mn-lt"/>
            </a:rPr>
            <a:t>Administração</a:t>
          </a:r>
          <a:r>
            <a:rPr lang="en-US" sz="2300" b="0" kern="1200" dirty="0">
              <a:latin typeface="+mn-lt"/>
            </a:rPr>
            <a:t> do SPAQ</a:t>
          </a:r>
        </a:p>
      </dsp:txBody>
      <dsp:txXfrm rot="-5400000">
        <a:off x="585018" y="3169170"/>
        <a:ext cx="5382863" cy="490195"/>
      </dsp:txXfrm>
    </dsp:sp>
    <dsp:sp modelId="{75BF467D-6435-4E5A-9C6F-2DB6CEFD1DDA}">
      <dsp:nvSpPr>
        <dsp:cNvPr id="0" name=""/>
        <dsp:cNvSpPr/>
      </dsp:nvSpPr>
      <dsp:spPr>
        <a:xfrm rot="5400000">
          <a:off x="-125361" y="4032548"/>
          <a:ext cx="835741" cy="585018"/>
        </a:xfrm>
        <a:prstGeom prst="chevron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accent1">
              <a:shade val="50000"/>
              <a:hueOff val="301870"/>
              <a:satOff val="-7352"/>
              <a:lumOff val="32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6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4199695"/>
        <a:ext cx="585018" cy="250723"/>
      </dsp:txXfrm>
    </dsp:sp>
    <dsp:sp modelId="{DDB542C5-5259-4507-A788-444163A14204}">
      <dsp:nvSpPr>
        <dsp:cNvPr id="0" name=""/>
        <dsp:cNvSpPr/>
      </dsp:nvSpPr>
      <dsp:spPr>
        <a:xfrm rot="5400000">
          <a:off x="3018093" y="1474112"/>
          <a:ext cx="543231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301870"/>
              <a:satOff val="-7352"/>
              <a:lumOff val="321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57150" lvl="1" indent="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solidFill>
              <a:schemeClr val="tx1"/>
            </a:solidFill>
            <a:latin typeface="+mn-lt"/>
          </a:endParaRPr>
        </a:p>
        <a:p>
          <a:pPr marL="57150" marR="0" lvl="1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</a:pPr>
          <a:r>
            <a:rPr lang="en-US" sz="2300" b="0" kern="1200" dirty="0">
              <a:latin typeface="+mn-lt"/>
            </a:rPr>
            <a:t> </a:t>
          </a:r>
          <a:r>
            <a:rPr lang="en-US" sz="2300" b="0" kern="1200" dirty="0" err="1">
              <a:latin typeface="+mn-lt"/>
            </a:rPr>
            <a:t>Supervisão</a:t>
          </a:r>
          <a:endParaRPr lang="en-US" sz="2300" b="0" kern="1200" dirty="0">
            <a:latin typeface="+mn-lt"/>
          </a:endParaRPr>
        </a:p>
        <a:p>
          <a:pPr marL="57150" lvl="1" indent="0" algn="l">
            <a:buNone/>
          </a:pPr>
          <a:endParaRPr lang="en-US" sz="2300" b="0" kern="1200" dirty="0">
            <a:latin typeface="+mn-lt"/>
          </a:endParaRPr>
        </a:p>
      </dsp:txBody>
      <dsp:txXfrm rot="-5400000">
        <a:off x="585018" y="3933705"/>
        <a:ext cx="5382863" cy="490195"/>
      </dsp:txXfrm>
    </dsp:sp>
    <dsp:sp modelId="{DA05A9C3-AB93-4B8A-8F71-024C51FC8806}">
      <dsp:nvSpPr>
        <dsp:cNvPr id="0" name=""/>
        <dsp:cNvSpPr/>
      </dsp:nvSpPr>
      <dsp:spPr>
        <a:xfrm rot="5400000">
          <a:off x="-125361" y="4797082"/>
          <a:ext cx="835741" cy="585018"/>
        </a:xfrm>
        <a:prstGeom prst="chevron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7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4964229"/>
        <a:ext cx="585018" cy="250723"/>
      </dsp:txXfrm>
    </dsp:sp>
    <dsp:sp modelId="{497847BC-D04A-470D-A8A4-F6BF1256B312}">
      <dsp:nvSpPr>
        <dsp:cNvPr id="0" name=""/>
        <dsp:cNvSpPr/>
      </dsp:nvSpPr>
      <dsp:spPr>
        <a:xfrm rot="5400000">
          <a:off x="3018093" y="2238646"/>
          <a:ext cx="543231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01247"/>
              <a:satOff val="-4901"/>
              <a:lumOff val="214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57150" lvl="1" indent="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kern="1200" dirty="0">
            <a:solidFill>
              <a:schemeClr val="tx1"/>
            </a:solidFill>
            <a:latin typeface="+mn-lt"/>
          </a:endParaRPr>
        </a:p>
        <a:p>
          <a:pPr marL="57150" marR="0" lvl="0" indent="0" algn="l" defTabSz="4889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</a:pPr>
          <a:r>
            <a:rPr lang="en-US" sz="2300" b="0" kern="1200">
              <a:latin typeface="+mn-lt"/>
            </a:rPr>
            <a:t> Gestão de casos e Farmacovigilância </a:t>
          </a:r>
        </a:p>
        <a:p>
          <a:pPr marL="57150" indent="0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300" b="0" dirty="0">
            <a:latin typeface="+mn-lt"/>
          </a:endParaRPr>
        </a:p>
      </dsp:txBody>
      <dsp:txXfrm rot="-5400000">
        <a:off x="585018" y="4698239"/>
        <a:ext cx="5382863" cy="490195"/>
      </dsp:txXfrm>
    </dsp:sp>
    <dsp:sp modelId="{A221E2F6-C397-4345-8F2B-C9E179C46501}">
      <dsp:nvSpPr>
        <dsp:cNvPr id="0" name=""/>
        <dsp:cNvSpPr/>
      </dsp:nvSpPr>
      <dsp:spPr>
        <a:xfrm rot="5400000">
          <a:off x="-125361" y="5561617"/>
          <a:ext cx="835741" cy="585018"/>
        </a:xfrm>
        <a:prstGeom prst="chevron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accent1">
              <a:shade val="50000"/>
              <a:hueOff val="100623"/>
              <a:satOff val="-2451"/>
              <a:lumOff val="107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+mn-lt"/>
              <a:cs typeface="Arial" panose="020B0604020202020204" pitchFamily="34" charset="0"/>
            </a:rPr>
            <a:t>8</a:t>
          </a:r>
          <a:endParaRPr lang="en-US" sz="2300" b="1" kern="1200" dirty="0">
            <a:latin typeface="+mn-lt"/>
            <a:cs typeface="Arial" panose="020B0604020202020204" pitchFamily="34" charset="0"/>
          </a:endParaRPr>
        </a:p>
      </dsp:txBody>
      <dsp:txXfrm rot="-5400000">
        <a:off x="1" y="5728764"/>
        <a:ext cx="585018" cy="250723"/>
      </dsp:txXfrm>
    </dsp:sp>
    <dsp:sp modelId="{C415BCF6-C27B-4E47-936D-7DB4E4804CBC}">
      <dsp:nvSpPr>
        <dsp:cNvPr id="0" name=""/>
        <dsp:cNvSpPr/>
      </dsp:nvSpPr>
      <dsp:spPr>
        <a:xfrm rot="5400000">
          <a:off x="3018093" y="3003181"/>
          <a:ext cx="543231" cy="54093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100623"/>
              <a:satOff val="-2451"/>
              <a:lumOff val="107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0" kern="1200" dirty="0" err="1">
              <a:latin typeface="+mn-lt"/>
            </a:rPr>
            <a:t>Monitoria</a:t>
          </a:r>
          <a:r>
            <a:rPr lang="en-US" sz="2300" b="0" kern="1200" dirty="0">
              <a:latin typeface="+mn-lt"/>
            </a:rPr>
            <a:t> e  </a:t>
          </a:r>
          <a:r>
            <a:rPr lang="en-US" sz="2300" b="0" kern="1200" dirty="0" err="1">
              <a:latin typeface="+mn-lt"/>
            </a:rPr>
            <a:t>Avaliação</a:t>
          </a:r>
          <a:endParaRPr lang="en-US" sz="2300" b="0" kern="1200" dirty="0">
            <a:latin typeface="+mn-lt"/>
          </a:endParaRPr>
        </a:p>
      </dsp:txBody>
      <dsp:txXfrm rot="-5400000">
        <a:off x="585018" y="5462774"/>
        <a:ext cx="5382863" cy="490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#1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E4BDE-CB52-46EA-A280-766FCF22F0F5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the main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A0C295-949D-4C56-93DE-9E224EE378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C295-949D-4C56-93DE-9E224EE37836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Microplanificação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 </a:t>
            </a:r>
            <a:r>
              <a:rPr lang="pt-P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microplanificação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é tipicamente um processo de baixo para cima para fundamentar a aferir os </a:t>
            </a:r>
            <a:r>
              <a:rPr lang="pt-P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presuupostos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assumidos durante a </a:t>
            </a:r>
            <a:r>
              <a:rPr lang="pt-P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macroplanificação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testar os </a:t>
            </a:r>
            <a:r>
              <a:rPr lang="pt-PT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parámetros</a:t>
            </a:r>
            <a:r>
              <a:rPr lang="pt-PT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assumidos na estratégia ajustar os planos operacionais ao contexto local.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C295-949D-4C56-93DE-9E224EE3783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8E417-05C2-1949-BC1E-8BD4D360871F}" type="slidenum">
              <a:rPr lang="en-GB" smtClean="0"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84315fe7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" name="Google Shape;67;g2584315fe76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‘</a:t>
            </a:r>
            <a:endParaRPr dirty="0"/>
          </a:p>
        </p:txBody>
      </p:sp>
      <p:sp>
        <p:nvSpPr>
          <p:cNvPr id="68" name="Google Shape;68;g2584315fe76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13</a:t>
            </a:fld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84315fe7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" name="Google Shape;67;g2584315fe76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‘</a:t>
            </a:r>
            <a:endParaRPr dirty="0"/>
          </a:p>
        </p:txBody>
      </p:sp>
      <p:sp>
        <p:nvSpPr>
          <p:cNvPr id="68" name="Google Shape;68;g2584315fe76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14</a:t>
            </a:fld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2823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18</a:t>
            </a:fld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19</a:t>
            </a:fld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84315fe7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" name="Google Shape;67;g2584315fe76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‘</a:t>
            </a:r>
            <a:endParaRPr dirty="0"/>
          </a:p>
        </p:txBody>
      </p:sp>
      <p:sp>
        <p:nvSpPr>
          <p:cNvPr id="68" name="Google Shape;68;g2584315fe76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20</a:t>
            </a:fld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C295-949D-4C56-93DE-9E224EE3783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4" name="Google Shape;4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A0C295-949D-4C56-93DE-9E224EE37836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8E417-05C2-1949-BC1E-8BD4D360871F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84315fe76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7" name="Google Shape;67;g2584315fe76_0_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‘</a:t>
            </a:r>
            <a:endParaRPr dirty="0"/>
          </a:p>
        </p:txBody>
      </p:sp>
      <p:sp>
        <p:nvSpPr>
          <p:cNvPr id="68" name="Google Shape;68;g2584315fe76_0_1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fld>
            <a:endParaRPr sz="120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Para no novo plano estratégico 2023-2030, 3 novas metas foram definidas </a:t>
            </a:r>
            <a:r>
              <a:rPr lang="pt-PT" dirty="0" err="1"/>
              <a:t>convista</a:t>
            </a:r>
            <a:r>
              <a:rPr lang="pt-PT" dirty="0"/>
              <a:t> a: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2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Meta 1: </a:t>
            </a:r>
            <a:r>
              <a:rPr lang="pt-PT" sz="2800" b="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Reduzir a incidência nacional da malária de 392 casos por 1000 habitantes em 2022 para 216 casos por 1000 habitantes, até 2030</a:t>
            </a:r>
            <a:r>
              <a:rPr lang="en-US" sz="2800" b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2800" b="0" dirty="0"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800" dirty="0">
                <a:effectLst/>
                <a:latin typeface="Calibri Light" panose="020F0302020204030204" pitchFamily="34" charset="0"/>
                <a:ea typeface="MS PGothic" panose="020B0600070205080204" pitchFamily="34" charset="-128"/>
                <a:cs typeface="Calibri Light" panose="020F0302020204030204" pitchFamily="34" charset="0"/>
              </a:rPr>
              <a:t>Meta 2: </a:t>
            </a:r>
            <a:r>
              <a:rPr lang="pt-PT" sz="2800" b="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Reduzir a mortalidade hospitalar nacional da malária 1 por 100.000 habitantes em 2022 para  0.77 mortes por 100.000 habitantes, até 2030</a:t>
            </a:r>
            <a:endParaRPr lang="en-US" sz="2800" b="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PT" sz="28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Meta 3: </a:t>
            </a:r>
            <a:r>
              <a:rPr lang="pt-PT" sz="2800" b="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Eliminar a transmissão local da malária em pelo menos 20 Distritos identificados como regiões de baixa transmissão, até 2030</a:t>
            </a:r>
            <a:r>
              <a:rPr lang="en-US" sz="2800" b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pt-PT" sz="2800" b="0" dirty="0">
              <a:latin typeface="Calibri Light" panose="020F0302020204030204" pitchFamily="34" charset="0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1E061-7DAB-BE42-A576-26B488C325A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A0C295-949D-4C56-93DE-9E224EE37836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78E417-05C2-1949-BC1E-8BD4D360871F}" type="slidenum">
              <a:rPr lang="en-GB" smtClean="0"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Apropriação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Campanha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pelos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Autoridades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Governativas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 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nivel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Provincial 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Distrital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apoio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engajamento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todos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os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sectores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forças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vivas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 lang="en-US" sz="1200" dirty="0">
              <a:latin typeface="+mj-lt"/>
            </a:endParaRPr>
          </a:p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Apoio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na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para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disponibilização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armazéns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e outros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recursos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dos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agentes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económicos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para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providenciar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documentação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necessária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para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efeitos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de concursos dos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transportes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 lang="en-US" sz="1200" dirty="0">
              <a:latin typeface="+mj-lt"/>
            </a:endParaRPr>
          </a:p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para 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participação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das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comunidades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na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campanha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disponibilização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Armazém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Satelites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pós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distribuição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: para o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uso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correcto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consistente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342900" lvl="0" indent="-3365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BBB59"/>
              </a:buClr>
              <a:buSzPts val="2300"/>
              <a:buFont typeface="Noto Sans Symbols"/>
              <a:buChar char="▪"/>
            </a:pP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Garantir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a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logística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reversa</a:t>
            </a:r>
            <a:r>
              <a:rPr lang="en-US" sz="1200" dirty="0">
                <a:solidFill>
                  <a:schemeClr val="dk1"/>
                </a:solidFill>
                <a:latin typeface="+mj-lt"/>
                <a:ea typeface="Arial" panose="020B0604020202020204"/>
                <a:cs typeface="Arial" panose="020B0604020202020204"/>
                <a:sym typeface="Arial" panose="020B0604020202020204"/>
              </a:rPr>
              <a:t> das RTIs.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9961AB-D2DF-430D-BA72-2069C2B5ABC0}" type="slidenum">
              <a:rPr lang="en-ZA" smtClean="0"/>
              <a:t>9</a:t>
            </a:fld>
            <a:endParaRPr lang="en-Z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21672"/>
            <a:ext cx="10515600" cy="95134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0000" y="221672"/>
            <a:ext cx="10515600" cy="95134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0000" y="221672"/>
            <a:ext cx="10515600" cy="95134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70000" y="221672"/>
            <a:ext cx="10515600" cy="95134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400"/>
            </a:lvl1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ZA" altLang="en-US" sz="6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12500" y="6356349"/>
            <a:ext cx="2159000" cy="365125"/>
          </a:xfrm>
          <a:prstGeom prst="rect">
            <a:avLst/>
          </a:prstGeom>
        </p:spPr>
        <p:txBody>
          <a:bodyPr/>
          <a:lstStyle/>
          <a:p>
            <a:fld id="{F45136AA-F001-4492-AEF6-3F66129667E1}" type="slidenum">
              <a:rPr lang="en-ZA" smtClean="0"/>
              <a:t>‹#›</a:t>
            </a:fld>
            <a:endParaRPr lang="en-ZA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620" imgH="7620" progId="TCLayout.ActiveDocument.1">
                  <p:embed/>
                </p:oleObj>
              </mc:Choice>
              <mc:Fallback>
                <p:oleObj name="think-cell Slide" r:id="rId4" imgW="7620" imgH="7620" progId="TCLayout.ActiveDocument.1">
                  <p:embed/>
                  <p:pic>
                    <p:nvPicPr>
                      <p:cNvPr id="0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2"/>
            </p:custDataLst>
          </p:nvPr>
        </p:nvSpPr>
        <p:spPr bwMode="auto"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noAutofit/>
          </a:bodyPr>
          <a:lstStyle/>
          <a:p>
            <a:pPr marL="0" lvl="0" indent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0" i="0" baseline="0" dirty="0">
              <a:solidFill>
                <a:schemeClr val="bg1"/>
              </a:solidFill>
              <a:latin typeface="Century Gothic" panose="020B0502020202020204" pitchFamily="34" charset="0"/>
              <a:ea typeface="MS PGothic" panose="020B0600070205080204" pitchFamily="34" charset="-128"/>
              <a:cs typeface="Calibri" panose="020F0502020204030204" pitchFamily="34" charset="0"/>
              <a:sym typeface="Century Gothic" panose="020B0502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00" y="478632"/>
            <a:ext cx="10515600" cy="53736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E1A134-AC5E-4EA2-B3A4-E7AFA212C9FB}" type="slidenum">
              <a:rPr lang="en-US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08001" y="1143002"/>
            <a:ext cx="11427884" cy="1922707"/>
          </a:xfrm>
        </p:spPr>
        <p:txBody>
          <a:bodyPr/>
          <a:lstStyle>
            <a:lvl1pPr>
              <a:defRPr>
                <a:latin typeface="+mj-lt"/>
              </a:defRPr>
            </a:lvl1pPr>
            <a:lvl2pPr marL="569595" indent="-238125"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26720" y="1463040"/>
            <a:ext cx="11338560" cy="4663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Insert your heading here, 2 lines max.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079"/>
            <a:ext cx="10515600" cy="56938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4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 txBox="1">
            <a:spLocks noGrp="1"/>
          </p:cNvSpPr>
          <p:nvPr>
            <p:ph type="title"/>
          </p:nvPr>
        </p:nvSpPr>
        <p:spPr>
          <a:xfrm>
            <a:off x="1270000" y="478632"/>
            <a:ext cx="10515600" cy="295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ftr" idx="11"/>
          </p:nvPr>
        </p:nvSpPr>
        <p:spPr>
          <a:xfrm>
            <a:off x="3959225" y="6379368"/>
            <a:ext cx="49276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267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1_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908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130060"/>
            <a:ext cx="5181600" cy="5046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130060"/>
            <a:ext cx="5181600" cy="5046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3913"/>
          </a:xfrm>
        </p:spPr>
        <p:txBody>
          <a:bodyPr vert="horz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8" y="1206713"/>
            <a:ext cx="5157787" cy="4495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839788" y="1673947"/>
            <a:ext cx="5157787" cy="45157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0" y="1206713"/>
            <a:ext cx="5183188" cy="44955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0" y="1673947"/>
            <a:ext cx="5183188" cy="45157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3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5715" imgH="5715" progId="TCLayout.ActiveDocument.1">
                  <p:embed/>
                </p:oleObj>
              </mc:Choice>
              <mc:Fallback>
                <p:oleObj name="think-cell Slide" r:id="rId34" imgW="5715" imgH="5715" progId="TCLayout.ActiveDocument.1">
                  <p:embed/>
                  <p:pic>
                    <p:nvPicPr>
                      <p:cNvPr id="0" name="Object 7" hidden="1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4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</a:t>
            </a:r>
            <a:r>
              <a:rPr lang="en-US" dirty="0" err="1"/>
              <a:t>edit </a:t>
            </a:r>
            <a:r>
              <a:rPr lang="en-US" dirty="0"/>
              <a:t>the </a:t>
            </a:r>
            <a:r>
              <a:rPr lang="en-US" dirty="0" err="1"/>
              <a:t>style of </a:t>
            </a:r>
            <a:r>
              <a:rPr lang="en-US" dirty="0"/>
              <a:t>the main </a:t>
            </a:r>
            <a:r>
              <a:rPr lang="en-US" dirty="0" err="1"/>
              <a:t>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1130060"/>
            <a:ext cx="10515600" cy="5046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</a:t>
            </a:r>
            <a:r>
              <a:rPr lang="en-US" dirty="0" err="1"/>
              <a:t>edit the </a:t>
            </a:r>
            <a:r>
              <a:rPr lang="en-US" dirty="0"/>
              <a:t>main </a:t>
            </a:r>
            <a:r>
              <a:rPr lang="en-US" dirty="0" err="1"/>
              <a:t>text styles</a:t>
            </a:r>
          </a:p>
          <a:p>
            <a:pPr lvl="1"/>
            <a:r>
              <a:rPr lang="en-US" dirty="0"/>
              <a:t>Second </a:t>
            </a:r>
            <a:r>
              <a:rPr lang="en-US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F6AB8-416F-4E58-AD18-F45913DF27BC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EAD0B-D68D-4F77-8F3E-72A3E51B1E5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8283" y="47074"/>
            <a:ext cx="800100" cy="3733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2D80E1-8AC0-4617-9B44-ED444AA291B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338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9" r:id="rId30"/>
    <p:sldLayoutId id="2147483680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diagramData" Target="../diagrams/data3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diagramDrawing" Target="../diagrams/drawing3.xml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5.png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7620" imgH="7620" progId="TCLayout.ActiveDocument.1">
                  <p:embed/>
                </p:oleObj>
              </mc:Choice>
              <mc:Fallback>
                <p:oleObj name="think-cell Slide" r:id="rId5" imgW="7620" imgH="7620" progId="TCLayout.ActiveDocument.1">
                  <p:embed/>
                  <p:pic>
                    <p:nvPicPr>
                      <p:cNvPr id="0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" hidden="1"/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chemeClr val="bg1"/>
              </a:solidFill>
              <a:latin typeface="Century Gothic" panose="020B0502020202020204" pitchFamily="34" charset="0"/>
              <a:ea typeface="Verdana" panose="020B0604030504040204" pitchFamily="34" charset="0"/>
              <a:cs typeface="Arial" panose="020B0604020202020204" pitchFamily="34" charset="0"/>
              <a:sym typeface="Century Gothic" panose="020B0502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14045" y="3336956"/>
            <a:ext cx="11143129" cy="2001671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>
            <a:normAutofit/>
          </a:bodyPr>
          <a:lstStyle/>
          <a:p>
            <a:pPr marL="234315" algn="ctr"/>
            <a:r>
              <a:rPr lang="en-GB" sz="4000" dirty="0">
                <a:latin typeface="+mn-lt"/>
                <a:cs typeface="+mj-lt"/>
              </a:rPr>
              <a:t>C</a:t>
            </a:r>
            <a:r>
              <a:rPr lang="en-US" altLang="en-GB" sz="4000" dirty="0" err="1">
                <a:latin typeface="+mn-lt"/>
                <a:cs typeface="+mj-lt"/>
              </a:rPr>
              <a:t>oordena</a:t>
            </a:r>
            <a:r>
              <a:rPr lang="en-US" sz="4000" dirty="0" err="1">
                <a:latin typeface="+mn-lt"/>
                <a:cs typeface="+mj-lt"/>
              </a:rPr>
              <a:t>ção</a:t>
            </a:r>
            <a:r>
              <a:rPr lang="en-US" altLang="en-GB" sz="4000" dirty="0">
                <a:latin typeface="+mn-lt"/>
                <a:cs typeface="+mj-lt"/>
              </a:rPr>
              <a:t> das C</a:t>
            </a:r>
            <a:r>
              <a:rPr lang="en-GB" sz="4000" dirty="0" err="1">
                <a:latin typeface="+mn-lt"/>
                <a:cs typeface="+mj-lt"/>
              </a:rPr>
              <a:t>ampanhas</a:t>
            </a:r>
            <a:r>
              <a:rPr lang="en-GB" sz="4000" dirty="0">
                <a:latin typeface="+mn-lt"/>
                <a:cs typeface="+mj-lt"/>
              </a:rPr>
              <a:t> de </a:t>
            </a:r>
            <a:r>
              <a:rPr lang="en-GB" sz="4000" dirty="0" err="1">
                <a:latin typeface="+mn-lt"/>
                <a:cs typeface="+mj-lt"/>
              </a:rPr>
              <a:t>Cobertura</a:t>
            </a:r>
            <a:r>
              <a:rPr lang="en-GB" sz="4000" dirty="0">
                <a:latin typeface="+mn-lt"/>
                <a:cs typeface="+mj-lt"/>
              </a:rPr>
              <a:t> Universal de </a:t>
            </a:r>
            <a:r>
              <a:rPr lang="en-GB" sz="4000" dirty="0" err="1">
                <a:latin typeface="+mn-lt"/>
                <a:cs typeface="+mj-lt"/>
              </a:rPr>
              <a:t>Redes</a:t>
            </a:r>
            <a:r>
              <a:rPr lang="en-GB" sz="4000" dirty="0">
                <a:latin typeface="+mn-lt"/>
                <a:cs typeface="+mj-lt"/>
              </a:rPr>
              <a:t> </a:t>
            </a:r>
            <a:r>
              <a:rPr lang="en-GB" sz="4000" dirty="0" err="1">
                <a:latin typeface="+mn-lt"/>
                <a:cs typeface="+mj-lt"/>
              </a:rPr>
              <a:t>Mosquiteiras</a:t>
            </a:r>
            <a:r>
              <a:rPr lang="en-GB" sz="4000" dirty="0">
                <a:latin typeface="+mn-lt"/>
                <a:cs typeface="+mj-lt"/>
              </a:rPr>
              <a:t> (CCU) e </a:t>
            </a:r>
            <a:r>
              <a:rPr lang="en-US" sz="4000" dirty="0" err="1">
                <a:latin typeface="+mn-lt"/>
                <a:cs typeface="+mj-lt"/>
              </a:rPr>
              <a:t>Quimioprevenção</a:t>
            </a:r>
            <a:r>
              <a:rPr lang="en-US" sz="4000" dirty="0">
                <a:latin typeface="+mn-lt"/>
                <a:cs typeface="+mj-lt"/>
              </a:rPr>
              <a:t> </a:t>
            </a:r>
            <a:r>
              <a:rPr lang="en-US" sz="4000" dirty="0" err="1">
                <a:latin typeface="+mn-lt"/>
                <a:cs typeface="+mj-lt"/>
              </a:rPr>
              <a:t>Sazonal</a:t>
            </a:r>
            <a:r>
              <a:rPr lang="en-US" sz="4000" dirty="0">
                <a:latin typeface="+mn-lt"/>
                <a:cs typeface="+mj-lt"/>
              </a:rPr>
              <a:t> da </a:t>
            </a:r>
            <a:r>
              <a:rPr lang="en-US" sz="4000" dirty="0" err="1">
                <a:latin typeface="+mn-lt"/>
                <a:cs typeface="+mj-lt"/>
              </a:rPr>
              <a:t>Malária</a:t>
            </a:r>
            <a:r>
              <a:rPr lang="en-US" sz="4000" dirty="0">
                <a:latin typeface="+mn-lt"/>
                <a:cs typeface="+mj-lt"/>
              </a:rPr>
              <a:t> (QSM) </a:t>
            </a:r>
            <a:endParaRPr lang="en-US" sz="4000" dirty="0">
              <a:solidFill>
                <a:schemeClr val="accent2"/>
              </a:solidFill>
              <a:latin typeface="+mn-lt"/>
              <a:cs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818915" y="6302375"/>
            <a:ext cx="2133600" cy="476251"/>
          </a:xfrm>
        </p:spPr>
        <p:txBody>
          <a:bodyPr/>
          <a:lstStyle/>
          <a:p>
            <a:pPr>
              <a:defRPr/>
            </a:pPr>
            <a:fld id="{8EE1A134-AC5E-4EA2-B3A4-E7AFA212C9FB}" type="slidenum">
              <a:rPr lang="en-US"/>
              <a:t>1</a:t>
            </a:fld>
            <a:endParaRPr lang="en-US" dirty="0"/>
          </a:p>
        </p:txBody>
      </p:sp>
      <p:sp>
        <p:nvSpPr>
          <p:cNvPr id="13" name="Title 4"/>
          <p:cNvSpPr txBox="1"/>
          <p:nvPr/>
        </p:nvSpPr>
        <p:spPr bwMode="white">
          <a:xfrm>
            <a:off x="4698999" y="5942920"/>
            <a:ext cx="7057827" cy="3594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marL="234950" algn="l" rtl="0" eaLnBrk="1" fontAlgn="base" hangingPunct="1">
              <a:spcBef>
                <a:spcPct val="0"/>
              </a:spcBef>
              <a:spcAft>
                <a:spcPct val="0"/>
              </a:spcAft>
              <a:defRPr sz="2800" baseline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3495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23495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23495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34950" algn="l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234315" algn="r"/>
            <a:r>
              <a:rPr lang="pt-BR" sz="2400" b="1" kern="0" dirty="0">
                <a:solidFill>
                  <a:schemeClr val="tx2">
                    <a:lumMod val="50000"/>
                  </a:schemeClr>
                </a:solidFill>
                <a:latin typeface="+mn-lt"/>
                <a:ea typeface="Verdana" panose="020B0604030504040204"/>
              </a:rPr>
              <a:t>Maputo, Setembro 2024</a:t>
            </a:r>
          </a:p>
        </p:txBody>
      </p:sp>
      <p:pic>
        <p:nvPicPr>
          <p:cNvPr id="7" name="Google Shape;53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458518" y="219285"/>
            <a:ext cx="1054568" cy="10134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935873" y="1372677"/>
            <a:ext cx="6099858" cy="150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pt-BR" sz="1800" b="1" kern="100" dirty="0">
                <a:effectLst/>
                <a:latin typeface="+mn-ea"/>
                <a:ea typeface="Aptos" panose="020B0004020202020204" pitchFamily="34" charset="0"/>
                <a:cs typeface="+mn-ea"/>
              </a:rPr>
              <a:t>REPÚBLICA DE MOÇAMBIQUE </a:t>
            </a:r>
            <a:endParaRPr lang="en-US" sz="1800" kern="100" dirty="0">
              <a:effectLst/>
              <a:latin typeface="+mn-ea"/>
              <a:ea typeface="Aptos" panose="020B0004020202020204" pitchFamily="34" charset="0"/>
              <a:cs typeface="+mn-ea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pt-BR" sz="1800" b="1" kern="100" dirty="0">
                <a:effectLst/>
                <a:latin typeface="+mn-ea"/>
                <a:ea typeface="Aptos" panose="020B0004020202020204" pitchFamily="34" charset="0"/>
                <a:cs typeface="+mn-ea"/>
              </a:rPr>
              <a:t>MINISTÉRIO DE SAÚDE</a:t>
            </a:r>
            <a:endParaRPr lang="en-US" sz="1800" kern="100" dirty="0">
              <a:effectLst/>
              <a:latin typeface="+mn-ea"/>
              <a:ea typeface="Aptos" panose="020B0004020202020204" pitchFamily="34" charset="0"/>
              <a:cs typeface="+mn-ea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pt-BR" sz="1800" b="1" kern="100" dirty="0">
                <a:effectLst/>
                <a:latin typeface="+mn-ea"/>
                <a:ea typeface="Aptos" panose="020B0004020202020204" pitchFamily="34" charset="0"/>
                <a:cs typeface="+mn-ea"/>
              </a:rPr>
              <a:t>DIRECÇÃO NACIONAL DE SAÚDE PÚBLICA</a:t>
            </a:r>
            <a:endParaRPr lang="en-US" sz="1800" kern="100" dirty="0">
              <a:effectLst/>
              <a:latin typeface="+mn-ea"/>
              <a:ea typeface="Aptos" panose="020B0004020202020204" pitchFamily="34" charset="0"/>
              <a:cs typeface="+mn-ea"/>
            </a:endParaRPr>
          </a:p>
          <a:p>
            <a:pPr marL="0" marR="0" algn="ctr">
              <a:spcBef>
                <a:spcPts val="0"/>
              </a:spcBef>
              <a:spcAft>
                <a:spcPts val="800"/>
              </a:spcAft>
            </a:pPr>
            <a:r>
              <a:rPr lang="pt-BR" sz="1800" kern="100" dirty="0">
                <a:effectLst/>
                <a:latin typeface="+mn-ea"/>
                <a:ea typeface="Aptos" panose="020B0004020202020204" pitchFamily="34" charset="0"/>
                <a:cs typeface="+mn-ea"/>
              </a:rPr>
              <a:t>PROGRAMA NACIONAL DE CONTROLO DA MALÁRIA</a:t>
            </a:r>
            <a:endParaRPr lang="en-US" sz="1600" b="0" i="0" u="none" strike="noStrike" cap="none" dirty="0">
              <a:solidFill>
                <a:srgbClr val="000000"/>
              </a:solidFill>
              <a:latin typeface="+mn-ea"/>
              <a:ea typeface="Arial" panose="020B0604020202020204"/>
              <a:cs typeface="+mn-ea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174" y="5923716"/>
            <a:ext cx="7401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A" sz="2000" dirty="0" err="1"/>
              <a:t>Apresentadoras</a:t>
            </a:r>
            <a:r>
              <a:rPr lang="en-ZA" sz="2000" dirty="0"/>
              <a:t>:</a:t>
            </a:r>
            <a:r>
              <a:rPr lang="pt-PT" sz="2000" b="1" dirty="0">
                <a:cs typeface="Arial" panose="020B0604020202020204" pitchFamily="34" charset="0"/>
              </a:rPr>
              <a:t> Inês Juleca António  e Albertina </a:t>
            </a:r>
            <a:r>
              <a:rPr lang="pt-PT" sz="2000" b="1" dirty="0" err="1">
                <a:cs typeface="Arial" panose="020B0604020202020204" pitchFamily="34" charset="0"/>
              </a:rPr>
              <a:t>Chihale</a:t>
            </a:r>
            <a:endParaRPr lang="pt-PT" sz="2000" b="1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" r="3" b="3"/>
          <a:stretch>
            <a:fillRect/>
          </a:stretch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Marcador de Posição de Conteúdo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9" r="8822"/>
          <a:stretch>
            <a:fillRect/>
          </a:stretch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Picture 2"/>
          <p:cNvPicPr/>
          <p:nvPr/>
        </p:nvPicPr>
        <p:blipFill rotWithShape="1">
          <a:blip r:embed="rId5"/>
          <a:srcRect t="13088" r="-1" b="813"/>
          <a:stretch>
            <a:fillRect/>
          </a:stretch>
        </p:blipFill>
        <p:spPr bwMode="auto">
          <a:xfrm>
            <a:off x="5775768" y="3449877"/>
            <a:ext cx="6308202" cy="3131032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781" y="402336"/>
            <a:ext cx="4490533" cy="1146449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en-US" altLang="en-US" sz="4000" kern="1200" dirty="0" err="1">
                <a:solidFill>
                  <a:srgbClr val="ED7D31"/>
                </a:solidFill>
                <a:latin typeface="+mn-lt"/>
                <a:ea typeface="+mj-ea"/>
                <a:cs typeface="+mj-cs"/>
              </a:rPr>
              <a:t>Microplanifica</a:t>
            </a:r>
            <a:r>
              <a:rPr lang="en-US" sz="4000" kern="1200" dirty="0" err="1">
                <a:solidFill>
                  <a:srgbClr val="ED7D31"/>
                </a:solidFill>
                <a:latin typeface="+mn-lt"/>
                <a:ea typeface="+mj-ea"/>
                <a:cs typeface="+mj-cs"/>
              </a:rPr>
              <a:t>ção</a:t>
            </a:r>
            <a:r>
              <a:rPr lang="en-US" altLang="en-US" sz="4000" kern="1200" dirty="0">
                <a:solidFill>
                  <a:srgbClr val="ED7D31"/>
                </a:solidFill>
                <a:latin typeface="+mn-lt"/>
                <a:ea typeface="+mj-ea"/>
                <a:cs typeface="+mj-cs"/>
              </a:rPr>
              <a:t> </a:t>
            </a:r>
            <a:endParaRPr lang="en-US" sz="4000" kern="1200" dirty="0">
              <a:solidFill>
                <a:srgbClr val="ED7D3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5367" name="Retângulo 8"/>
          <p:cNvSpPr>
            <a:spLocks noChangeArrowheads="1"/>
          </p:cNvSpPr>
          <p:nvPr/>
        </p:nvSpPr>
        <p:spPr bwMode="auto">
          <a:xfrm>
            <a:off x="432274" y="1700789"/>
            <a:ext cx="5138470" cy="40731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114300" indent="-3429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000" b="1" dirty="0" err="1">
                <a:latin typeface="+mn-lt"/>
                <a:ea typeface="+mn-ea"/>
              </a:rPr>
              <a:t>Apoiar</a:t>
            </a:r>
            <a:r>
              <a:rPr lang="en-US" altLang="en-US" sz="2000" b="1" dirty="0">
                <a:latin typeface="+mn-lt"/>
                <a:ea typeface="+mn-ea"/>
              </a:rPr>
              <a:t> a </a:t>
            </a:r>
            <a:r>
              <a:rPr lang="en-US" altLang="en-US" sz="2000" b="1" dirty="0" err="1">
                <a:latin typeface="+mn-lt"/>
                <a:ea typeface="+mn-ea"/>
              </a:rPr>
              <a:t>Província</a:t>
            </a:r>
            <a:r>
              <a:rPr lang="en-US" altLang="en-US" sz="2000" b="1" dirty="0">
                <a:latin typeface="+mn-lt"/>
                <a:ea typeface="+mn-ea"/>
              </a:rPr>
              <a:t> </a:t>
            </a:r>
            <a:r>
              <a:rPr lang="en-US" altLang="en-US" sz="2000" b="1" dirty="0" err="1">
                <a:latin typeface="+mn-lt"/>
                <a:ea typeface="+mn-ea"/>
              </a:rPr>
              <a:t>na</a:t>
            </a:r>
            <a:r>
              <a:rPr lang="en-US" altLang="en-US" sz="2000" b="1" dirty="0">
                <a:latin typeface="+mn-lt"/>
                <a:ea typeface="+mn-ea"/>
              </a:rPr>
              <a:t> </a:t>
            </a:r>
            <a:r>
              <a:rPr lang="en-US" altLang="en-US" sz="2000" b="1" dirty="0" err="1">
                <a:latin typeface="+mn-lt"/>
                <a:ea typeface="+mn-ea"/>
              </a:rPr>
              <a:t>elaboração</a:t>
            </a:r>
            <a:r>
              <a:rPr lang="en-US" altLang="en-US" sz="2000" b="1" dirty="0">
                <a:latin typeface="+mn-lt"/>
                <a:ea typeface="+mn-ea"/>
              </a:rPr>
              <a:t> dos      </a:t>
            </a:r>
            <a:r>
              <a:rPr lang="en-US" altLang="en-US" sz="2000" b="1" dirty="0" err="1">
                <a:latin typeface="+mn-lt"/>
                <a:ea typeface="+mn-ea"/>
              </a:rPr>
              <a:t>microplanos</a:t>
            </a:r>
            <a:r>
              <a:rPr lang="en-US" altLang="en-US" sz="2000" b="1" dirty="0">
                <a:latin typeface="+mn-lt"/>
                <a:ea typeface="+mn-ea"/>
              </a:rPr>
              <a:t>:</a:t>
            </a:r>
          </a:p>
          <a:p>
            <a:pPr marL="400050" indent="-3429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Mapeamento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distritais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preenchimento</a:t>
            </a:r>
            <a:r>
              <a:rPr lang="en-US" altLang="en-US" sz="2000" dirty="0">
                <a:latin typeface="+mn-lt"/>
                <a:ea typeface="+mn-ea"/>
              </a:rPr>
              <a:t> de plano de </a:t>
            </a:r>
            <a:r>
              <a:rPr lang="en-US" altLang="en-US" sz="2000" dirty="0" err="1">
                <a:latin typeface="+mn-lt"/>
                <a:ea typeface="+mn-ea"/>
              </a:rPr>
              <a:t>posicionamento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planificação</a:t>
            </a:r>
            <a:r>
              <a:rPr lang="en-US" altLang="en-US" sz="2000" dirty="0">
                <a:latin typeface="+mn-lt"/>
                <a:ea typeface="+mn-ea"/>
              </a:rPr>
              <a:t> da </a:t>
            </a:r>
            <a:r>
              <a:rPr lang="en-US" altLang="en-US" sz="2000" dirty="0" err="1">
                <a:latin typeface="+mn-lt"/>
                <a:ea typeface="+mn-ea"/>
              </a:rPr>
              <a:t>logística</a:t>
            </a:r>
            <a:r>
              <a:rPr lang="en-US" altLang="en-US" sz="2000" dirty="0">
                <a:latin typeface="+mn-lt"/>
                <a:ea typeface="+mn-ea"/>
              </a:rPr>
              <a:t>, plano de </a:t>
            </a:r>
            <a:r>
              <a:rPr lang="en-US" altLang="en-US" sz="2000" dirty="0" err="1">
                <a:latin typeface="+mn-lt"/>
                <a:ea typeface="+mn-ea"/>
              </a:rPr>
              <a:t>transporte</a:t>
            </a:r>
            <a:r>
              <a:rPr lang="en-US" altLang="en-US" sz="2000" dirty="0">
                <a:latin typeface="+mn-lt"/>
                <a:ea typeface="+mn-ea"/>
              </a:rPr>
              <a:t>, plano de </a:t>
            </a:r>
            <a:r>
              <a:rPr lang="en-US" altLang="en-US" sz="2000" dirty="0" err="1">
                <a:latin typeface="+mn-lt"/>
                <a:ea typeface="+mn-ea"/>
              </a:rPr>
              <a:t>comunicação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orçamento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distritais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validação</a:t>
            </a:r>
            <a:r>
              <a:rPr lang="en-US" altLang="en-US" sz="2000" dirty="0">
                <a:latin typeface="+mn-lt"/>
                <a:ea typeface="+mn-ea"/>
              </a:rPr>
              <a:t> dos </a:t>
            </a:r>
            <a:r>
              <a:rPr lang="en-US" altLang="en-US" sz="2000" dirty="0" err="1">
                <a:latin typeface="+mn-lt"/>
                <a:ea typeface="+mn-ea"/>
              </a:rPr>
              <a:t>microplanos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distritais</a:t>
            </a:r>
            <a:r>
              <a:rPr lang="en-US" altLang="en-US" sz="2000" dirty="0">
                <a:latin typeface="+mn-lt"/>
                <a:ea typeface="+mn-ea"/>
              </a:rPr>
              <a:t>, plano de </a:t>
            </a:r>
            <a:r>
              <a:rPr lang="en-US" altLang="en-US" sz="2000" dirty="0" err="1">
                <a:latin typeface="+mn-lt"/>
                <a:ea typeface="+mn-ea"/>
              </a:rPr>
              <a:t>formações</a:t>
            </a:r>
            <a:r>
              <a:rPr lang="en-US" altLang="en-US" sz="2000" dirty="0">
                <a:latin typeface="+mn-lt"/>
                <a:ea typeface="+mn-ea"/>
              </a:rPr>
              <a:t>, plano de </a:t>
            </a:r>
            <a:r>
              <a:rPr lang="en-US" altLang="en-US" sz="2000" dirty="0" err="1">
                <a:latin typeface="+mn-lt"/>
                <a:ea typeface="+mn-ea"/>
              </a:rPr>
              <a:t>registo</a:t>
            </a:r>
            <a:r>
              <a:rPr lang="en-US" altLang="en-US" sz="2000" dirty="0">
                <a:latin typeface="+mn-lt"/>
                <a:ea typeface="+mn-ea"/>
              </a:rPr>
              <a:t> e </a:t>
            </a:r>
            <a:r>
              <a:rPr lang="en-US" altLang="en-US" sz="2000" dirty="0" err="1">
                <a:latin typeface="+mn-lt"/>
                <a:ea typeface="+mn-ea"/>
              </a:rPr>
              <a:t>distribuição</a:t>
            </a:r>
            <a:r>
              <a:rPr lang="en-US" altLang="en-US" sz="2000" dirty="0">
                <a:latin typeface="+mn-lt"/>
                <a:ea typeface="+mn-ea"/>
              </a:rPr>
              <a:t>. </a:t>
            </a:r>
          </a:p>
          <a:p>
            <a:pPr marL="400050" indent="-3429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en-US" sz="2000" dirty="0">
              <a:latin typeface="+mn-lt"/>
              <a:ea typeface="+mn-ea"/>
            </a:endParaRPr>
          </a:p>
          <a:p>
            <a:pPr marL="400050" indent="-3429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latin typeface="+mn-lt"/>
                <a:ea typeface="+mn-ea"/>
              </a:rPr>
              <a:t>Potenciar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participantes</a:t>
            </a:r>
            <a:r>
              <a:rPr lang="en-US" altLang="en-US" sz="2000" dirty="0">
                <a:latin typeface="+mn-lt"/>
                <a:ea typeface="+mn-ea"/>
              </a:rPr>
              <a:t> de </a:t>
            </a:r>
            <a:r>
              <a:rPr lang="en-US" altLang="en-US" sz="2000" dirty="0" err="1">
                <a:latin typeface="+mn-lt"/>
                <a:ea typeface="+mn-ea"/>
              </a:rPr>
              <a:t>conhecimentos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sobre</a:t>
            </a:r>
            <a:r>
              <a:rPr lang="en-US" altLang="en-US" sz="2000" dirty="0">
                <a:latin typeface="+mn-lt"/>
                <a:ea typeface="+mn-ea"/>
              </a:rPr>
              <a:t> a </a:t>
            </a:r>
            <a:r>
              <a:rPr lang="en-US" altLang="en-US" sz="2000" dirty="0" err="1">
                <a:latin typeface="+mn-lt"/>
                <a:ea typeface="+mn-ea"/>
              </a:rPr>
              <a:t>metodologias</a:t>
            </a:r>
            <a:r>
              <a:rPr lang="en-US" altLang="en-US" sz="2000" dirty="0">
                <a:latin typeface="+mn-lt"/>
                <a:ea typeface="+mn-ea"/>
              </a:rPr>
              <a:t> de </a:t>
            </a:r>
            <a:r>
              <a:rPr lang="en-US" altLang="en-US" sz="2000" dirty="0" err="1">
                <a:latin typeface="+mn-lt"/>
                <a:ea typeface="+mn-ea"/>
              </a:rPr>
              <a:t>distribuição</a:t>
            </a:r>
            <a:r>
              <a:rPr lang="en-US" altLang="en-US" sz="2000" dirty="0">
                <a:latin typeface="+mn-lt"/>
                <a:ea typeface="+mn-ea"/>
              </a:rPr>
              <a:t> de redes </a:t>
            </a:r>
            <a:r>
              <a:rPr lang="en-US" altLang="en-US" sz="2000" dirty="0" err="1">
                <a:latin typeface="+mn-lt"/>
                <a:ea typeface="+mn-ea"/>
              </a:rPr>
              <a:t>mosquiteiras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documentos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orientadores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TRoS</a:t>
            </a:r>
            <a:r>
              <a:rPr lang="en-US" altLang="en-US" sz="2000" dirty="0">
                <a:latin typeface="+mn-lt"/>
                <a:ea typeface="+mn-ea"/>
              </a:rPr>
              <a:t>, </a:t>
            </a:r>
            <a:r>
              <a:rPr lang="en-US" altLang="en-US" sz="2000" dirty="0" err="1">
                <a:latin typeface="+mn-lt"/>
                <a:ea typeface="+mn-ea"/>
              </a:rPr>
              <a:t>Papeis</a:t>
            </a:r>
            <a:r>
              <a:rPr lang="en-US" altLang="en-US" sz="2000" dirty="0">
                <a:latin typeface="+mn-lt"/>
                <a:ea typeface="+mn-ea"/>
              </a:rPr>
              <a:t> e </a:t>
            </a:r>
            <a:r>
              <a:rPr lang="en-US" altLang="en-US" sz="2000" dirty="0" err="1">
                <a:latin typeface="+mn-lt"/>
                <a:ea typeface="+mn-ea"/>
              </a:rPr>
              <a:t>responsabilidades</a:t>
            </a:r>
            <a:r>
              <a:rPr lang="en-US" altLang="en-US" sz="2000" dirty="0">
                <a:latin typeface="+mn-lt"/>
                <a:ea typeface="+mn-ea"/>
              </a:rPr>
              <a:t>.</a:t>
            </a:r>
          </a:p>
          <a:p>
            <a:pPr marL="400050" indent="-3429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en-US" sz="2000" dirty="0">
              <a:latin typeface="+mn-lt"/>
              <a:ea typeface="+mn-ea"/>
            </a:endParaRPr>
          </a:p>
          <a:p>
            <a:pPr marL="400050" indent="-3429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en-US" sz="2000" dirty="0">
              <a:latin typeface="+mn-lt"/>
              <a:ea typeface="+mn-ea"/>
            </a:endParaRPr>
          </a:p>
        </p:txBody>
      </p:sp>
      <p:sp>
        <p:nvSpPr>
          <p:cNvPr id="15364" name="Marcador de Posição do Número do Diapositivo 2"/>
          <p:cNvSpPr>
            <a:spLocks noGrp="1"/>
          </p:cNvSpPr>
          <p:nvPr>
            <p:ph type="sldNum" sz="quarter" idx="12"/>
          </p:nvPr>
        </p:nvSpPr>
        <p:spPr bwMode="auto">
          <a:xfrm>
            <a:off x="10196622" y="6356350"/>
            <a:ext cx="1547321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normAutofit/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defTabSz="914400">
              <a:spcBef>
                <a:spcPct val="0"/>
              </a:spcBef>
              <a:spcAft>
                <a:spcPts val="600"/>
              </a:spcAft>
              <a:buFontTx/>
              <a:buNone/>
            </a:pPr>
            <a:fld id="{9D8E6F9C-758C-4486-B31E-95569ED2D9CA}" type="slidenum">
              <a:rPr lang="en-US" altLang="en-US" smtClean="0">
                <a:solidFill>
                  <a:schemeClr val="bg1"/>
                </a:solidFill>
                <a:latin typeface="+mn-lt"/>
                <a:ea typeface="+mn-ea"/>
              </a:rPr>
              <a:t>10</a:t>
            </a:fld>
            <a:endParaRPr lang="en-US" altLang="en-US">
              <a:solidFill>
                <a:schemeClr val="bg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7" y="185196"/>
            <a:ext cx="11047157" cy="960260"/>
          </a:xfrm>
        </p:spPr>
        <p:txBody>
          <a:bodyPr>
            <a:noAutofit/>
          </a:bodyPr>
          <a:lstStyle/>
          <a:p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Formações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 dos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monitores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locais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Fieis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 de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Armazem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 e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equipas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 de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registo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 e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+mn-ea"/>
                <a:cs typeface="Times New Roman" panose="02020603050405020304" pitchFamily="18" charset="0"/>
              </a:rPr>
              <a:t>distribuição</a:t>
            </a:r>
            <a:endParaRPr lang="pt-PT" sz="4000" dirty="0">
              <a:solidFill>
                <a:srgbClr val="ED7D31"/>
              </a:solidFill>
              <a:latin typeface="+mn-lt"/>
            </a:endParaRPr>
          </a:p>
        </p:txBody>
      </p:sp>
      <p:pic>
        <p:nvPicPr>
          <p:cNvPr id="6" name="Content Placeholder 5" descr="A group of people sitting in chairs&#10;&#10;Description automatically generated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7" y="1519922"/>
            <a:ext cx="4795194" cy="479519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0102" y="1253330"/>
            <a:ext cx="6423949" cy="5604669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pt-PT" sz="2400" dirty="0">
                <a:latin typeface="+mn-lt"/>
                <a:ea typeface="Calibri" panose="020F0502020204030204" pitchFamily="34" charset="0"/>
              </a:rPr>
              <a:t>A</a:t>
            </a: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s formações </a:t>
            </a:r>
            <a:r>
              <a:rPr lang="pt-PT" sz="2400" dirty="0">
                <a:latin typeface="+mn-lt"/>
                <a:ea typeface="Calibri" panose="020F0502020204030204" pitchFamily="34" charset="0"/>
              </a:rPr>
              <a:t>distritais </a:t>
            </a: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para a fase de registo- </a:t>
            </a:r>
            <a:r>
              <a:rPr lang="pt-PT" sz="2400" dirty="0">
                <a:latin typeface="+mn-lt"/>
                <a:ea typeface="Calibri" panose="020F0502020204030204" pitchFamily="34" charset="0"/>
              </a:rPr>
              <a:t>distribuição, são</a:t>
            </a: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 passada informações  de como realizar o registo e mobilização da comunidade para a aderência em massa.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3 instrumentos-chave de registo: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Ficha de registo dos AF/ dispositivo eletrónico; 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bloco de senhas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pt-PT" sz="2400" dirty="0">
                <a:latin typeface="+mn-lt"/>
                <a:ea typeface="Calibri" panose="020F0502020204030204" pitchFamily="34" charset="0"/>
              </a:rPr>
              <a:t>A</a:t>
            </a: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utocolantes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PT" sz="2400" dirty="0">
                <a:effectLst/>
                <a:latin typeface="+mn-lt"/>
                <a:ea typeface="Calibri" panose="020F0502020204030204" pitchFamily="34" charset="0"/>
              </a:rPr>
              <a:t>Durante a formação os registadores foram treinados para servirem de registador e mobilizador na comunidade.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pt-PT" sz="2400" dirty="0">
                <a:latin typeface="+mn-lt"/>
              </a:rPr>
              <a:t>Os fieis de armazém foram formando em  Ferramentas de Armazenamento das Redes físicas e </a:t>
            </a:r>
            <a:r>
              <a:rPr lang="pt-PT" sz="2400" dirty="0" err="1">
                <a:latin typeface="+mn-lt"/>
              </a:rPr>
              <a:t>electronicas</a:t>
            </a:r>
            <a:r>
              <a:rPr lang="pt-PT" sz="2400" dirty="0">
                <a:latin typeface="+mn-lt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5207" y="41359"/>
            <a:ext cx="11186832" cy="910815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chemeClr val="accent2"/>
                </a:solidFill>
                <a:latin typeface="+mn-lt"/>
              </a:rPr>
              <a:t>Lançamento e</a:t>
            </a:r>
            <a:r>
              <a:rPr lang="en-US" sz="4000" b="1" dirty="0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Distribuição</a:t>
            </a:r>
            <a:r>
              <a:rPr lang="pt-PT" sz="4000" b="1" dirty="0">
                <a:solidFill>
                  <a:schemeClr val="accent2"/>
                </a:solidFill>
                <a:latin typeface="+mn-lt"/>
              </a:rPr>
              <a:t> da CCU de RTI 2022-2023 </a:t>
            </a: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 bwMode="auto">
          <a:xfrm>
            <a:off x="4557804" y="852456"/>
            <a:ext cx="3358109" cy="4407466"/>
            <a:chOff x="748" y="210"/>
            <a:chExt cx="3810" cy="3311"/>
          </a:xfrm>
        </p:grpSpPr>
        <p:sp>
          <p:nvSpPr>
            <p:cNvPr id="47" name="AutoShape 7"/>
            <p:cNvSpPr>
              <a:spLocks noChangeAspect="1" noChangeArrowheads="1" noTextEdit="1"/>
            </p:cNvSpPr>
            <p:nvPr/>
          </p:nvSpPr>
          <p:spPr bwMode="auto">
            <a:xfrm>
              <a:off x="748" y="210"/>
              <a:ext cx="3810" cy="331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9"/>
            <p:cNvSpPr/>
            <p:nvPr/>
          </p:nvSpPr>
          <p:spPr bwMode="auto">
            <a:xfrm>
              <a:off x="1325" y="2377"/>
              <a:ext cx="986" cy="789"/>
            </a:xfrm>
            <a:custGeom>
              <a:avLst/>
              <a:gdLst/>
              <a:ahLst/>
              <a:cxnLst>
                <a:cxn ang="0">
                  <a:pos x="789" y="731"/>
                </a:cxn>
                <a:cxn ang="0">
                  <a:pos x="596" y="780"/>
                </a:cxn>
                <a:cxn ang="0">
                  <a:pos x="528" y="748"/>
                </a:cxn>
                <a:cxn ang="0">
                  <a:pos x="526" y="733"/>
                </a:cxn>
                <a:cxn ang="0">
                  <a:pos x="505" y="727"/>
                </a:cxn>
                <a:cxn ang="0">
                  <a:pos x="498" y="705"/>
                </a:cxn>
                <a:cxn ang="0">
                  <a:pos x="509" y="697"/>
                </a:cxn>
                <a:cxn ang="0">
                  <a:pos x="500" y="691"/>
                </a:cxn>
                <a:cxn ang="0">
                  <a:pos x="487" y="669"/>
                </a:cxn>
                <a:cxn ang="0">
                  <a:pos x="479" y="655"/>
                </a:cxn>
                <a:cxn ang="0">
                  <a:pos x="458" y="638"/>
                </a:cxn>
                <a:cxn ang="0">
                  <a:pos x="440" y="622"/>
                </a:cxn>
                <a:cxn ang="0">
                  <a:pos x="410" y="595"/>
                </a:cxn>
                <a:cxn ang="0">
                  <a:pos x="369" y="586"/>
                </a:cxn>
                <a:cxn ang="0">
                  <a:pos x="333" y="571"/>
                </a:cxn>
                <a:cxn ang="0">
                  <a:pos x="298" y="568"/>
                </a:cxn>
                <a:cxn ang="0">
                  <a:pos x="273" y="564"/>
                </a:cxn>
                <a:cxn ang="0">
                  <a:pos x="228" y="563"/>
                </a:cxn>
                <a:cxn ang="0">
                  <a:pos x="145" y="500"/>
                </a:cxn>
                <a:cxn ang="0">
                  <a:pos x="39" y="286"/>
                </a:cxn>
                <a:cxn ang="0">
                  <a:pos x="21" y="207"/>
                </a:cxn>
                <a:cxn ang="0">
                  <a:pos x="287" y="38"/>
                </a:cxn>
                <a:cxn ang="0">
                  <a:pos x="392" y="17"/>
                </a:cxn>
                <a:cxn ang="0">
                  <a:pos x="436" y="21"/>
                </a:cxn>
                <a:cxn ang="0">
                  <a:pos x="471" y="37"/>
                </a:cxn>
                <a:cxn ang="0">
                  <a:pos x="510" y="37"/>
                </a:cxn>
                <a:cxn ang="0">
                  <a:pos x="537" y="52"/>
                </a:cxn>
                <a:cxn ang="0">
                  <a:pos x="572" y="40"/>
                </a:cxn>
                <a:cxn ang="0">
                  <a:pos x="609" y="35"/>
                </a:cxn>
                <a:cxn ang="0">
                  <a:pos x="592" y="59"/>
                </a:cxn>
                <a:cxn ang="0">
                  <a:pos x="631" y="147"/>
                </a:cxn>
                <a:cxn ang="0">
                  <a:pos x="633" y="163"/>
                </a:cxn>
                <a:cxn ang="0">
                  <a:pos x="643" y="187"/>
                </a:cxn>
                <a:cxn ang="0">
                  <a:pos x="645" y="209"/>
                </a:cxn>
                <a:cxn ang="0">
                  <a:pos x="623" y="218"/>
                </a:cxn>
                <a:cxn ang="0">
                  <a:pos x="613" y="239"/>
                </a:cxn>
                <a:cxn ang="0">
                  <a:pos x="623" y="254"/>
                </a:cxn>
                <a:cxn ang="0">
                  <a:pos x="667" y="271"/>
                </a:cxn>
                <a:cxn ang="0">
                  <a:pos x="685" y="290"/>
                </a:cxn>
                <a:cxn ang="0">
                  <a:pos x="735" y="315"/>
                </a:cxn>
                <a:cxn ang="0">
                  <a:pos x="742" y="331"/>
                </a:cxn>
                <a:cxn ang="0">
                  <a:pos x="765" y="344"/>
                </a:cxn>
                <a:cxn ang="0">
                  <a:pos x="784" y="361"/>
                </a:cxn>
                <a:cxn ang="0">
                  <a:pos x="792" y="375"/>
                </a:cxn>
                <a:cxn ang="0">
                  <a:pos x="799" y="390"/>
                </a:cxn>
                <a:cxn ang="0">
                  <a:pos x="794" y="396"/>
                </a:cxn>
                <a:cxn ang="0">
                  <a:pos x="796" y="408"/>
                </a:cxn>
                <a:cxn ang="0">
                  <a:pos x="804" y="422"/>
                </a:cxn>
                <a:cxn ang="0">
                  <a:pos x="820" y="429"/>
                </a:cxn>
                <a:cxn ang="0">
                  <a:pos x="819" y="437"/>
                </a:cxn>
                <a:cxn ang="0">
                  <a:pos x="811" y="451"/>
                </a:cxn>
                <a:cxn ang="0">
                  <a:pos x="821" y="459"/>
                </a:cxn>
                <a:cxn ang="0">
                  <a:pos x="819" y="468"/>
                </a:cxn>
                <a:cxn ang="0">
                  <a:pos x="816" y="485"/>
                </a:cxn>
                <a:cxn ang="0">
                  <a:pos x="821" y="494"/>
                </a:cxn>
                <a:cxn ang="0">
                  <a:pos x="816" y="507"/>
                </a:cxn>
                <a:cxn ang="0">
                  <a:pos x="815" y="522"/>
                </a:cxn>
                <a:cxn ang="0">
                  <a:pos x="830" y="535"/>
                </a:cxn>
                <a:cxn ang="0">
                  <a:pos x="893" y="622"/>
                </a:cxn>
                <a:cxn ang="0">
                  <a:pos x="936" y="616"/>
                </a:cxn>
                <a:cxn ang="0">
                  <a:pos x="967" y="636"/>
                </a:cxn>
              </a:cxnLst>
              <a:rect l="0" t="0" r="r" b="b"/>
              <a:pathLst>
                <a:path w="986" h="789">
                  <a:moveTo>
                    <a:pt x="964" y="694"/>
                  </a:moveTo>
                  <a:lnTo>
                    <a:pt x="959" y="695"/>
                  </a:lnTo>
                  <a:lnTo>
                    <a:pt x="956" y="696"/>
                  </a:lnTo>
                  <a:lnTo>
                    <a:pt x="944" y="699"/>
                  </a:lnTo>
                  <a:lnTo>
                    <a:pt x="938" y="700"/>
                  </a:lnTo>
                  <a:lnTo>
                    <a:pt x="934" y="701"/>
                  </a:lnTo>
                  <a:lnTo>
                    <a:pt x="920" y="703"/>
                  </a:lnTo>
                  <a:lnTo>
                    <a:pt x="916" y="703"/>
                  </a:lnTo>
                  <a:lnTo>
                    <a:pt x="912" y="704"/>
                  </a:lnTo>
                  <a:lnTo>
                    <a:pt x="872" y="714"/>
                  </a:lnTo>
                  <a:lnTo>
                    <a:pt x="856" y="717"/>
                  </a:lnTo>
                  <a:lnTo>
                    <a:pt x="847" y="719"/>
                  </a:lnTo>
                  <a:lnTo>
                    <a:pt x="843" y="720"/>
                  </a:lnTo>
                  <a:lnTo>
                    <a:pt x="837" y="722"/>
                  </a:lnTo>
                  <a:lnTo>
                    <a:pt x="830" y="722"/>
                  </a:lnTo>
                  <a:lnTo>
                    <a:pt x="826" y="723"/>
                  </a:lnTo>
                  <a:lnTo>
                    <a:pt x="821" y="724"/>
                  </a:lnTo>
                  <a:lnTo>
                    <a:pt x="804" y="727"/>
                  </a:lnTo>
                  <a:lnTo>
                    <a:pt x="796" y="729"/>
                  </a:lnTo>
                  <a:lnTo>
                    <a:pt x="789" y="731"/>
                  </a:lnTo>
                  <a:lnTo>
                    <a:pt x="775" y="734"/>
                  </a:lnTo>
                  <a:lnTo>
                    <a:pt x="763" y="737"/>
                  </a:lnTo>
                  <a:lnTo>
                    <a:pt x="758" y="737"/>
                  </a:lnTo>
                  <a:lnTo>
                    <a:pt x="751" y="739"/>
                  </a:lnTo>
                  <a:lnTo>
                    <a:pt x="737" y="743"/>
                  </a:lnTo>
                  <a:lnTo>
                    <a:pt x="727" y="746"/>
                  </a:lnTo>
                  <a:lnTo>
                    <a:pt x="716" y="749"/>
                  </a:lnTo>
                  <a:lnTo>
                    <a:pt x="704" y="751"/>
                  </a:lnTo>
                  <a:lnTo>
                    <a:pt x="696" y="754"/>
                  </a:lnTo>
                  <a:lnTo>
                    <a:pt x="685" y="756"/>
                  </a:lnTo>
                  <a:lnTo>
                    <a:pt x="683" y="757"/>
                  </a:lnTo>
                  <a:lnTo>
                    <a:pt x="670" y="760"/>
                  </a:lnTo>
                  <a:lnTo>
                    <a:pt x="654" y="764"/>
                  </a:lnTo>
                  <a:lnTo>
                    <a:pt x="638" y="768"/>
                  </a:lnTo>
                  <a:lnTo>
                    <a:pt x="631" y="770"/>
                  </a:lnTo>
                  <a:lnTo>
                    <a:pt x="616" y="774"/>
                  </a:lnTo>
                  <a:lnTo>
                    <a:pt x="604" y="778"/>
                  </a:lnTo>
                  <a:lnTo>
                    <a:pt x="603" y="778"/>
                  </a:lnTo>
                  <a:lnTo>
                    <a:pt x="601" y="778"/>
                  </a:lnTo>
                  <a:lnTo>
                    <a:pt x="596" y="780"/>
                  </a:lnTo>
                  <a:lnTo>
                    <a:pt x="569" y="789"/>
                  </a:lnTo>
                  <a:lnTo>
                    <a:pt x="569" y="780"/>
                  </a:lnTo>
                  <a:lnTo>
                    <a:pt x="570" y="773"/>
                  </a:lnTo>
                  <a:lnTo>
                    <a:pt x="569" y="770"/>
                  </a:lnTo>
                  <a:lnTo>
                    <a:pt x="569" y="765"/>
                  </a:lnTo>
                  <a:lnTo>
                    <a:pt x="568" y="763"/>
                  </a:lnTo>
                  <a:lnTo>
                    <a:pt x="564" y="760"/>
                  </a:lnTo>
                  <a:lnTo>
                    <a:pt x="558" y="754"/>
                  </a:lnTo>
                  <a:lnTo>
                    <a:pt x="525" y="755"/>
                  </a:lnTo>
                  <a:lnTo>
                    <a:pt x="525" y="754"/>
                  </a:lnTo>
                  <a:lnTo>
                    <a:pt x="526" y="753"/>
                  </a:lnTo>
                  <a:lnTo>
                    <a:pt x="526" y="753"/>
                  </a:lnTo>
                  <a:lnTo>
                    <a:pt x="527" y="751"/>
                  </a:lnTo>
                  <a:lnTo>
                    <a:pt x="527" y="750"/>
                  </a:lnTo>
                  <a:lnTo>
                    <a:pt x="526" y="750"/>
                  </a:lnTo>
                  <a:lnTo>
                    <a:pt x="526" y="750"/>
                  </a:lnTo>
                  <a:lnTo>
                    <a:pt x="526" y="750"/>
                  </a:lnTo>
                  <a:lnTo>
                    <a:pt x="526" y="749"/>
                  </a:lnTo>
                  <a:lnTo>
                    <a:pt x="527" y="748"/>
                  </a:lnTo>
                  <a:lnTo>
                    <a:pt x="528" y="748"/>
                  </a:lnTo>
                  <a:lnTo>
                    <a:pt x="529" y="746"/>
                  </a:lnTo>
                  <a:lnTo>
                    <a:pt x="531" y="746"/>
                  </a:lnTo>
                  <a:lnTo>
                    <a:pt x="531" y="745"/>
                  </a:lnTo>
                  <a:lnTo>
                    <a:pt x="531" y="743"/>
                  </a:lnTo>
                  <a:lnTo>
                    <a:pt x="531" y="743"/>
                  </a:lnTo>
                  <a:lnTo>
                    <a:pt x="530" y="741"/>
                  </a:lnTo>
                  <a:lnTo>
                    <a:pt x="528" y="741"/>
                  </a:lnTo>
                  <a:lnTo>
                    <a:pt x="526" y="742"/>
                  </a:lnTo>
                  <a:lnTo>
                    <a:pt x="524" y="740"/>
                  </a:lnTo>
                  <a:lnTo>
                    <a:pt x="522" y="740"/>
                  </a:lnTo>
                  <a:lnTo>
                    <a:pt x="522" y="739"/>
                  </a:lnTo>
                  <a:lnTo>
                    <a:pt x="522" y="739"/>
                  </a:lnTo>
                  <a:lnTo>
                    <a:pt x="523" y="739"/>
                  </a:lnTo>
                  <a:lnTo>
                    <a:pt x="522" y="737"/>
                  </a:lnTo>
                  <a:lnTo>
                    <a:pt x="524" y="737"/>
                  </a:lnTo>
                  <a:lnTo>
                    <a:pt x="524" y="736"/>
                  </a:lnTo>
                  <a:lnTo>
                    <a:pt x="525" y="736"/>
                  </a:lnTo>
                  <a:lnTo>
                    <a:pt x="525" y="735"/>
                  </a:lnTo>
                  <a:lnTo>
                    <a:pt x="526" y="735"/>
                  </a:lnTo>
                  <a:lnTo>
                    <a:pt x="526" y="733"/>
                  </a:lnTo>
                  <a:lnTo>
                    <a:pt x="527" y="734"/>
                  </a:lnTo>
                  <a:lnTo>
                    <a:pt x="528" y="733"/>
                  </a:lnTo>
                  <a:lnTo>
                    <a:pt x="528" y="733"/>
                  </a:lnTo>
                  <a:lnTo>
                    <a:pt x="527" y="732"/>
                  </a:lnTo>
                  <a:lnTo>
                    <a:pt x="526" y="732"/>
                  </a:lnTo>
                  <a:lnTo>
                    <a:pt x="525" y="732"/>
                  </a:lnTo>
                  <a:lnTo>
                    <a:pt x="524" y="732"/>
                  </a:lnTo>
                  <a:lnTo>
                    <a:pt x="522" y="731"/>
                  </a:lnTo>
                  <a:lnTo>
                    <a:pt x="520" y="731"/>
                  </a:lnTo>
                  <a:lnTo>
                    <a:pt x="519" y="731"/>
                  </a:lnTo>
                  <a:lnTo>
                    <a:pt x="517" y="731"/>
                  </a:lnTo>
                  <a:lnTo>
                    <a:pt x="515" y="731"/>
                  </a:lnTo>
                  <a:lnTo>
                    <a:pt x="512" y="730"/>
                  </a:lnTo>
                  <a:lnTo>
                    <a:pt x="512" y="730"/>
                  </a:lnTo>
                  <a:lnTo>
                    <a:pt x="510" y="730"/>
                  </a:lnTo>
                  <a:lnTo>
                    <a:pt x="510" y="729"/>
                  </a:lnTo>
                  <a:lnTo>
                    <a:pt x="508" y="729"/>
                  </a:lnTo>
                  <a:lnTo>
                    <a:pt x="504" y="729"/>
                  </a:lnTo>
                  <a:lnTo>
                    <a:pt x="504" y="728"/>
                  </a:lnTo>
                  <a:lnTo>
                    <a:pt x="505" y="727"/>
                  </a:lnTo>
                  <a:lnTo>
                    <a:pt x="505" y="726"/>
                  </a:lnTo>
                  <a:lnTo>
                    <a:pt x="502" y="724"/>
                  </a:lnTo>
                  <a:lnTo>
                    <a:pt x="501" y="724"/>
                  </a:lnTo>
                  <a:lnTo>
                    <a:pt x="501" y="723"/>
                  </a:lnTo>
                  <a:lnTo>
                    <a:pt x="504" y="718"/>
                  </a:lnTo>
                  <a:lnTo>
                    <a:pt x="503" y="717"/>
                  </a:lnTo>
                  <a:lnTo>
                    <a:pt x="501" y="716"/>
                  </a:lnTo>
                  <a:lnTo>
                    <a:pt x="502" y="716"/>
                  </a:lnTo>
                  <a:lnTo>
                    <a:pt x="504" y="716"/>
                  </a:lnTo>
                  <a:lnTo>
                    <a:pt x="504" y="715"/>
                  </a:lnTo>
                  <a:lnTo>
                    <a:pt x="504" y="714"/>
                  </a:lnTo>
                  <a:lnTo>
                    <a:pt x="502" y="714"/>
                  </a:lnTo>
                  <a:lnTo>
                    <a:pt x="503" y="713"/>
                  </a:lnTo>
                  <a:lnTo>
                    <a:pt x="504" y="713"/>
                  </a:lnTo>
                  <a:lnTo>
                    <a:pt x="505" y="712"/>
                  </a:lnTo>
                  <a:lnTo>
                    <a:pt x="504" y="711"/>
                  </a:lnTo>
                  <a:lnTo>
                    <a:pt x="501" y="710"/>
                  </a:lnTo>
                  <a:lnTo>
                    <a:pt x="498" y="709"/>
                  </a:lnTo>
                  <a:lnTo>
                    <a:pt x="498" y="708"/>
                  </a:lnTo>
                  <a:lnTo>
                    <a:pt x="498" y="705"/>
                  </a:lnTo>
                  <a:lnTo>
                    <a:pt x="499" y="704"/>
                  </a:lnTo>
                  <a:lnTo>
                    <a:pt x="501" y="703"/>
                  </a:lnTo>
                  <a:lnTo>
                    <a:pt x="501" y="702"/>
                  </a:lnTo>
                  <a:lnTo>
                    <a:pt x="501" y="701"/>
                  </a:lnTo>
                  <a:lnTo>
                    <a:pt x="502" y="701"/>
                  </a:lnTo>
                  <a:lnTo>
                    <a:pt x="504" y="701"/>
                  </a:lnTo>
                  <a:lnTo>
                    <a:pt x="504" y="701"/>
                  </a:lnTo>
                  <a:lnTo>
                    <a:pt x="503" y="701"/>
                  </a:lnTo>
                  <a:lnTo>
                    <a:pt x="504" y="701"/>
                  </a:lnTo>
                  <a:lnTo>
                    <a:pt x="506" y="700"/>
                  </a:lnTo>
                  <a:lnTo>
                    <a:pt x="506" y="700"/>
                  </a:lnTo>
                  <a:lnTo>
                    <a:pt x="507" y="700"/>
                  </a:lnTo>
                  <a:lnTo>
                    <a:pt x="507" y="699"/>
                  </a:lnTo>
                  <a:lnTo>
                    <a:pt x="508" y="699"/>
                  </a:lnTo>
                  <a:lnTo>
                    <a:pt x="508" y="699"/>
                  </a:lnTo>
                  <a:lnTo>
                    <a:pt x="510" y="699"/>
                  </a:lnTo>
                  <a:lnTo>
                    <a:pt x="510" y="699"/>
                  </a:lnTo>
                  <a:lnTo>
                    <a:pt x="511" y="699"/>
                  </a:lnTo>
                  <a:lnTo>
                    <a:pt x="510" y="698"/>
                  </a:lnTo>
                  <a:lnTo>
                    <a:pt x="509" y="697"/>
                  </a:lnTo>
                  <a:lnTo>
                    <a:pt x="510" y="697"/>
                  </a:lnTo>
                  <a:lnTo>
                    <a:pt x="510" y="697"/>
                  </a:lnTo>
                  <a:lnTo>
                    <a:pt x="510" y="696"/>
                  </a:lnTo>
                  <a:lnTo>
                    <a:pt x="509" y="696"/>
                  </a:lnTo>
                  <a:lnTo>
                    <a:pt x="508" y="696"/>
                  </a:lnTo>
                  <a:lnTo>
                    <a:pt x="506" y="696"/>
                  </a:lnTo>
                  <a:lnTo>
                    <a:pt x="505" y="696"/>
                  </a:lnTo>
                  <a:lnTo>
                    <a:pt x="504" y="696"/>
                  </a:lnTo>
                  <a:lnTo>
                    <a:pt x="502" y="695"/>
                  </a:lnTo>
                  <a:lnTo>
                    <a:pt x="502" y="695"/>
                  </a:lnTo>
                  <a:lnTo>
                    <a:pt x="501" y="695"/>
                  </a:lnTo>
                  <a:lnTo>
                    <a:pt x="502" y="694"/>
                  </a:lnTo>
                  <a:lnTo>
                    <a:pt x="501" y="694"/>
                  </a:lnTo>
                  <a:lnTo>
                    <a:pt x="502" y="693"/>
                  </a:lnTo>
                  <a:lnTo>
                    <a:pt x="502" y="693"/>
                  </a:lnTo>
                  <a:lnTo>
                    <a:pt x="501" y="693"/>
                  </a:lnTo>
                  <a:lnTo>
                    <a:pt x="500" y="693"/>
                  </a:lnTo>
                  <a:lnTo>
                    <a:pt x="500" y="692"/>
                  </a:lnTo>
                  <a:lnTo>
                    <a:pt x="501" y="691"/>
                  </a:lnTo>
                  <a:lnTo>
                    <a:pt x="500" y="691"/>
                  </a:lnTo>
                  <a:lnTo>
                    <a:pt x="501" y="691"/>
                  </a:lnTo>
                  <a:lnTo>
                    <a:pt x="498" y="690"/>
                  </a:lnTo>
                  <a:lnTo>
                    <a:pt x="499" y="689"/>
                  </a:lnTo>
                  <a:lnTo>
                    <a:pt x="500" y="689"/>
                  </a:lnTo>
                  <a:lnTo>
                    <a:pt x="499" y="688"/>
                  </a:lnTo>
                  <a:lnTo>
                    <a:pt x="500" y="688"/>
                  </a:lnTo>
                  <a:lnTo>
                    <a:pt x="500" y="688"/>
                  </a:lnTo>
                  <a:lnTo>
                    <a:pt x="500" y="688"/>
                  </a:lnTo>
                  <a:lnTo>
                    <a:pt x="498" y="688"/>
                  </a:lnTo>
                  <a:lnTo>
                    <a:pt x="498" y="688"/>
                  </a:lnTo>
                  <a:lnTo>
                    <a:pt x="502" y="684"/>
                  </a:lnTo>
                  <a:lnTo>
                    <a:pt x="506" y="681"/>
                  </a:lnTo>
                  <a:lnTo>
                    <a:pt x="514" y="669"/>
                  </a:lnTo>
                  <a:lnTo>
                    <a:pt x="499" y="669"/>
                  </a:lnTo>
                  <a:lnTo>
                    <a:pt x="493" y="669"/>
                  </a:lnTo>
                  <a:lnTo>
                    <a:pt x="488" y="672"/>
                  </a:lnTo>
                  <a:lnTo>
                    <a:pt x="486" y="672"/>
                  </a:lnTo>
                  <a:lnTo>
                    <a:pt x="486" y="671"/>
                  </a:lnTo>
                  <a:lnTo>
                    <a:pt x="488" y="670"/>
                  </a:lnTo>
                  <a:lnTo>
                    <a:pt x="487" y="669"/>
                  </a:lnTo>
                  <a:lnTo>
                    <a:pt x="488" y="669"/>
                  </a:lnTo>
                  <a:lnTo>
                    <a:pt x="489" y="667"/>
                  </a:lnTo>
                  <a:lnTo>
                    <a:pt x="487" y="667"/>
                  </a:lnTo>
                  <a:lnTo>
                    <a:pt x="486" y="667"/>
                  </a:lnTo>
                  <a:lnTo>
                    <a:pt x="485" y="666"/>
                  </a:lnTo>
                  <a:lnTo>
                    <a:pt x="485" y="666"/>
                  </a:lnTo>
                  <a:lnTo>
                    <a:pt x="484" y="665"/>
                  </a:lnTo>
                  <a:lnTo>
                    <a:pt x="484" y="665"/>
                  </a:lnTo>
                  <a:lnTo>
                    <a:pt x="480" y="663"/>
                  </a:lnTo>
                  <a:lnTo>
                    <a:pt x="480" y="663"/>
                  </a:lnTo>
                  <a:lnTo>
                    <a:pt x="478" y="662"/>
                  </a:lnTo>
                  <a:lnTo>
                    <a:pt x="477" y="661"/>
                  </a:lnTo>
                  <a:lnTo>
                    <a:pt x="478" y="660"/>
                  </a:lnTo>
                  <a:lnTo>
                    <a:pt x="478" y="659"/>
                  </a:lnTo>
                  <a:lnTo>
                    <a:pt x="478" y="658"/>
                  </a:lnTo>
                  <a:lnTo>
                    <a:pt x="479" y="658"/>
                  </a:lnTo>
                  <a:lnTo>
                    <a:pt x="478" y="657"/>
                  </a:lnTo>
                  <a:lnTo>
                    <a:pt x="479" y="656"/>
                  </a:lnTo>
                  <a:lnTo>
                    <a:pt x="480" y="656"/>
                  </a:lnTo>
                  <a:lnTo>
                    <a:pt x="479" y="655"/>
                  </a:lnTo>
                  <a:lnTo>
                    <a:pt x="479" y="655"/>
                  </a:lnTo>
                  <a:lnTo>
                    <a:pt x="477" y="654"/>
                  </a:lnTo>
                  <a:lnTo>
                    <a:pt x="477" y="653"/>
                  </a:lnTo>
                  <a:lnTo>
                    <a:pt x="476" y="652"/>
                  </a:lnTo>
                  <a:lnTo>
                    <a:pt x="475" y="651"/>
                  </a:lnTo>
                  <a:lnTo>
                    <a:pt x="473" y="651"/>
                  </a:lnTo>
                  <a:lnTo>
                    <a:pt x="473" y="651"/>
                  </a:lnTo>
                  <a:lnTo>
                    <a:pt x="469" y="647"/>
                  </a:lnTo>
                  <a:lnTo>
                    <a:pt x="470" y="647"/>
                  </a:lnTo>
                  <a:lnTo>
                    <a:pt x="469" y="646"/>
                  </a:lnTo>
                  <a:lnTo>
                    <a:pt x="468" y="646"/>
                  </a:lnTo>
                  <a:lnTo>
                    <a:pt x="467" y="645"/>
                  </a:lnTo>
                  <a:lnTo>
                    <a:pt x="467" y="644"/>
                  </a:lnTo>
                  <a:lnTo>
                    <a:pt x="465" y="643"/>
                  </a:lnTo>
                  <a:lnTo>
                    <a:pt x="464" y="642"/>
                  </a:lnTo>
                  <a:lnTo>
                    <a:pt x="463" y="641"/>
                  </a:lnTo>
                  <a:lnTo>
                    <a:pt x="461" y="641"/>
                  </a:lnTo>
                  <a:lnTo>
                    <a:pt x="460" y="640"/>
                  </a:lnTo>
                  <a:lnTo>
                    <a:pt x="459" y="639"/>
                  </a:lnTo>
                  <a:lnTo>
                    <a:pt x="458" y="638"/>
                  </a:lnTo>
                  <a:lnTo>
                    <a:pt x="458" y="637"/>
                  </a:lnTo>
                  <a:lnTo>
                    <a:pt x="457" y="635"/>
                  </a:lnTo>
                  <a:lnTo>
                    <a:pt x="456" y="634"/>
                  </a:lnTo>
                  <a:lnTo>
                    <a:pt x="456" y="634"/>
                  </a:lnTo>
                  <a:lnTo>
                    <a:pt x="454" y="633"/>
                  </a:lnTo>
                  <a:lnTo>
                    <a:pt x="455" y="632"/>
                  </a:lnTo>
                  <a:lnTo>
                    <a:pt x="454" y="631"/>
                  </a:lnTo>
                  <a:lnTo>
                    <a:pt x="454" y="631"/>
                  </a:lnTo>
                  <a:lnTo>
                    <a:pt x="452" y="630"/>
                  </a:lnTo>
                  <a:lnTo>
                    <a:pt x="450" y="630"/>
                  </a:lnTo>
                  <a:lnTo>
                    <a:pt x="449" y="628"/>
                  </a:lnTo>
                  <a:lnTo>
                    <a:pt x="450" y="627"/>
                  </a:lnTo>
                  <a:lnTo>
                    <a:pt x="448" y="626"/>
                  </a:lnTo>
                  <a:lnTo>
                    <a:pt x="447" y="626"/>
                  </a:lnTo>
                  <a:lnTo>
                    <a:pt x="446" y="626"/>
                  </a:lnTo>
                  <a:lnTo>
                    <a:pt x="445" y="626"/>
                  </a:lnTo>
                  <a:lnTo>
                    <a:pt x="445" y="626"/>
                  </a:lnTo>
                  <a:lnTo>
                    <a:pt x="442" y="624"/>
                  </a:lnTo>
                  <a:lnTo>
                    <a:pt x="442" y="623"/>
                  </a:lnTo>
                  <a:lnTo>
                    <a:pt x="440" y="622"/>
                  </a:lnTo>
                  <a:lnTo>
                    <a:pt x="439" y="621"/>
                  </a:lnTo>
                  <a:lnTo>
                    <a:pt x="439" y="619"/>
                  </a:lnTo>
                  <a:lnTo>
                    <a:pt x="440" y="617"/>
                  </a:lnTo>
                  <a:lnTo>
                    <a:pt x="440" y="616"/>
                  </a:lnTo>
                  <a:lnTo>
                    <a:pt x="443" y="614"/>
                  </a:lnTo>
                  <a:lnTo>
                    <a:pt x="443" y="611"/>
                  </a:lnTo>
                  <a:lnTo>
                    <a:pt x="443" y="611"/>
                  </a:lnTo>
                  <a:lnTo>
                    <a:pt x="443" y="609"/>
                  </a:lnTo>
                  <a:lnTo>
                    <a:pt x="442" y="606"/>
                  </a:lnTo>
                  <a:lnTo>
                    <a:pt x="443" y="603"/>
                  </a:lnTo>
                  <a:lnTo>
                    <a:pt x="442" y="600"/>
                  </a:lnTo>
                  <a:lnTo>
                    <a:pt x="436" y="599"/>
                  </a:lnTo>
                  <a:lnTo>
                    <a:pt x="435" y="599"/>
                  </a:lnTo>
                  <a:lnTo>
                    <a:pt x="433" y="598"/>
                  </a:lnTo>
                  <a:lnTo>
                    <a:pt x="434" y="598"/>
                  </a:lnTo>
                  <a:lnTo>
                    <a:pt x="426" y="597"/>
                  </a:lnTo>
                  <a:lnTo>
                    <a:pt x="421" y="595"/>
                  </a:lnTo>
                  <a:lnTo>
                    <a:pt x="420" y="595"/>
                  </a:lnTo>
                  <a:lnTo>
                    <a:pt x="416" y="595"/>
                  </a:lnTo>
                  <a:lnTo>
                    <a:pt x="410" y="595"/>
                  </a:lnTo>
                  <a:lnTo>
                    <a:pt x="408" y="595"/>
                  </a:lnTo>
                  <a:lnTo>
                    <a:pt x="407" y="595"/>
                  </a:lnTo>
                  <a:lnTo>
                    <a:pt x="405" y="594"/>
                  </a:lnTo>
                  <a:lnTo>
                    <a:pt x="403" y="593"/>
                  </a:lnTo>
                  <a:lnTo>
                    <a:pt x="402" y="591"/>
                  </a:lnTo>
                  <a:lnTo>
                    <a:pt x="401" y="591"/>
                  </a:lnTo>
                  <a:lnTo>
                    <a:pt x="401" y="590"/>
                  </a:lnTo>
                  <a:lnTo>
                    <a:pt x="400" y="590"/>
                  </a:lnTo>
                  <a:lnTo>
                    <a:pt x="399" y="589"/>
                  </a:lnTo>
                  <a:lnTo>
                    <a:pt x="395" y="587"/>
                  </a:lnTo>
                  <a:lnTo>
                    <a:pt x="391" y="586"/>
                  </a:lnTo>
                  <a:lnTo>
                    <a:pt x="387" y="589"/>
                  </a:lnTo>
                  <a:lnTo>
                    <a:pt x="385" y="589"/>
                  </a:lnTo>
                  <a:lnTo>
                    <a:pt x="382" y="588"/>
                  </a:lnTo>
                  <a:lnTo>
                    <a:pt x="381" y="586"/>
                  </a:lnTo>
                  <a:lnTo>
                    <a:pt x="379" y="587"/>
                  </a:lnTo>
                  <a:lnTo>
                    <a:pt x="375" y="586"/>
                  </a:lnTo>
                  <a:lnTo>
                    <a:pt x="372" y="586"/>
                  </a:lnTo>
                  <a:lnTo>
                    <a:pt x="371" y="586"/>
                  </a:lnTo>
                  <a:lnTo>
                    <a:pt x="369" y="586"/>
                  </a:lnTo>
                  <a:lnTo>
                    <a:pt x="367" y="585"/>
                  </a:lnTo>
                  <a:lnTo>
                    <a:pt x="366" y="585"/>
                  </a:lnTo>
                  <a:lnTo>
                    <a:pt x="365" y="585"/>
                  </a:lnTo>
                  <a:lnTo>
                    <a:pt x="360" y="581"/>
                  </a:lnTo>
                  <a:lnTo>
                    <a:pt x="359" y="581"/>
                  </a:lnTo>
                  <a:lnTo>
                    <a:pt x="357" y="581"/>
                  </a:lnTo>
                  <a:lnTo>
                    <a:pt x="356" y="579"/>
                  </a:lnTo>
                  <a:lnTo>
                    <a:pt x="355" y="578"/>
                  </a:lnTo>
                  <a:lnTo>
                    <a:pt x="353" y="575"/>
                  </a:lnTo>
                  <a:lnTo>
                    <a:pt x="351" y="576"/>
                  </a:lnTo>
                  <a:lnTo>
                    <a:pt x="348" y="574"/>
                  </a:lnTo>
                  <a:lnTo>
                    <a:pt x="347" y="573"/>
                  </a:lnTo>
                  <a:lnTo>
                    <a:pt x="345" y="572"/>
                  </a:lnTo>
                  <a:lnTo>
                    <a:pt x="344" y="572"/>
                  </a:lnTo>
                  <a:lnTo>
                    <a:pt x="344" y="572"/>
                  </a:lnTo>
                  <a:lnTo>
                    <a:pt x="342" y="571"/>
                  </a:lnTo>
                  <a:lnTo>
                    <a:pt x="341" y="571"/>
                  </a:lnTo>
                  <a:lnTo>
                    <a:pt x="341" y="572"/>
                  </a:lnTo>
                  <a:lnTo>
                    <a:pt x="337" y="571"/>
                  </a:lnTo>
                  <a:lnTo>
                    <a:pt x="333" y="571"/>
                  </a:lnTo>
                  <a:lnTo>
                    <a:pt x="330" y="570"/>
                  </a:lnTo>
                  <a:lnTo>
                    <a:pt x="327" y="570"/>
                  </a:lnTo>
                  <a:lnTo>
                    <a:pt x="325" y="569"/>
                  </a:lnTo>
                  <a:lnTo>
                    <a:pt x="323" y="569"/>
                  </a:lnTo>
                  <a:lnTo>
                    <a:pt x="321" y="569"/>
                  </a:lnTo>
                  <a:lnTo>
                    <a:pt x="321" y="569"/>
                  </a:lnTo>
                  <a:lnTo>
                    <a:pt x="321" y="569"/>
                  </a:lnTo>
                  <a:lnTo>
                    <a:pt x="319" y="570"/>
                  </a:lnTo>
                  <a:lnTo>
                    <a:pt x="317" y="571"/>
                  </a:lnTo>
                  <a:lnTo>
                    <a:pt x="315" y="570"/>
                  </a:lnTo>
                  <a:lnTo>
                    <a:pt x="313" y="571"/>
                  </a:lnTo>
                  <a:lnTo>
                    <a:pt x="312" y="570"/>
                  </a:lnTo>
                  <a:lnTo>
                    <a:pt x="311" y="570"/>
                  </a:lnTo>
                  <a:lnTo>
                    <a:pt x="309" y="570"/>
                  </a:lnTo>
                  <a:lnTo>
                    <a:pt x="307" y="570"/>
                  </a:lnTo>
                  <a:lnTo>
                    <a:pt x="306" y="571"/>
                  </a:lnTo>
                  <a:lnTo>
                    <a:pt x="305" y="571"/>
                  </a:lnTo>
                  <a:lnTo>
                    <a:pt x="303" y="571"/>
                  </a:lnTo>
                  <a:lnTo>
                    <a:pt x="302" y="570"/>
                  </a:lnTo>
                  <a:lnTo>
                    <a:pt x="298" y="568"/>
                  </a:lnTo>
                  <a:lnTo>
                    <a:pt x="295" y="567"/>
                  </a:lnTo>
                  <a:lnTo>
                    <a:pt x="294" y="567"/>
                  </a:lnTo>
                  <a:lnTo>
                    <a:pt x="290" y="566"/>
                  </a:lnTo>
                  <a:lnTo>
                    <a:pt x="290" y="567"/>
                  </a:lnTo>
                  <a:lnTo>
                    <a:pt x="289" y="567"/>
                  </a:lnTo>
                  <a:lnTo>
                    <a:pt x="288" y="569"/>
                  </a:lnTo>
                  <a:lnTo>
                    <a:pt x="287" y="567"/>
                  </a:lnTo>
                  <a:lnTo>
                    <a:pt x="284" y="567"/>
                  </a:lnTo>
                  <a:lnTo>
                    <a:pt x="282" y="567"/>
                  </a:lnTo>
                  <a:lnTo>
                    <a:pt x="281" y="566"/>
                  </a:lnTo>
                  <a:lnTo>
                    <a:pt x="279" y="566"/>
                  </a:lnTo>
                  <a:lnTo>
                    <a:pt x="279" y="565"/>
                  </a:lnTo>
                  <a:lnTo>
                    <a:pt x="278" y="565"/>
                  </a:lnTo>
                  <a:lnTo>
                    <a:pt x="278" y="564"/>
                  </a:lnTo>
                  <a:lnTo>
                    <a:pt x="277" y="564"/>
                  </a:lnTo>
                  <a:lnTo>
                    <a:pt x="275" y="564"/>
                  </a:lnTo>
                  <a:lnTo>
                    <a:pt x="275" y="564"/>
                  </a:lnTo>
                  <a:lnTo>
                    <a:pt x="274" y="564"/>
                  </a:lnTo>
                  <a:lnTo>
                    <a:pt x="274" y="564"/>
                  </a:lnTo>
                  <a:lnTo>
                    <a:pt x="273" y="564"/>
                  </a:lnTo>
                  <a:lnTo>
                    <a:pt x="272" y="564"/>
                  </a:lnTo>
                  <a:lnTo>
                    <a:pt x="270" y="564"/>
                  </a:lnTo>
                  <a:lnTo>
                    <a:pt x="269" y="564"/>
                  </a:lnTo>
                  <a:lnTo>
                    <a:pt x="268" y="564"/>
                  </a:lnTo>
                  <a:lnTo>
                    <a:pt x="267" y="563"/>
                  </a:lnTo>
                  <a:lnTo>
                    <a:pt x="266" y="563"/>
                  </a:lnTo>
                  <a:lnTo>
                    <a:pt x="264" y="563"/>
                  </a:lnTo>
                  <a:lnTo>
                    <a:pt x="262" y="563"/>
                  </a:lnTo>
                  <a:lnTo>
                    <a:pt x="261" y="564"/>
                  </a:lnTo>
                  <a:lnTo>
                    <a:pt x="259" y="563"/>
                  </a:lnTo>
                  <a:lnTo>
                    <a:pt x="254" y="563"/>
                  </a:lnTo>
                  <a:lnTo>
                    <a:pt x="253" y="562"/>
                  </a:lnTo>
                  <a:lnTo>
                    <a:pt x="250" y="562"/>
                  </a:lnTo>
                  <a:lnTo>
                    <a:pt x="249" y="562"/>
                  </a:lnTo>
                  <a:lnTo>
                    <a:pt x="241" y="561"/>
                  </a:lnTo>
                  <a:lnTo>
                    <a:pt x="239" y="561"/>
                  </a:lnTo>
                  <a:lnTo>
                    <a:pt x="237" y="562"/>
                  </a:lnTo>
                  <a:lnTo>
                    <a:pt x="237" y="562"/>
                  </a:lnTo>
                  <a:lnTo>
                    <a:pt x="232" y="562"/>
                  </a:lnTo>
                  <a:lnTo>
                    <a:pt x="228" y="563"/>
                  </a:lnTo>
                  <a:lnTo>
                    <a:pt x="228" y="564"/>
                  </a:lnTo>
                  <a:lnTo>
                    <a:pt x="226" y="564"/>
                  </a:lnTo>
                  <a:lnTo>
                    <a:pt x="226" y="564"/>
                  </a:lnTo>
                  <a:lnTo>
                    <a:pt x="225" y="564"/>
                  </a:lnTo>
                  <a:lnTo>
                    <a:pt x="221" y="566"/>
                  </a:lnTo>
                  <a:lnTo>
                    <a:pt x="217" y="566"/>
                  </a:lnTo>
                  <a:lnTo>
                    <a:pt x="216" y="567"/>
                  </a:lnTo>
                  <a:lnTo>
                    <a:pt x="211" y="568"/>
                  </a:lnTo>
                  <a:lnTo>
                    <a:pt x="209" y="569"/>
                  </a:lnTo>
                  <a:lnTo>
                    <a:pt x="202" y="570"/>
                  </a:lnTo>
                  <a:lnTo>
                    <a:pt x="188" y="557"/>
                  </a:lnTo>
                  <a:lnTo>
                    <a:pt x="180" y="515"/>
                  </a:lnTo>
                  <a:lnTo>
                    <a:pt x="179" y="515"/>
                  </a:lnTo>
                  <a:lnTo>
                    <a:pt x="179" y="514"/>
                  </a:lnTo>
                  <a:lnTo>
                    <a:pt x="179" y="513"/>
                  </a:lnTo>
                  <a:lnTo>
                    <a:pt x="179" y="513"/>
                  </a:lnTo>
                  <a:lnTo>
                    <a:pt x="178" y="512"/>
                  </a:lnTo>
                  <a:lnTo>
                    <a:pt x="177" y="511"/>
                  </a:lnTo>
                  <a:lnTo>
                    <a:pt x="177" y="511"/>
                  </a:lnTo>
                  <a:lnTo>
                    <a:pt x="145" y="500"/>
                  </a:lnTo>
                  <a:lnTo>
                    <a:pt x="122" y="468"/>
                  </a:lnTo>
                  <a:lnTo>
                    <a:pt x="121" y="449"/>
                  </a:lnTo>
                  <a:lnTo>
                    <a:pt x="115" y="445"/>
                  </a:lnTo>
                  <a:lnTo>
                    <a:pt x="113" y="442"/>
                  </a:lnTo>
                  <a:lnTo>
                    <a:pt x="86" y="425"/>
                  </a:lnTo>
                  <a:lnTo>
                    <a:pt x="80" y="421"/>
                  </a:lnTo>
                  <a:lnTo>
                    <a:pt x="77" y="407"/>
                  </a:lnTo>
                  <a:lnTo>
                    <a:pt x="79" y="380"/>
                  </a:lnTo>
                  <a:lnTo>
                    <a:pt x="80" y="372"/>
                  </a:lnTo>
                  <a:lnTo>
                    <a:pt x="80" y="372"/>
                  </a:lnTo>
                  <a:lnTo>
                    <a:pt x="80" y="371"/>
                  </a:lnTo>
                  <a:lnTo>
                    <a:pt x="81" y="364"/>
                  </a:lnTo>
                  <a:lnTo>
                    <a:pt x="67" y="338"/>
                  </a:lnTo>
                  <a:lnTo>
                    <a:pt x="66" y="336"/>
                  </a:lnTo>
                  <a:lnTo>
                    <a:pt x="63" y="330"/>
                  </a:lnTo>
                  <a:lnTo>
                    <a:pt x="61" y="328"/>
                  </a:lnTo>
                  <a:lnTo>
                    <a:pt x="57" y="320"/>
                  </a:lnTo>
                  <a:lnTo>
                    <a:pt x="50" y="307"/>
                  </a:lnTo>
                  <a:lnTo>
                    <a:pt x="48" y="304"/>
                  </a:lnTo>
                  <a:lnTo>
                    <a:pt x="39" y="286"/>
                  </a:lnTo>
                  <a:lnTo>
                    <a:pt x="31" y="272"/>
                  </a:lnTo>
                  <a:lnTo>
                    <a:pt x="29" y="267"/>
                  </a:lnTo>
                  <a:lnTo>
                    <a:pt x="19" y="250"/>
                  </a:lnTo>
                  <a:lnTo>
                    <a:pt x="13" y="238"/>
                  </a:lnTo>
                  <a:lnTo>
                    <a:pt x="13" y="237"/>
                  </a:lnTo>
                  <a:lnTo>
                    <a:pt x="11" y="235"/>
                  </a:lnTo>
                  <a:lnTo>
                    <a:pt x="9" y="230"/>
                  </a:lnTo>
                  <a:lnTo>
                    <a:pt x="6" y="225"/>
                  </a:lnTo>
                  <a:lnTo>
                    <a:pt x="6" y="225"/>
                  </a:lnTo>
                  <a:lnTo>
                    <a:pt x="4" y="221"/>
                  </a:lnTo>
                  <a:lnTo>
                    <a:pt x="3" y="220"/>
                  </a:lnTo>
                  <a:lnTo>
                    <a:pt x="2" y="217"/>
                  </a:lnTo>
                  <a:lnTo>
                    <a:pt x="2" y="216"/>
                  </a:lnTo>
                  <a:lnTo>
                    <a:pt x="1" y="216"/>
                  </a:lnTo>
                  <a:lnTo>
                    <a:pt x="1" y="216"/>
                  </a:lnTo>
                  <a:lnTo>
                    <a:pt x="1" y="216"/>
                  </a:lnTo>
                  <a:lnTo>
                    <a:pt x="0" y="216"/>
                  </a:lnTo>
                  <a:lnTo>
                    <a:pt x="9" y="212"/>
                  </a:lnTo>
                  <a:lnTo>
                    <a:pt x="17" y="209"/>
                  </a:lnTo>
                  <a:lnTo>
                    <a:pt x="21" y="207"/>
                  </a:lnTo>
                  <a:lnTo>
                    <a:pt x="24" y="206"/>
                  </a:lnTo>
                  <a:lnTo>
                    <a:pt x="56" y="186"/>
                  </a:lnTo>
                  <a:lnTo>
                    <a:pt x="63" y="183"/>
                  </a:lnTo>
                  <a:lnTo>
                    <a:pt x="70" y="176"/>
                  </a:lnTo>
                  <a:lnTo>
                    <a:pt x="90" y="164"/>
                  </a:lnTo>
                  <a:lnTo>
                    <a:pt x="95" y="162"/>
                  </a:lnTo>
                  <a:lnTo>
                    <a:pt x="104" y="156"/>
                  </a:lnTo>
                  <a:lnTo>
                    <a:pt x="117" y="147"/>
                  </a:lnTo>
                  <a:lnTo>
                    <a:pt x="132" y="138"/>
                  </a:lnTo>
                  <a:lnTo>
                    <a:pt x="144" y="130"/>
                  </a:lnTo>
                  <a:lnTo>
                    <a:pt x="147" y="128"/>
                  </a:lnTo>
                  <a:lnTo>
                    <a:pt x="152" y="124"/>
                  </a:lnTo>
                  <a:lnTo>
                    <a:pt x="185" y="104"/>
                  </a:lnTo>
                  <a:lnTo>
                    <a:pt x="187" y="102"/>
                  </a:lnTo>
                  <a:lnTo>
                    <a:pt x="200" y="94"/>
                  </a:lnTo>
                  <a:lnTo>
                    <a:pt x="206" y="91"/>
                  </a:lnTo>
                  <a:lnTo>
                    <a:pt x="248" y="63"/>
                  </a:lnTo>
                  <a:lnTo>
                    <a:pt x="251" y="61"/>
                  </a:lnTo>
                  <a:lnTo>
                    <a:pt x="256" y="58"/>
                  </a:lnTo>
                  <a:lnTo>
                    <a:pt x="287" y="38"/>
                  </a:lnTo>
                  <a:lnTo>
                    <a:pt x="297" y="32"/>
                  </a:lnTo>
                  <a:lnTo>
                    <a:pt x="308" y="24"/>
                  </a:lnTo>
                  <a:lnTo>
                    <a:pt x="337" y="6"/>
                  </a:lnTo>
                  <a:lnTo>
                    <a:pt x="345" y="1"/>
                  </a:lnTo>
                  <a:lnTo>
                    <a:pt x="349" y="0"/>
                  </a:lnTo>
                  <a:lnTo>
                    <a:pt x="354" y="0"/>
                  </a:lnTo>
                  <a:lnTo>
                    <a:pt x="358" y="0"/>
                  </a:lnTo>
                  <a:lnTo>
                    <a:pt x="366" y="4"/>
                  </a:lnTo>
                  <a:lnTo>
                    <a:pt x="370" y="5"/>
                  </a:lnTo>
                  <a:lnTo>
                    <a:pt x="372" y="6"/>
                  </a:lnTo>
                  <a:lnTo>
                    <a:pt x="374" y="7"/>
                  </a:lnTo>
                  <a:lnTo>
                    <a:pt x="376" y="8"/>
                  </a:lnTo>
                  <a:lnTo>
                    <a:pt x="377" y="8"/>
                  </a:lnTo>
                  <a:lnTo>
                    <a:pt x="378" y="9"/>
                  </a:lnTo>
                  <a:lnTo>
                    <a:pt x="380" y="11"/>
                  </a:lnTo>
                  <a:lnTo>
                    <a:pt x="384" y="12"/>
                  </a:lnTo>
                  <a:lnTo>
                    <a:pt x="386" y="14"/>
                  </a:lnTo>
                  <a:lnTo>
                    <a:pt x="388" y="14"/>
                  </a:lnTo>
                  <a:lnTo>
                    <a:pt x="390" y="16"/>
                  </a:lnTo>
                  <a:lnTo>
                    <a:pt x="392" y="17"/>
                  </a:lnTo>
                  <a:lnTo>
                    <a:pt x="393" y="17"/>
                  </a:lnTo>
                  <a:lnTo>
                    <a:pt x="395" y="17"/>
                  </a:lnTo>
                  <a:lnTo>
                    <a:pt x="397" y="16"/>
                  </a:lnTo>
                  <a:lnTo>
                    <a:pt x="399" y="16"/>
                  </a:lnTo>
                  <a:lnTo>
                    <a:pt x="402" y="16"/>
                  </a:lnTo>
                  <a:lnTo>
                    <a:pt x="410" y="17"/>
                  </a:lnTo>
                  <a:lnTo>
                    <a:pt x="413" y="17"/>
                  </a:lnTo>
                  <a:lnTo>
                    <a:pt x="419" y="16"/>
                  </a:lnTo>
                  <a:lnTo>
                    <a:pt x="420" y="16"/>
                  </a:lnTo>
                  <a:lnTo>
                    <a:pt x="421" y="18"/>
                  </a:lnTo>
                  <a:lnTo>
                    <a:pt x="422" y="18"/>
                  </a:lnTo>
                  <a:lnTo>
                    <a:pt x="423" y="18"/>
                  </a:lnTo>
                  <a:lnTo>
                    <a:pt x="425" y="19"/>
                  </a:lnTo>
                  <a:lnTo>
                    <a:pt x="427" y="19"/>
                  </a:lnTo>
                  <a:lnTo>
                    <a:pt x="428" y="19"/>
                  </a:lnTo>
                  <a:lnTo>
                    <a:pt x="428" y="18"/>
                  </a:lnTo>
                  <a:lnTo>
                    <a:pt x="429" y="19"/>
                  </a:lnTo>
                  <a:lnTo>
                    <a:pt x="431" y="19"/>
                  </a:lnTo>
                  <a:lnTo>
                    <a:pt x="434" y="20"/>
                  </a:lnTo>
                  <a:lnTo>
                    <a:pt x="436" y="21"/>
                  </a:lnTo>
                  <a:lnTo>
                    <a:pt x="439" y="22"/>
                  </a:lnTo>
                  <a:lnTo>
                    <a:pt x="439" y="23"/>
                  </a:lnTo>
                  <a:lnTo>
                    <a:pt x="438" y="23"/>
                  </a:lnTo>
                  <a:lnTo>
                    <a:pt x="438" y="24"/>
                  </a:lnTo>
                  <a:lnTo>
                    <a:pt x="440" y="25"/>
                  </a:lnTo>
                  <a:lnTo>
                    <a:pt x="445" y="26"/>
                  </a:lnTo>
                  <a:lnTo>
                    <a:pt x="448" y="26"/>
                  </a:lnTo>
                  <a:lnTo>
                    <a:pt x="450" y="26"/>
                  </a:lnTo>
                  <a:lnTo>
                    <a:pt x="458" y="29"/>
                  </a:lnTo>
                  <a:lnTo>
                    <a:pt x="460" y="31"/>
                  </a:lnTo>
                  <a:lnTo>
                    <a:pt x="459" y="32"/>
                  </a:lnTo>
                  <a:lnTo>
                    <a:pt x="459" y="32"/>
                  </a:lnTo>
                  <a:lnTo>
                    <a:pt x="462" y="33"/>
                  </a:lnTo>
                  <a:lnTo>
                    <a:pt x="464" y="33"/>
                  </a:lnTo>
                  <a:lnTo>
                    <a:pt x="466" y="33"/>
                  </a:lnTo>
                  <a:lnTo>
                    <a:pt x="466" y="34"/>
                  </a:lnTo>
                  <a:lnTo>
                    <a:pt x="468" y="35"/>
                  </a:lnTo>
                  <a:lnTo>
                    <a:pt x="469" y="36"/>
                  </a:lnTo>
                  <a:lnTo>
                    <a:pt x="471" y="36"/>
                  </a:lnTo>
                  <a:lnTo>
                    <a:pt x="471" y="37"/>
                  </a:lnTo>
                  <a:lnTo>
                    <a:pt x="473" y="38"/>
                  </a:lnTo>
                  <a:lnTo>
                    <a:pt x="475" y="38"/>
                  </a:lnTo>
                  <a:lnTo>
                    <a:pt x="477" y="37"/>
                  </a:lnTo>
                  <a:lnTo>
                    <a:pt x="479" y="38"/>
                  </a:lnTo>
                  <a:lnTo>
                    <a:pt x="480" y="37"/>
                  </a:lnTo>
                  <a:lnTo>
                    <a:pt x="482" y="36"/>
                  </a:lnTo>
                  <a:lnTo>
                    <a:pt x="485" y="37"/>
                  </a:lnTo>
                  <a:lnTo>
                    <a:pt x="487" y="38"/>
                  </a:lnTo>
                  <a:lnTo>
                    <a:pt x="490" y="38"/>
                  </a:lnTo>
                  <a:lnTo>
                    <a:pt x="491" y="38"/>
                  </a:lnTo>
                  <a:lnTo>
                    <a:pt x="494" y="35"/>
                  </a:lnTo>
                  <a:lnTo>
                    <a:pt x="495" y="34"/>
                  </a:lnTo>
                  <a:lnTo>
                    <a:pt x="497" y="35"/>
                  </a:lnTo>
                  <a:lnTo>
                    <a:pt x="498" y="33"/>
                  </a:lnTo>
                  <a:lnTo>
                    <a:pt x="499" y="33"/>
                  </a:lnTo>
                  <a:lnTo>
                    <a:pt x="501" y="35"/>
                  </a:lnTo>
                  <a:lnTo>
                    <a:pt x="505" y="36"/>
                  </a:lnTo>
                  <a:lnTo>
                    <a:pt x="507" y="36"/>
                  </a:lnTo>
                  <a:lnTo>
                    <a:pt x="508" y="37"/>
                  </a:lnTo>
                  <a:lnTo>
                    <a:pt x="510" y="37"/>
                  </a:lnTo>
                  <a:lnTo>
                    <a:pt x="513" y="38"/>
                  </a:lnTo>
                  <a:lnTo>
                    <a:pt x="514" y="39"/>
                  </a:lnTo>
                  <a:lnTo>
                    <a:pt x="513" y="39"/>
                  </a:lnTo>
                  <a:lnTo>
                    <a:pt x="513" y="40"/>
                  </a:lnTo>
                  <a:lnTo>
                    <a:pt x="515" y="42"/>
                  </a:lnTo>
                  <a:lnTo>
                    <a:pt x="516" y="43"/>
                  </a:lnTo>
                  <a:lnTo>
                    <a:pt x="517" y="44"/>
                  </a:lnTo>
                  <a:lnTo>
                    <a:pt x="514" y="46"/>
                  </a:lnTo>
                  <a:lnTo>
                    <a:pt x="514" y="47"/>
                  </a:lnTo>
                  <a:lnTo>
                    <a:pt x="515" y="48"/>
                  </a:lnTo>
                  <a:lnTo>
                    <a:pt x="516" y="48"/>
                  </a:lnTo>
                  <a:lnTo>
                    <a:pt x="517" y="49"/>
                  </a:lnTo>
                  <a:lnTo>
                    <a:pt x="520" y="49"/>
                  </a:lnTo>
                  <a:lnTo>
                    <a:pt x="521" y="50"/>
                  </a:lnTo>
                  <a:lnTo>
                    <a:pt x="522" y="51"/>
                  </a:lnTo>
                  <a:lnTo>
                    <a:pt x="524" y="51"/>
                  </a:lnTo>
                  <a:lnTo>
                    <a:pt x="529" y="51"/>
                  </a:lnTo>
                  <a:lnTo>
                    <a:pt x="532" y="51"/>
                  </a:lnTo>
                  <a:lnTo>
                    <a:pt x="534" y="51"/>
                  </a:lnTo>
                  <a:lnTo>
                    <a:pt x="537" y="52"/>
                  </a:lnTo>
                  <a:lnTo>
                    <a:pt x="540" y="52"/>
                  </a:lnTo>
                  <a:lnTo>
                    <a:pt x="543" y="53"/>
                  </a:lnTo>
                  <a:lnTo>
                    <a:pt x="546" y="53"/>
                  </a:lnTo>
                  <a:lnTo>
                    <a:pt x="549" y="53"/>
                  </a:lnTo>
                  <a:lnTo>
                    <a:pt x="549" y="51"/>
                  </a:lnTo>
                  <a:lnTo>
                    <a:pt x="550" y="50"/>
                  </a:lnTo>
                  <a:lnTo>
                    <a:pt x="552" y="50"/>
                  </a:lnTo>
                  <a:lnTo>
                    <a:pt x="554" y="49"/>
                  </a:lnTo>
                  <a:lnTo>
                    <a:pt x="554" y="48"/>
                  </a:lnTo>
                  <a:lnTo>
                    <a:pt x="556" y="47"/>
                  </a:lnTo>
                  <a:lnTo>
                    <a:pt x="556" y="46"/>
                  </a:lnTo>
                  <a:lnTo>
                    <a:pt x="557" y="45"/>
                  </a:lnTo>
                  <a:lnTo>
                    <a:pt x="562" y="45"/>
                  </a:lnTo>
                  <a:lnTo>
                    <a:pt x="565" y="42"/>
                  </a:lnTo>
                  <a:lnTo>
                    <a:pt x="566" y="42"/>
                  </a:lnTo>
                  <a:lnTo>
                    <a:pt x="566" y="41"/>
                  </a:lnTo>
                  <a:lnTo>
                    <a:pt x="568" y="41"/>
                  </a:lnTo>
                  <a:lnTo>
                    <a:pt x="569" y="41"/>
                  </a:lnTo>
                  <a:lnTo>
                    <a:pt x="571" y="41"/>
                  </a:lnTo>
                  <a:lnTo>
                    <a:pt x="572" y="40"/>
                  </a:lnTo>
                  <a:lnTo>
                    <a:pt x="572" y="40"/>
                  </a:lnTo>
                  <a:lnTo>
                    <a:pt x="573" y="39"/>
                  </a:lnTo>
                  <a:lnTo>
                    <a:pt x="575" y="39"/>
                  </a:lnTo>
                  <a:lnTo>
                    <a:pt x="576" y="39"/>
                  </a:lnTo>
                  <a:lnTo>
                    <a:pt x="577" y="39"/>
                  </a:lnTo>
                  <a:lnTo>
                    <a:pt x="578" y="38"/>
                  </a:lnTo>
                  <a:lnTo>
                    <a:pt x="580" y="37"/>
                  </a:lnTo>
                  <a:lnTo>
                    <a:pt x="582" y="36"/>
                  </a:lnTo>
                  <a:lnTo>
                    <a:pt x="585" y="35"/>
                  </a:lnTo>
                  <a:lnTo>
                    <a:pt x="585" y="34"/>
                  </a:lnTo>
                  <a:lnTo>
                    <a:pt x="587" y="33"/>
                  </a:lnTo>
                  <a:lnTo>
                    <a:pt x="595" y="32"/>
                  </a:lnTo>
                  <a:lnTo>
                    <a:pt x="596" y="32"/>
                  </a:lnTo>
                  <a:lnTo>
                    <a:pt x="598" y="32"/>
                  </a:lnTo>
                  <a:lnTo>
                    <a:pt x="600" y="31"/>
                  </a:lnTo>
                  <a:lnTo>
                    <a:pt x="602" y="31"/>
                  </a:lnTo>
                  <a:lnTo>
                    <a:pt x="604" y="32"/>
                  </a:lnTo>
                  <a:lnTo>
                    <a:pt x="605" y="32"/>
                  </a:lnTo>
                  <a:lnTo>
                    <a:pt x="608" y="33"/>
                  </a:lnTo>
                  <a:lnTo>
                    <a:pt x="609" y="35"/>
                  </a:lnTo>
                  <a:lnTo>
                    <a:pt x="611" y="35"/>
                  </a:lnTo>
                  <a:lnTo>
                    <a:pt x="612" y="36"/>
                  </a:lnTo>
                  <a:lnTo>
                    <a:pt x="613" y="36"/>
                  </a:lnTo>
                  <a:lnTo>
                    <a:pt x="614" y="36"/>
                  </a:lnTo>
                  <a:lnTo>
                    <a:pt x="618" y="38"/>
                  </a:lnTo>
                  <a:lnTo>
                    <a:pt x="620" y="38"/>
                  </a:lnTo>
                  <a:lnTo>
                    <a:pt x="613" y="43"/>
                  </a:lnTo>
                  <a:lnTo>
                    <a:pt x="611" y="43"/>
                  </a:lnTo>
                  <a:lnTo>
                    <a:pt x="610" y="42"/>
                  </a:lnTo>
                  <a:lnTo>
                    <a:pt x="607" y="43"/>
                  </a:lnTo>
                  <a:lnTo>
                    <a:pt x="602" y="43"/>
                  </a:lnTo>
                  <a:lnTo>
                    <a:pt x="601" y="44"/>
                  </a:lnTo>
                  <a:lnTo>
                    <a:pt x="600" y="45"/>
                  </a:lnTo>
                  <a:lnTo>
                    <a:pt x="603" y="48"/>
                  </a:lnTo>
                  <a:lnTo>
                    <a:pt x="603" y="50"/>
                  </a:lnTo>
                  <a:lnTo>
                    <a:pt x="601" y="52"/>
                  </a:lnTo>
                  <a:lnTo>
                    <a:pt x="595" y="53"/>
                  </a:lnTo>
                  <a:lnTo>
                    <a:pt x="593" y="54"/>
                  </a:lnTo>
                  <a:lnTo>
                    <a:pt x="591" y="56"/>
                  </a:lnTo>
                  <a:lnTo>
                    <a:pt x="592" y="59"/>
                  </a:lnTo>
                  <a:lnTo>
                    <a:pt x="591" y="60"/>
                  </a:lnTo>
                  <a:lnTo>
                    <a:pt x="590" y="60"/>
                  </a:lnTo>
                  <a:lnTo>
                    <a:pt x="588" y="59"/>
                  </a:lnTo>
                  <a:lnTo>
                    <a:pt x="586" y="60"/>
                  </a:lnTo>
                  <a:lnTo>
                    <a:pt x="578" y="73"/>
                  </a:lnTo>
                  <a:lnTo>
                    <a:pt x="580" y="75"/>
                  </a:lnTo>
                  <a:lnTo>
                    <a:pt x="587" y="84"/>
                  </a:lnTo>
                  <a:lnTo>
                    <a:pt x="580" y="91"/>
                  </a:lnTo>
                  <a:lnTo>
                    <a:pt x="580" y="93"/>
                  </a:lnTo>
                  <a:lnTo>
                    <a:pt x="589" y="107"/>
                  </a:lnTo>
                  <a:lnTo>
                    <a:pt x="605" y="122"/>
                  </a:lnTo>
                  <a:lnTo>
                    <a:pt x="607" y="124"/>
                  </a:lnTo>
                  <a:lnTo>
                    <a:pt x="618" y="130"/>
                  </a:lnTo>
                  <a:lnTo>
                    <a:pt x="634" y="134"/>
                  </a:lnTo>
                  <a:lnTo>
                    <a:pt x="632" y="139"/>
                  </a:lnTo>
                  <a:lnTo>
                    <a:pt x="630" y="141"/>
                  </a:lnTo>
                  <a:lnTo>
                    <a:pt x="629" y="142"/>
                  </a:lnTo>
                  <a:lnTo>
                    <a:pt x="630" y="144"/>
                  </a:lnTo>
                  <a:lnTo>
                    <a:pt x="629" y="145"/>
                  </a:lnTo>
                  <a:lnTo>
                    <a:pt x="631" y="147"/>
                  </a:lnTo>
                  <a:lnTo>
                    <a:pt x="631" y="148"/>
                  </a:lnTo>
                  <a:lnTo>
                    <a:pt x="630" y="148"/>
                  </a:lnTo>
                  <a:lnTo>
                    <a:pt x="631" y="150"/>
                  </a:lnTo>
                  <a:lnTo>
                    <a:pt x="632" y="151"/>
                  </a:lnTo>
                  <a:lnTo>
                    <a:pt x="636" y="151"/>
                  </a:lnTo>
                  <a:lnTo>
                    <a:pt x="637" y="152"/>
                  </a:lnTo>
                  <a:lnTo>
                    <a:pt x="638" y="153"/>
                  </a:lnTo>
                  <a:lnTo>
                    <a:pt x="639" y="154"/>
                  </a:lnTo>
                  <a:lnTo>
                    <a:pt x="639" y="154"/>
                  </a:lnTo>
                  <a:lnTo>
                    <a:pt x="640" y="155"/>
                  </a:lnTo>
                  <a:lnTo>
                    <a:pt x="639" y="156"/>
                  </a:lnTo>
                  <a:lnTo>
                    <a:pt x="640" y="158"/>
                  </a:lnTo>
                  <a:lnTo>
                    <a:pt x="641" y="158"/>
                  </a:lnTo>
                  <a:lnTo>
                    <a:pt x="640" y="159"/>
                  </a:lnTo>
                  <a:lnTo>
                    <a:pt x="641" y="160"/>
                  </a:lnTo>
                  <a:lnTo>
                    <a:pt x="640" y="161"/>
                  </a:lnTo>
                  <a:lnTo>
                    <a:pt x="640" y="162"/>
                  </a:lnTo>
                  <a:lnTo>
                    <a:pt x="639" y="163"/>
                  </a:lnTo>
                  <a:lnTo>
                    <a:pt x="634" y="163"/>
                  </a:lnTo>
                  <a:lnTo>
                    <a:pt x="633" y="163"/>
                  </a:lnTo>
                  <a:lnTo>
                    <a:pt x="633" y="165"/>
                  </a:lnTo>
                  <a:lnTo>
                    <a:pt x="634" y="168"/>
                  </a:lnTo>
                  <a:lnTo>
                    <a:pt x="633" y="169"/>
                  </a:lnTo>
                  <a:lnTo>
                    <a:pt x="633" y="170"/>
                  </a:lnTo>
                  <a:lnTo>
                    <a:pt x="633" y="171"/>
                  </a:lnTo>
                  <a:lnTo>
                    <a:pt x="632" y="172"/>
                  </a:lnTo>
                  <a:lnTo>
                    <a:pt x="632" y="174"/>
                  </a:lnTo>
                  <a:lnTo>
                    <a:pt x="630" y="175"/>
                  </a:lnTo>
                  <a:lnTo>
                    <a:pt x="630" y="177"/>
                  </a:lnTo>
                  <a:lnTo>
                    <a:pt x="630" y="177"/>
                  </a:lnTo>
                  <a:lnTo>
                    <a:pt x="630" y="179"/>
                  </a:lnTo>
                  <a:lnTo>
                    <a:pt x="631" y="180"/>
                  </a:lnTo>
                  <a:lnTo>
                    <a:pt x="630" y="180"/>
                  </a:lnTo>
                  <a:lnTo>
                    <a:pt x="631" y="181"/>
                  </a:lnTo>
                  <a:lnTo>
                    <a:pt x="634" y="182"/>
                  </a:lnTo>
                  <a:lnTo>
                    <a:pt x="638" y="184"/>
                  </a:lnTo>
                  <a:lnTo>
                    <a:pt x="642" y="184"/>
                  </a:lnTo>
                  <a:lnTo>
                    <a:pt x="644" y="186"/>
                  </a:lnTo>
                  <a:lnTo>
                    <a:pt x="644" y="187"/>
                  </a:lnTo>
                  <a:lnTo>
                    <a:pt x="643" y="187"/>
                  </a:lnTo>
                  <a:lnTo>
                    <a:pt x="644" y="188"/>
                  </a:lnTo>
                  <a:lnTo>
                    <a:pt x="644" y="188"/>
                  </a:lnTo>
                  <a:lnTo>
                    <a:pt x="643" y="189"/>
                  </a:lnTo>
                  <a:lnTo>
                    <a:pt x="641" y="190"/>
                  </a:lnTo>
                  <a:lnTo>
                    <a:pt x="641" y="190"/>
                  </a:lnTo>
                  <a:lnTo>
                    <a:pt x="638" y="194"/>
                  </a:lnTo>
                  <a:lnTo>
                    <a:pt x="638" y="195"/>
                  </a:lnTo>
                  <a:lnTo>
                    <a:pt x="639" y="196"/>
                  </a:lnTo>
                  <a:lnTo>
                    <a:pt x="640" y="196"/>
                  </a:lnTo>
                  <a:lnTo>
                    <a:pt x="640" y="197"/>
                  </a:lnTo>
                  <a:lnTo>
                    <a:pt x="640" y="199"/>
                  </a:lnTo>
                  <a:lnTo>
                    <a:pt x="640" y="201"/>
                  </a:lnTo>
                  <a:lnTo>
                    <a:pt x="642" y="202"/>
                  </a:lnTo>
                  <a:lnTo>
                    <a:pt x="641" y="203"/>
                  </a:lnTo>
                  <a:lnTo>
                    <a:pt x="644" y="204"/>
                  </a:lnTo>
                  <a:lnTo>
                    <a:pt x="645" y="206"/>
                  </a:lnTo>
                  <a:lnTo>
                    <a:pt x="647" y="207"/>
                  </a:lnTo>
                  <a:lnTo>
                    <a:pt x="647" y="208"/>
                  </a:lnTo>
                  <a:lnTo>
                    <a:pt x="647" y="208"/>
                  </a:lnTo>
                  <a:lnTo>
                    <a:pt x="645" y="209"/>
                  </a:lnTo>
                  <a:lnTo>
                    <a:pt x="644" y="208"/>
                  </a:lnTo>
                  <a:lnTo>
                    <a:pt x="641" y="208"/>
                  </a:lnTo>
                  <a:lnTo>
                    <a:pt x="638" y="206"/>
                  </a:lnTo>
                  <a:lnTo>
                    <a:pt x="637" y="206"/>
                  </a:lnTo>
                  <a:lnTo>
                    <a:pt x="635" y="207"/>
                  </a:lnTo>
                  <a:lnTo>
                    <a:pt x="631" y="209"/>
                  </a:lnTo>
                  <a:lnTo>
                    <a:pt x="630" y="209"/>
                  </a:lnTo>
                  <a:lnTo>
                    <a:pt x="628" y="208"/>
                  </a:lnTo>
                  <a:lnTo>
                    <a:pt x="626" y="208"/>
                  </a:lnTo>
                  <a:lnTo>
                    <a:pt x="626" y="208"/>
                  </a:lnTo>
                  <a:lnTo>
                    <a:pt x="627" y="209"/>
                  </a:lnTo>
                  <a:lnTo>
                    <a:pt x="626" y="209"/>
                  </a:lnTo>
                  <a:lnTo>
                    <a:pt x="626" y="210"/>
                  </a:lnTo>
                  <a:lnTo>
                    <a:pt x="624" y="212"/>
                  </a:lnTo>
                  <a:lnTo>
                    <a:pt x="624" y="213"/>
                  </a:lnTo>
                  <a:lnTo>
                    <a:pt x="623" y="214"/>
                  </a:lnTo>
                  <a:lnTo>
                    <a:pt x="625" y="215"/>
                  </a:lnTo>
                  <a:lnTo>
                    <a:pt x="625" y="216"/>
                  </a:lnTo>
                  <a:lnTo>
                    <a:pt x="623" y="218"/>
                  </a:lnTo>
                  <a:lnTo>
                    <a:pt x="623" y="218"/>
                  </a:lnTo>
                  <a:lnTo>
                    <a:pt x="623" y="219"/>
                  </a:lnTo>
                  <a:lnTo>
                    <a:pt x="625" y="220"/>
                  </a:lnTo>
                  <a:lnTo>
                    <a:pt x="623" y="221"/>
                  </a:lnTo>
                  <a:lnTo>
                    <a:pt x="624" y="221"/>
                  </a:lnTo>
                  <a:lnTo>
                    <a:pt x="623" y="222"/>
                  </a:lnTo>
                  <a:lnTo>
                    <a:pt x="623" y="223"/>
                  </a:lnTo>
                  <a:lnTo>
                    <a:pt x="622" y="224"/>
                  </a:lnTo>
                  <a:lnTo>
                    <a:pt x="622" y="226"/>
                  </a:lnTo>
                  <a:lnTo>
                    <a:pt x="620" y="227"/>
                  </a:lnTo>
                  <a:lnTo>
                    <a:pt x="620" y="228"/>
                  </a:lnTo>
                  <a:lnTo>
                    <a:pt x="618" y="230"/>
                  </a:lnTo>
                  <a:lnTo>
                    <a:pt x="619" y="231"/>
                  </a:lnTo>
                  <a:lnTo>
                    <a:pt x="618" y="232"/>
                  </a:lnTo>
                  <a:lnTo>
                    <a:pt x="617" y="232"/>
                  </a:lnTo>
                  <a:lnTo>
                    <a:pt x="617" y="234"/>
                  </a:lnTo>
                  <a:lnTo>
                    <a:pt x="616" y="235"/>
                  </a:lnTo>
                  <a:lnTo>
                    <a:pt x="616" y="236"/>
                  </a:lnTo>
                  <a:lnTo>
                    <a:pt x="614" y="237"/>
                  </a:lnTo>
                  <a:lnTo>
                    <a:pt x="615" y="239"/>
                  </a:lnTo>
                  <a:lnTo>
                    <a:pt x="613" y="239"/>
                  </a:lnTo>
                  <a:lnTo>
                    <a:pt x="612" y="240"/>
                  </a:lnTo>
                  <a:lnTo>
                    <a:pt x="612" y="241"/>
                  </a:lnTo>
                  <a:lnTo>
                    <a:pt x="611" y="242"/>
                  </a:lnTo>
                  <a:lnTo>
                    <a:pt x="613" y="243"/>
                  </a:lnTo>
                  <a:lnTo>
                    <a:pt x="616" y="244"/>
                  </a:lnTo>
                  <a:lnTo>
                    <a:pt x="615" y="246"/>
                  </a:lnTo>
                  <a:lnTo>
                    <a:pt x="616" y="247"/>
                  </a:lnTo>
                  <a:lnTo>
                    <a:pt x="617" y="247"/>
                  </a:lnTo>
                  <a:lnTo>
                    <a:pt x="617" y="247"/>
                  </a:lnTo>
                  <a:lnTo>
                    <a:pt x="617" y="248"/>
                  </a:lnTo>
                  <a:lnTo>
                    <a:pt x="618" y="248"/>
                  </a:lnTo>
                  <a:lnTo>
                    <a:pt x="618" y="249"/>
                  </a:lnTo>
                  <a:lnTo>
                    <a:pt x="619" y="249"/>
                  </a:lnTo>
                  <a:lnTo>
                    <a:pt x="619" y="250"/>
                  </a:lnTo>
                  <a:lnTo>
                    <a:pt x="620" y="251"/>
                  </a:lnTo>
                  <a:lnTo>
                    <a:pt x="621" y="252"/>
                  </a:lnTo>
                  <a:lnTo>
                    <a:pt x="622" y="253"/>
                  </a:lnTo>
                  <a:lnTo>
                    <a:pt x="622" y="254"/>
                  </a:lnTo>
                  <a:lnTo>
                    <a:pt x="623" y="255"/>
                  </a:lnTo>
                  <a:lnTo>
                    <a:pt x="623" y="254"/>
                  </a:lnTo>
                  <a:lnTo>
                    <a:pt x="624" y="254"/>
                  </a:lnTo>
                  <a:lnTo>
                    <a:pt x="624" y="255"/>
                  </a:lnTo>
                  <a:lnTo>
                    <a:pt x="625" y="256"/>
                  </a:lnTo>
                  <a:lnTo>
                    <a:pt x="626" y="257"/>
                  </a:lnTo>
                  <a:lnTo>
                    <a:pt x="626" y="257"/>
                  </a:lnTo>
                  <a:lnTo>
                    <a:pt x="628" y="259"/>
                  </a:lnTo>
                  <a:lnTo>
                    <a:pt x="629" y="261"/>
                  </a:lnTo>
                  <a:lnTo>
                    <a:pt x="630" y="263"/>
                  </a:lnTo>
                  <a:lnTo>
                    <a:pt x="631" y="263"/>
                  </a:lnTo>
                  <a:lnTo>
                    <a:pt x="633" y="262"/>
                  </a:lnTo>
                  <a:lnTo>
                    <a:pt x="639" y="261"/>
                  </a:lnTo>
                  <a:lnTo>
                    <a:pt x="641" y="264"/>
                  </a:lnTo>
                  <a:lnTo>
                    <a:pt x="645" y="265"/>
                  </a:lnTo>
                  <a:lnTo>
                    <a:pt x="648" y="265"/>
                  </a:lnTo>
                  <a:lnTo>
                    <a:pt x="651" y="267"/>
                  </a:lnTo>
                  <a:lnTo>
                    <a:pt x="654" y="267"/>
                  </a:lnTo>
                  <a:lnTo>
                    <a:pt x="656" y="269"/>
                  </a:lnTo>
                  <a:lnTo>
                    <a:pt x="659" y="270"/>
                  </a:lnTo>
                  <a:lnTo>
                    <a:pt x="662" y="271"/>
                  </a:lnTo>
                  <a:lnTo>
                    <a:pt x="667" y="271"/>
                  </a:lnTo>
                  <a:lnTo>
                    <a:pt x="669" y="271"/>
                  </a:lnTo>
                  <a:lnTo>
                    <a:pt x="670" y="272"/>
                  </a:lnTo>
                  <a:lnTo>
                    <a:pt x="669" y="273"/>
                  </a:lnTo>
                  <a:lnTo>
                    <a:pt x="671" y="275"/>
                  </a:lnTo>
                  <a:lnTo>
                    <a:pt x="671" y="276"/>
                  </a:lnTo>
                  <a:lnTo>
                    <a:pt x="673" y="277"/>
                  </a:lnTo>
                  <a:lnTo>
                    <a:pt x="674" y="278"/>
                  </a:lnTo>
                  <a:lnTo>
                    <a:pt x="675" y="278"/>
                  </a:lnTo>
                  <a:lnTo>
                    <a:pt x="680" y="279"/>
                  </a:lnTo>
                  <a:lnTo>
                    <a:pt x="682" y="280"/>
                  </a:lnTo>
                  <a:lnTo>
                    <a:pt x="681" y="281"/>
                  </a:lnTo>
                  <a:lnTo>
                    <a:pt x="678" y="283"/>
                  </a:lnTo>
                  <a:lnTo>
                    <a:pt x="678" y="284"/>
                  </a:lnTo>
                  <a:lnTo>
                    <a:pt x="680" y="285"/>
                  </a:lnTo>
                  <a:lnTo>
                    <a:pt x="683" y="285"/>
                  </a:lnTo>
                  <a:lnTo>
                    <a:pt x="684" y="286"/>
                  </a:lnTo>
                  <a:lnTo>
                    <a:pt x="685" y="287"/>
                  </a:lnTo>
                  <a:lnTo>
                    <a:pt x="684" y="288"/>
                  </a:lnTo>
                  <a:lnTo>
                    <a:pt x="684" y="289"/>
                  </a:lnTo>
                  <a:lnTo>
                    <a:pt x="685" y="290"/>
                  </a:lnTo>
                  <a:lnTo>
                    <a:pt x="691" y="293"/>
                  </a:lnTo>
                  <a:lnTo>
                    <a:pt x="695" y="293"/>
                  </a:lnTo>
                  <a:lnTo>
                    <a:pt x="698" y="296"/>
                  </a:lnTo>
                  <a:lnTo>
                    <a:pt x="705" y="298"/>
                  </a:lnTo>
                  <a:lnTo>
                    <a:pt x="709" y="301"/>
                  </a:lnTo>
                  <a:lnTo>
                    <a:pt x="708" y="302"/>
                  </a:lnTo>
                  <a:lnTo>
                    <a:pt x="709" y="303"/>
                  </a:lnTo>
                  <a:lnTo>
                    <a:pt x="714" y="305"/>
                  </a:lnTo>
                  <a:lnTo>
                    <a:pt x="716" y="307"/>
                  </a:lnTo>
                  <a:lnTo>
                    <a:pt x="722" y="308"/>
                  </a:lnTo>
                  <a:lnTo>
                    <a:pt x="724" y="308"/>
                  </a:lnTo>
                  <a:lnTo>
                    <a:pt x="728" y="306"/>
                  </a:lnTo>
                  <a:lnTo>
                    <a:pt x="728" y="306"/>
                  </a:lnTo>
                  <a:lnTo>
                    <a:pt x="729" y="306"/>
                  </a:lnTo>
                  <a:lnTo>
                    <a:pt x="730" y="308"/>
                  </a:lnTo>
                  <a:lnTo>
                    <a:pt x="729" y="309"/>
                  </a:lnTo>
                  <a:lnTo>
                    <a:pt x="729" y="310"/>
                  </a:lnTo>
                  <a:lnTo>
                    <a:pt x="730" y="312"/>
                  </a:lnTo>
                  <a:lnTo>
                    <a:pt x="733" y="313"/>
                  </a:lnTo>
                  <a:lnTo>
                    <a:pt x="735" y="315"/>
                  </a:lnTo>
                  <a:lnTo>
                    <a:pt x="737" y="317"/>
                  </a:lnTo>
                  <a:lnTo>
                    <a:pt x="739" y="317"/>
                  </a:lnTo>
                  <a:lnTo>
                    <a:pt x="740" y="318"/>
                  </a:lnTo>
                  <a:lnTo>
                    <a:pt x="740" y="318"/>
                  </a:lnTo>
                  <a:lnTo>
                    <a:pt x="739" y="319"/>
                  </a:lnTo>
                  <a:lnTo>
                    <a:pt x="739" y="320"/>
                  </a:lnTo>
                  <a:lnTo>
                    <a:pt x="740" y="321"/>
                  </a:lnTo>
                  <a:lnTo>
                    <a:pt x="742" y="321"/>
                  </a:lnTo>
                  <a:lnTo>
                    <a:pt x="742" y="322"/>
                  </a:lnTo>
                  <a:lnTo>
                    <a:pt x="741" y="323"/>
                  </a:lnTo>
                  <a:lnTo>
                    <a:pt x="741" y="324"/>
                  </a:lnTo>
                  <a:lnTo>
                    <a:pt x="742" y="325"/>
                  </a:lnTo>
                  <a:lnTo>
                    <a:pt x="743" y="325"/>
                  </a:lnTo>
                  <a:lnTo>
                    <a:pt x="744" y="327"/>
                  </a:lnTo>
                  <a:lnTo>
                    <a:pt x="745" y="328"/>
                  </a:lnTo>
                  <a:lnTo>
                    <a:pt x="744" y="328"/>
                  </a:lnTo>
                  <a:lnTo>
                    <a:pt x="743" y="328"/>
                  </a:lnTo>
                  <a:lnTo>
                    <a:pt x="743" y="330"/>
                  </a:lnTo>
                  <a:lnTo>
                    <a:pt x="743" y="331"/>
                  </a:lnTo>
                  <a:lnTo>
                    <a:pt x="742" y="331"/>
                  </a:lnTo>
                  <a:lnTo>
                    <a:pt x="742" y="332"/>
                  </a:lnTo>
                  <a:lnTo>
                    <a:pt x="743" y="333"/>
                  </a:lnTo>
                  <a:lnTo>
                    <a:pt x="745" y="333"/>
                  </a:lnTo>
                  <a:lnTo>
                    <a:pt x="748" y="334"/>
                  </a:lnTo>
                  <a:lnTo>
                    <a:pt x="750" y="334"/>
                  </a:lnTo>
                  <a:lnTo>
                    <a:pt x="751" y="335"/>
                  </a:lnTo>
                  <a:lnTo>
                    <a:pt x="752" y="336"/>
                  </a:lnTo>
                  <a:lnTo>
                    <a:pt x="752" y="337"/>
                  </a:lnTo>
                  <a:lnTo>
                    <a:pt x="752" y="338"/>
                  </a:lnTo>
                  <a:lnTo>
                    <a:pt x="753" y="339"/>
                  </a:lnTo>
                  <a:lnTo>
                    <a:pt x="757" y="340"/>
                  </a:lnTo>
                  <a:lnTo>
                    <a:pt x="757" y="341"/>
                  </a:lnTo>
                  <a:lnTo>
                    <a:pt x="757" y="342"/>
                  </a:lnTo>
                  <a:lnTo>
                    <a:pt x="758" y="342"/>
                  </a:lnTo>
                  <a:lnTo>
                    <a:pt x="757" y="344"/>
                  </a:lnTo>
                  <a:lnTo>
                    <a:pt x="758" y="345"/>
                  </a:lnTo>
                  <a:lnTo>
                    <a:pt x="759" y="345"/>
                  </a:lnTo>
                  <a:lnTo>
                    <a:pt x="762" y="344"/>
                  </a:lnTo>
                  <a:lnTo>
                    <a:pt x="764" y="344"/>
                  </a:lnTo>
                  <a:lnTo>
                    <a:pt x="765" y="344"/>
                  </a:lnTo>
                  <a:lnTo>
                    <a:pt x="767" y="343"/>
                  </a:lnTo>
                  <a:lnTo>
                    <a:pt x="769" y="344"/>
                  </a:lnTo>
                  <a:lnTo>
                    <a:pt x="771" y="346"/>
                  </a:lnTo>
                  <a:lnTo>
                    <a:pt x="770" y="347"/>
                  </a:lnTo>
                  <a:lnTo>
                    <a:pt x="768" y="348"/>
                  </a:lnTo>
                  <a:lnTo>
                    <a:pt x="769" y="349"/>
                  </a:lnTo>
                  <a:lnTo>
                    <a:pt x="770" y="349"/>
                  </a:lnTo>
                  <a:lnTo>
                    <a:pt x="777" y="351"/>
                  </a:lnTo>
                  <a:lnTo>
                    <a:pt x="777" y="352"/>
                  </a:lnTo>
                  <a:lnTo>
                    <a:pt x="778" y="353"/>
                  </a:lnTo>
                  <a:lnTo>
                    <a:pt x="777" y="354"/>
                  </a:lnTo>
                  <a:lnTo>
                    <a:pt x="779" y="356"/>
                  </a:lnTo>
                  <a:lnTo>
                    <a:pt x="781" y="356"/>
                  </a:lnTo>
                  <a:lnTo>
                    <a:pt x="785" y="357"/>
                  </a:lnTo>
                  <a:lnTo>
                    <a:pt x="786" y="358"/>
                  </a:lnTo>
                  <a:lnTo>
                    <a:pt x="787" y="359"/>
                  </a:lnTo>
                  <a:lnTo>
                    <a:pt x="787" y="359"/>
                  </a:lnTo>
                  <a:lnTo>
                    <a:pt x="785" y="360"/>
                  </a:lnTo>
                  <a:lnTo>
                    <a:pt x="784" y="361"/>
                  </a:lnTo>
                  <a:lnTo>
                    <a:pt x="784" y="361"/>
                  </a:lnTo>
                  <a:lnTo>
                    <a:pt x="784" y="362"/>
                  </a:lnTo>
                  <a:lnTo>
                    <a:pt x="787" y="363"/>
                  </a:lnTo>
                  <a:lnTo>
                    <a:pt x="788" y="363"/>
                  </a:lnTo>
                  <a:lnTo>
                    <a:pt x="789" y="363"/>
                  </a:lnTo>
                  <a:lnTo>
                    <a:pt x="790" y="363"/>
                  </a:lnTo>
                  <a:lnTo>
                    <a:pt x="792" y="363"/>
                  </a:lnTo>
                  <a:lnTo>
                    <a:pt x="792" y="363"/>
                  </a:lnTo>
                  <a:lnTo>
                    <a:pt x="791" y="364"/>
                  </a:lnTo>
                  <a:lnTo>
                    <a:pt x="792" y="366"/>
                  </a:lnTo>
                  <a:lnTo>
                    <a:pt x="791" y="367"/>
                  </a:lnTo>
                  <a:lnTo>
                    <a:pt x="791" y="367"/>
                  </a:lnTo>
                  <a:lnTo>
                    <a:pt x="793" y="367"/>
                  </a:lnTo>
                  <a:lnTo>
                    <a:pt x="793" y="367"/>
                  </a:lnTo>
                  <a:lnTo>
                    <a:pt x="791" y="368"/>
                  </a:lnTo>
                  <a:lnTo>
                    <a:pt x="791" y="370"/>
                  </a:lnTo>
                  <a:lnTo>
                    <a:pt x="792" y="371"/>
                  </a:lnTo>
                  <a:lnTo>
                    <a:pt x="791" y="373"/>
                  </a:lnTo>
                  <a:lnTo>
                    <a:pt x="790" y="373"/>
                  </a:lnTo>
                  <a:lnTo>
                    <a:pt x="791" y="374"/>
                  </a:lnTo>
                  <a:lnTo>
                    <a:pt x="792" y="375"/>
                  </a:lnTo>
                  <a:lnTo>
                    <a:pt x="793" y="375"/>
                  </a:lnTo>
                  <a:lnTo>
                    <a:pt x="795" y="375"/>
                  </a:lnTo>
                  <a:lnTo>
                    <a:pt x="796" y="375"/>
                  </a:lnTo>
                  <a:lnTo>
                    <a:pt x="796" y="376"/>
                  </a:lnTo>
                  <a:lnTo>
                    <a:pt x="797" y="377"/>
                  </a:lnTo>
                  <a:lnTo>
                    <a:pt x="799" y="378"/>
                  </a:lnTo>
                  <a:lnTo>
                    <a:pt x="801" y="380"/>
                  </a:lnTo>
                  <a:lnTo>
                    <a:pt x="800" y="381"/>
                  </a:lnTo>
                  <a:lnTo>
                    <a:pt x="799" y="381"/>
                  </a:lnTo>
                  <a:lnTo>
                    <a:pt x="799" y="381"/>
                  </a:lnTo>
                  <a:lnTo>
                    <a:pt x="799" y="382"/>
                  </a:lnTo>
                  <a:lnTo>
                    <a:pt x="797" y="383"/>
                  </a:lnTo>
                  <a:lnTo>
                    <a:pt x="797" y="385"/>
                  </a:lnTo>
                  <a:lnTo>
                    <a:pt x="797" y="386"/>
                  </a:lnTo>
                  <a:lnTo>
                    <a:pt x="799" y="387"/>
                  </a:lnTo>
                  <a:lnTo>
                    <a:pt x="799" y="389"/>
                  </a:lnTo>
                  <a:lnTo>
                    <a:pt x="800" y="389"/>
                  </a:lnTo>
                  <a:lnTo>
                    <a:pt x="800" y="390"/>
                  </a:lnTo>
                  <a:lnTo>
                    <a:pt x="799" y="390"/>
                  </a:lnTo>
                  <a:lnTo>
                    <a:pt x="799" y="390"/>
                  </a:lnTo>
                  <a:lnTo>
                    <a:pt x="801" y="391"/>
                  </a:lnTo>
                  <a:lnTo>
                    <a:pt x="804" y="391"/>
                  </a:lnTo>
                  <a:lnTo>
                    <a:pt x="807" y="391"/>
                  </a:lnTo>
                  <a:lnTo>
                    <a:pt x="808" y="391"/>
                  </a:lnTo>
                  <a:lnTo>
                    <a:pt x="808" y="391"/>
                  </a:lnTo>
                  <a:lnTo>
                    <a:pt x="808" y="393"/>
                  </a:lnTo>
                  <a:lnTo>
                    <a:pt x="805" y="394"/>
                  </a:lnTo>
                  <a:lnTo>
                    <a:pt x="803" y="395"/>
                  </a:lnTo>
                  <a:lnTo>
                    <a:pt x="801" y="394"/>
                  </a:lnTo>
                  <a:lnTo>
                    <a:pt x="800" y="394"/>
                  </a:lnTo>
                  <a:lnTo>
                    <a:pt x="799" y="394"/>
                  </a:lnTo>
                  <a:lnTo>
                    <a:pt x="798" y="395"/>
                  </a:lnTo>
                  <a:lnTo>
                    <a:pt x="800" y="396"/>
                  </a:lnTo>
                  <a:lnTo>
                    <a:pt x="800" y="396"/>
                  </a:lnTo>
                  <a:lnTo>
                    <a:pt x="799" y="396"/>
                  </a:lnTo>
                  <a:lnTo>
                    <a:pt x="799" y="397"/>
                  </a:lnTo>
                  <a:lnTo>
                    <a:pt x="798" y="398"/>
                  </a:lnTo>
                  <a:lnTo>
                    <a:pt x="795" y="398"/>
                  </a:lnTo>
                  <a:lnTo>
                    <a:pt x="795" y="396"/>
                  </a:lnTo>
                  <a:lnTo>
                    <a:pt x="794" y="396"/>
                  </a:lnTo>
                  <a:lnTo>
                    <a:pt x="792" y="396"/>
                  </a:lnTo>
                  <a:lnTo>
                    <a:pt x="791" y="396"/>
                  </a:lnTo>
                  <a:lnTo>
                    <a:pt x="790" y="397"/>
                  </a:lnTo>
                  <a:lnTo>
                    <a:pt x="790" y="398"/>
                  </a:lnTo>
                  <a:lnTo>
                    <a:pt x="791" y="399"/>
                  </a:lnTo>
                  <a:lnTo>
                    <a:pt x="792" y="400"/>
                  </a:lnTo>
                  <a:lnTo>
                    <a:pt x="791" y="400"/>
                  </a:lnTo>
                  <a:lnTo>
                    <a:pt x="792" y="401"/>
                  </a:lnTo>
                  <a:lnTo>
                    <a:pt x="790" y="403"/>
                  </a:lnTo>
                  <a:lnTo>
                    <a:pt x="789" y="404"/>
                  </a:lnTo>
                  <a:lnTo>
                    <a:pt x="791" y="405"/>
                  </a:lnTo>
                  <a:lnTo>
                    <a:pt x="794" y="405"/>
                  </a:lnTo>
                  <a:lnTo>
                    <a:pt x="795" y="405"/>
                  </a:lnTo>
                  <a:lnTo>
                    <a:pt x="798" y="406"/>
                  </a:lnTo>
                  <a:lnTo>
                    <a:pt x="798" y="406"/>
                  </a:lnTo>
                  <a:lnTo>
                    <a:pt x="798" y="407"/>
                  </a:lnTo>
                  <a:lnTo>
                    <a:pt x="797" y="407"/>
                  </a:lnTo>
                  <a:lnTo>
                    <a:pt x="797" y="407"/>
                  </a:lnTo>
                  <a:lnTo>
                    <a:pt x="797" y="408"/>
                  </a:lnTo>
                  <a:lnTo>
                    <a:pt x="796" y="408"/>
                  </a:lnTo>
                  <a:lnTo>
                    <a:pt x="796" y="409"/>
                  </a:lnTo>
                  <a:lnTo>
                    <a:pt x="797" y="410"/>
                  </a:lnTo>
                  <a:lnTo>
                    <a:pt x="796" y="411"/>
                  </a:lnTo>
                  <a:lnTo>
                    <a:pt x="796" y="411"/>
                  </a:lnTo>
                  <a:lnTo>
                    <a:pt x="797" y="412"/>
                  </a:lnTo>
                  <a:lnTo>
                    <a:pt x="799" y="412"/>
                  </a:lnTo>
                  <a:lnTo>
                    <a:pt x="800" y="413"/>
                  </a:lnTo>
                  <a:lnTo>
                    <a:pt x="800" y="413"/>
                  </a:lnTo>
                  <a:lnTo>
                    <a:pt x="801" y="412"/>
                  </a:lnTo>
                  <a:lnTo>
                    <a:pt x="802" y="413"/>
                  </a:lnTo>
                  <a:lnTo>
                    <a:pt x="802" y="414"/>
                  </a:lnTo>
                  <a:lnTo>
                    <a:pt x="803" y="414"/>
                  </a:lnTo>
                  <a:lnTo>
                    <a:pt x="803" y="415"/>
                  </a:lnTo>
                  <a:lnTo>
                    <a:pt x="804" y="416"/>
                  </a:lnTo>
                  <a:lnTo>
                    <a:pt x="804" y="417"/>
                  </a:lnTo>
                  <a:lnTo>
                    <a:pt x="803" y="418"/>
                  </a:lnTo>
                  <a:lnTo>
                    <a:pt x="804" y="419"/>
                  </a:lnTo>
                  <a:lnTo>
                    <a:pt x="804" y="420"/>
                  </a:lnTo>
                  <a:lnTo>
                    <a:pt x="804" y="420"/>
                  </a:lnTo>
                  <a:lnTo>
                    <a:pt x="804" y="422"/>
                  </a:lnTo>
                  <a:lnTo>
                    <a:pt x="807" y="422"/>
                  </a:lnTo>
                  <a:lnTo>
                    <a:pt x="809" y="422"/>
                  </a:lnTo>
                  <a:lnTo>
                    <a:pt x="809" y="421"/>
                  </a:lnTo>
                  <a:lnTo>
                    <a:pt x="809" y="421"/>
                  </a:lnTo>
                  <a:lnTo>
                    <a:pt x="810" y="421"/>
                  </a:lnTo>
                  <a:lnTo>
                    <a:pt x="812" y="421"/>
                  </a:lnTo>
                  <a:lnTo>
                    <a:pt x="814" y="421"/>
                  </a:lnTo>
                  <a:lnTo>
                    <a:pt x="816" y="422"/>
                  </a:lnTo>
                  <a:lnTo>
                    <a:pt x="817" y="424"/>
                  </a:lnTo>
                  <a:lnTo>
                    <a:pt x="816" y="424"/>
                  </a:lnTo>
                  <a:lnTo>
                    <a:pt x="815" y="425"/>
                  </a:lnTo>
                  <a:lnTo>
                    <a:pt x="815" y="426"/>
                  </a:lnTo>
                  <a:lnTo>
                    <a:pt x="816" y="426"/>
                  </a:lnTo>
                  <a:lnTo>
                    <a:pt x="817" y="427"/>
                  </a:lnTo>
                  <a:lnTo>
                    <a:pt x="818" y="428"/>
                  </a:lnTo>
                  <a:lnTo>
                    <a:pt x="817" y="429"/>
                  </a:lnTo>
                  <a:lnTo>
                    <a:pt x="818" y="429"/>
                  </a:lnTo>
                  <a:lnTo>
                    <a:pt x="819" y="429"/>
                  </a:lnTo>
                  <a:lnTo>
                    <a:pt x="819" y="429"/>
                  </a:lnTo>
                  <a:lnTo>
                    <a:pt x="820" y="429"/>
                  </a:lnTo>
                  <a:lnTo>
                    <a:pt x="819" y="430"/>
                  </a:lnTo>
                  <a:lnTo>
                    <a:pt x="819" y="430"/>
                  </a:lnTo>
                  <a:lnTo>
                    <a:pt x="818" y="430"/>
                  </a:lnTo>
                  <a:lnTo>
                    <a:pt x="817" y="430"/>
                  </a:lnTo>
                  <a:lnTo>
                    <a:pt x="817" y="431"/>
                  </a:lnTo>
                  <a:lnTo>
                    <a:pt x="817" y="431"/>
                  </a:lnTo>
                  <a:lnTo>
                    <a:pt x="818" y="431"/>
                  </a:lnTo>
                  <a:lnTo>
                    <a:pt x="819" y="432"/>
                  </a:lnTo>
                  <a:lnTo>
                    <a:pt x="819" y="432"/>
                  </a:lnTo>
                  <a:lnTo>
                    <a:pt x="820" y="432"/>
                  </a:lnTo>
                  <a:lnTo>
                    <a:pt x="821" y="434"/>
                  </a:lnTo>
                  <a:lnTo>
                    <a:pt x="823" y="434"/>
                  </a:lnTo>
                  <a:lnTo>
                    <a:pt x="823" y="434"/>
                  </a:lnTo>
                  <a:lnTo>
                    <a:pt x="823" y="435"/>
                  </a:lnTo>
                  <a:lnTo>
                    <a:pt x="822" y="435"/>
                  </a:lnTo>
                  <a:lnTo>
                    <a:pt x="822" y="436"/>
                  </a:lnTo>
                  <a:lnTo>
                    <a:pt x="821" y="436"/>
                  </a:lnTo>
                  <a:lnTo>
                    <a:pt x="819" y="437"/>
                  </a:lnTo>
                  <a:lnTo>
                    <a:pt x="819" y="437"/>
                  </a:lnTo>
                  <a:lnTo>
                    <a:pt x="819" y="437"/>
                  </a:lnTo>
                  <a:lnTo>
                    <a:pt x="816" y="439"/>
                  </a:lnTo>
                  <a:lnTo>
                    <a:pt x="816" y="440"/>
                  </a:lnTo>
                  <a:lnTo>
                    <a:pt x="817" y="440"/>
                  </a:lnTo>
                  <a:lnTo>
                    <a:pt x="819" y="441"/>
                  </a:lnTo>
                  <a:lnTo>
                    <a:pt x="821" y="441"/>
                  </a:lnTo>
                  <a:lnTo>
                    <a:pt x="822" y="441"/>
                  </a:lnTo>
                  <a:lnTo>
                    <a:pt x="822" y="442"/>
                  </a:lnTo>
                  <a:lnTo>
                    <a:pt x="820" y="443"/>
                  </a:lnTo>
                  <a:lnTo>
                    <a:pt x="817" y="444"/>
                  </a:lnTo>
                  <a:lnTo>
                    <a:pt x="816" y="445"/>
                  </a:lnTo>
                  <a:lnTo>
                    <a:pt x="816" y="447"/>
                  </a:lnTo>
                  <a:lnTo>
                    <a:pt x="818" y="448"/>
                  </a:lnTo>
                  <a:lnTo>
                    <a:pt x="817" y="448"/>
                  </a:lnTo>
                  <a:lnTo>
                    <a:pt x="817" y="449"/>
                  </a:lnTo>
                  <a:lnTo>
                    <a:pt x="815" y="449"/>
                  </a:lnTo>
                  <a:lnTo>
                    <a:pt x="814" y="450"/>
                  </a:lnTo>
                  <a:lnTo>
                    <a:pt x="814" y="450"/>
                  </a:lnTo>
                  <a:lnTo>
                    <a:pt x="813" y="450"/>
                  </a:lnTo>
                  <a:lnTo>
                    <a:pt x="813" y="450"/>
                  </a:lnTo>
                  <a:lnTo>
                    <a:pt x="811" y="451"/>
                  </a:lnTo>
                  <a:lnTo>
                    <a:pt x="811" y="452"/>
                  </a:lnTo>
                  <a:lnTo>
                    <a:pt x="810" y="453"/>
                  </a:lnTo>
                  <a:lnTo>
                    <a:pt x="811" y="453"/>
                  </a:lnTo>
                  <a:lnTo>
                    <a:pt x="811" y="454"/>
                  </a:lnTo>
                  <a:lnTo>
                    <a:pt x="810" y="454"/>
                  </a:lnTo>
                  <a:lnTo>
                    <a:pt x="809" y="454"/>
                  </a:lnTo>
                  <a:lnTo>
                    <a:pt x="809" y="454"/>
                  </a:lnTo>
                  <a:lnTo>
                    <a:pt x="809" y="454"/>
                  </a:lnTo>
                  <a:lnTo>
                    <a:pt x="808" y="455"/>
                  </a:lnTo>
                  <a:lnTo>
                    <a:pt x="807" y="456"/>
                  </a:lnTo>
                  <a:lnTo>
                    <a:pt x="805" y="456"/>
                  </a:lnTo>
                  <a:lnTo>
                    <a:pt x="805" y="456"/>
                  </a:lnTo>
                  <a:lnTo>
                    <a:pt x="808" y="457"/>
                  </a:lnTo>
                  <a:lnTo>
                    <a:pt x="808" y="457"/>
                  </a:lnTo>
                  <a:lnTo>
                    <a:pt x="810" y="457"/>
                  </a:lnTo>
                  <a:lnTo>
                    <a:pt x="814" y="456"/>
                  </a:lnTo>
                  <a:lnTo>
                    <a:pt x="816" y="454"/>
                  </a:lnTo>
                  <a:lnTo>
                    <a:pt x="818" y="454"/>
                  </a:lnTo>
                  <a:lnTo>
                    <a:pt x="819" y="457"/>
                  </a:lnTo>
                  <a:lnTo>
                    <a:pt x="821" y="459"/>
                  </a:lnTo>
                  <a:lnTo>
                    <a:pt x="820" y="459"/>
                  </a:lnTo>
                  <a:lnTo>
                    <a:pt x="820" y="461"/>
                  </a:lnTo>
                  <a:lnTo>
                    <a:pt x="821" y="461"/>
                  </a:lnTo>
                  <a:lnTo>
                    <a:pt x="823" y="461"/>
                  </a:lnTo>
                  <a:lnTo>
                    <a:pt x="823" y="462"/>
                  </a:lnTo>
                  <a:lnTo>
                    <a:pt x="823" y="462"/>
                  </a:lnTo>
                  <a:lnTo>
                    <a:pt x="822" y="462"/>
                  </a:lnTo>
                  <a:lnTo>
                    <a:pt x="822" y="463"/>
                  </a:lnTo>
                  <a:lnTo>
                    <a:pt x="822" y="463"/>
                  </a:lnTo>
                  <a:lnTo>
                    <a:pt x="823" y="463"/>
                  </a:lnTo>
                  <a:lnTo>
                    <a:pt x="824" y="464"/>
                  </a:lnTo>
                  <a:lnTo>
                    <a:pt x="825" y="464"/>
                  </a:lnTo>
                  <a:lnTo>
                    <a:pt x="825" y="465"/>
                  </a:lnTo>
                  <a:lnTo>
                    <a:pt x="824" y="465"/>
                  </a:lnTo>
                  <a:lnTo>
                    <a:pt x="821" y="465"/>
                  </a:lnTo>
                  <a:lnTo>
                    <a:pt x="820" y="465"/>
                  </a:lnTo>
                  <a:lnTo>
                    <a:pt x="820" y="466"/>
                  </a:lnTo>
                  <a:lnTo>
                    <a:pt x="818" y="467"/>
                  </a:lnTo>
                  <a:lnTo>
                    <a:pt x="817" y="467"/>
                  </a:lnTo>
                  <a:lnTo>
                    <a:pt x="819" y="468"/>
                  </a:lnTo>
                  <a:lnTo>
                    <a:pt x="818" y="470"/>
                  </a:lnTo>
                  <a:lnTo>
                    <a:pt x="819" y="470"/>
                  </a:lnTo>
                  <a:lnTo>
                    <a:pt x="817" y="472"/>
                  </a:lnTo>
                  <a:lnTo>
                    <a:pt x="816" y="473"/>
                  </a:lnTo>
                  <a:lnTo>
                    <a:pt x="817" y="474"/>
                  </a:lnTo>
                  <a:lnTo>
                    <a:pt x="817" y="474"/>
                  </a:lnTo>
                  <a:lnTo>
                    <a:pt x="816" y="475"/>
                  </a:lnTo>
                  <a:lnTo>
                    <a:pt x="816" y="476"/>
                  </a:lnTo>
                  <a:lnTo>
                    <a:pt x="813" y="478"/>
                  </a:lnTo>
                  <a:lnTo>
                    <a:pt x="813" y="478"/>
                  </a:lnTo>
                  <a:lnTo>
                    <a:pt x="813" y="479"/>
                  </a:lnTo>
                  <a:lnTo>
                    <a:pt x="815" y="479"/>
                  </a:lnTo>
                  <a:lnTo>
                    <a:pt x="815" y="480"/>
                  </a:lnTo>
                  <a:lnTo>
                    <a:pt x="816" y="480"/>
                  </a:lnTo>
                  <a:lnTo>
                    <a:pt x="816" y="481"/>
                  </a:lnTo>
                  <a:lnTo>
                    <a:pt x="817" y="482"/>
                  </a:lnTo>
                  <a:lnTo>
                    <a:pt x="816" y="483"/>
                  </a:lnTo>
                  <a:lnTo>
                    <a:pt x="817" y="483"/>
                  </a:lnTo>
                  <a:lnTo>
                    <a:pt x="816" y="484"/>
                  </a:lnTo>
                  <a:lnTo>
                    <a:pt x="816" y="485"/>
                  </a:lnTo>
                  <a:lnTo>
                    <a:pt x="815" y="486"/>
                  </a:lnTo>
                  <a:lnTo>
                    <a:pt x="816" y="486"/>
                  </a:lnTo>
                  <a:lnTo>
                    <a:pt x="817" y="486"/>
                  </a:lnTo>
                  <a:lnTo>
                    <a:pt x="817" y="487"/>
                  </a:lnTo>
                  <a:lnTo>
                    <a:pt x="817" y="487"/>
                  </a:lnTo>
                  <a:lnTo>
                    <a:pt x="816" y="487"/>
                  </a:lnTo>
                  <a:lnTo>
                    <a:pt x="815" y="489"/>
                  </a:lnTo>
                  <a:lnTo>
                    <a:pt x="814" y="489"/>
                  </a:lnTo>
                  <a:lnTo>
                    <a:pt x="814" y="489"/>
                  </a:lnTo>
                  <a:lnTo>
                    <a:pt x="813" y="489"/>
                  </a:lnTo>
                  <a:lnTo>
                    <a:pt x="814" y="491"/>
                  </a:lnTo>
                  <a:lnTo>
                    <a:pt x="815" y="491"/>
                  </a:lnTo>
                  <a:lnTo>
                    <a:pt x="816" y="491"/>
                  </a:lnTo>
                  <a:lnTo>
                    <a:pt x="815" y="492"/>
                  </a:lnTo>
                  <a:lnTo>
                    <a:pt x="815" y="493"/>
                  </a:lnTo>
                  <a:lnTo>
                    <a:pt x="816" y="493"/>
                  </a:lnTo>
                  <a:lnTo>
                    <a:pt x="817" y="493"/>
                  </a:lnTo>
                  <a:lnTo>
                    <a:pt x="819" y="494"/>
                  </a:lnTo>
                  <a:lnTo>
                    <a:pt x="819" y="494"/>
                  </a:lnTo>
                  <a:lnTo>
                    <a:pt x="821" y="494"/>
                  </a:lnTo>
                  <a:lnTo>
                    <a:pt x="821" y="496"/>
                  </a:lnTo>
                  <a:lnTo>
                    <a:pt x="820" y="496"/>
                  </a:lnTo>
                  <a:lnTo>
                    <a:pt x="818" y="497"/>
                  </a:lnTo>
                  <a:lnTo>
                    <a:pt x="814" y="497"/>
                  </a:lnTo>
                  <a:lnTo>
                    <a:pt x="814" y="498"/>
                  </a:lnTo>
                  <a:lnTo>
                    <a:pt x="813" y="498"/>
                  </a:lnTo>
                  <a:lnTo>
                    <a:pt x="812" y="498"/>
                  </a:lnTo>
                  <a:lnTo>
                    <a:pt x="813" y="498"/>
                  </a:lnTo>
                  <a:lnTo>
                    <a:pt x="812" y="499"/>
                  </a:lnTo>
                  <a:lnTo>
                    <a:pt x="811" y="499"/>
                  </a:lnTo>
                  <a:lnTo>
                    <a:pt x="811" y="499"/>
                  </a:lnTo>
                  <a:lnTo>
                    <a:pt x="812" y="500"/>
                  </a:lnTo>
                  <a:lnTo>
                    <a:pt x="812" y="501"/>
                  </a:lnTo>
                  <a:lnTo>
                    <a:pt x="814" y="502"/>
                  </a:lnTo>
                  <a:lnTo>
                    <a:pt x="815" y="502"/>
                  </a:lnTo>
                  <a:lnTo>
                    <a:pt x="814" y="503"/>
                  </a:lnTo>
                  <a:lnTo>
                    <a:pt x="813" y="504"/>
                  </a:lnTo>
                  <a:lnTo>
                    <a:pt x="814" y="505"/>
                  </a:lnTo>
                  <a:lnTo>
                    <a:pt x="817" y="506"/>
                  </a:lnTo>
                  <a:lnTo>
                    <a:pt x="816" y="507"/>
                  </a:lnTo>
                  <a:lnTo>
                    <a:pt x="816" y="508"/>
                  </a:lnTo>
                  <a:lnTo>
                    <a:pt x="815" y="508"/>
                  </a:lnTo>
                  <a:lnTo>
                    <a:pt x="815" y="509"/>
                  </a:lnTo>
                  <a:lnTo>
                    <a:pt x="814" y="510"/>
                  </a:lnTo>
                  <a:lnTo>
                    <a:pt x="816" y="510"/>
                  </a:lnTo>
                  <a:lnTo>
                    <a:pt x="817" y="510"/>
                  </a:lnTo>
                  <a:lnTo>
                    <a:pt x="817" y="512"/>
                  </a:lnTo>
                  <a:lnTo>
                    <a:pt x="818" y="514"/>
                  </a:lnTo>
                  <a:lnTo>
                    <a:pt x="817" y="516"/>
                  </a:lnTo>
                  <a:lnTo>
                    <a:pt x="815" y="517"/>
                  </a:lnTo>
                  <a:lnTo>
                    <a:pt x="815" y="518"/>
                  </a:lnTo>
                  <a:lnTo>
                    <a:pt x="815" y="518"/>
                  </a:lnTo>
                  <a:lnTo>
                    <a:pt x="816" y="519"/>
                  </a:lnTo>
                  <a:lnTo>
                    <a:pt x="817" y="519"/>
                  </a:lnTo>
                  <a:lnTo>
                    <a:pt x="819" y="518"/>
                  </a:lnTo>
                  <a:lnTo>
                    <a:pt x="820" y="519"/>
                  </a:lnTo>
                  <a:lnTo>
                    <a:pt x="818" y="521"/>
                  </a:lnTo>
                  <a:lnTo>
                    <a:pt x="817" y="521"/>
                  </a:lnTo>
                  <a:lnTo>
                    <a:pt x="816" y="521"/>
                  </a:lnTo>
                  <a:lnTo>
                    <a:pt x="815" y="522"/>
                  </a:lnTo>
                  <a:lnTo>
                    <a:pt x="815" y="522"/>
                  </a:lnTo>
                  <a:lnTo>
                    <a:pt x="816" y="523"/>
                  </a:lnTo>
                  <a:lnTo>
                    <a:pt x="817" y="524"/>
                  </a:lnTo>
                  <a:lnTo>
                    <a:pt x="818" y="524"/>
                  </a:lnTo>
                  <a:lnTo>
                    <a:pt x="817" y="526"/>
                  </a:lnTo>
                  <a:lnTo>
                    <a:pt x="815" y="526"/>
                  </a:lnTo>
                  <a:lnTo>
                    <a:pt x="815" y="527"/>
                  </a:lnTo>
                  <a:lnTo>
                    <a:pt x="816" y="528"/>
                  </a:lnTo>
                  <a:lnTo>
                    <a:pt x="816" y="530"/>
                  </a:lnTo>
                  <a:lnTo>
                    <a:pt x="819" y="532"/>
                  </a:lnTo>
                  <a:lnTo>
                    <a:pt x="818" y="533"/>
                  </a:lnTo>
                  <a:lnTo>
                    <a:pt x="819" y="533"/>
                  </a:lnTo>
                  <a:lnTo>
                    <a:pt x="819" y="534"/>
                  </a:lnTo>
                  <a:lnTo>
                    <a:pt x="820" y="534"/>
                  </a:lnTo>
                  <a:lnTo>
                    <a:pt x="820" y="536"/>
                  </a:lnTo>
                  <a:lnTo>
                    <a:pt x="820" y="537"/>
                  </a:lnTo>
                  <a:lnTo>
                    <a:pt x="822" y="537"/>
                  </a:lnTo>
                  <a:lnTo>
                    <a:pt x="824" y="536"/>
                  </a:lnTo>
                  <a:lnTo>
                    <a:pt x="827" y="536"/>
                  </a:lnTo>
                  <a:lnTo>
                    <a:pt x="830" y="535"/>
                  </a:lnTo>
                  <a:lnTo>
                    <a:pt x="834" y="537"/>
                  </a:lnTo>
                  <a:lnTo>
                    <a:pt x="835" y="538"/>
                  </a:lnTo>
                  <a:lnTo>
                    <a:pt x="837" y="539"/>
                  </a:lnTo>
                  <a:lnTo>
                    <a:pt x="838" y="560"/>
                  </a:lnTo>
                  <a:lnTo>
                    <a:pt x="839" y="570"/>
                  </a:lnTo>
                  <a:lnTo>
                    <a:pt x="838" y="590"/>
                  </a:lnTo>
                  <a:lnTo>
                    <a:pt x="845" y="594"/>
                  </a:lnTo>
                  <a:lnTo>
                    <a:pt x="852" y="601"/>
                  </a:lnTo>
                  <a:lnTo>
                    <a:pt x="855" y="602"/>
                  </a:lnTo>
                  <a:lnTo>
                    <a:pt x="855" y="604"/>
                  </a:lnTo>
                  <a:lnTo>
                    <a:pt x="857" y="605"/>
                  </a:lnTo>
                  <a:lnTo>
                    <a:pt x="862" y="609"/>
                  </a:lnTo>
                  <a:lnTo>
                    <a:pt x="869" y="612"/>
                  </a:lnTo>
                  <a:lnTo>
                    <a:pt x="883" y="626"/>
                  </a:lnTo>
                  <a:lnTo>
                    <a:pt x="884" y="626"/>
                  </a:lnTo>
                  <a:lnTo>
                    <a:pt x="885" y="625"/>
                  </a:lnTo>
                  <a:lnTo>
                    <a:pt x="887" y="624"/>
                  </a:lnTo>
                  <a:lnTo>
                    <a:pt x="890" y="624"/>
                  </a:lnTo>
                  <a:lnTo>
                    <a:pt x="892" y="623"/>
                  </a:lnTo>
                  <a:lnTo>
                    <a:pt x="893" y="622"/>
                  </a:lnTo>
                  <a:lnTo>
                    <a:pt x="897" y="622"/>
                  </a:lnTo>
                  <a:lnTo>
                    <a:pt x="897" y="622"/>
                  </a:lnTo>
                  <a:lnTo>
                    <a:pt x="899" y="622"/>
                  </a:lnTo>
                  <a:lnTo>
                    <a:pt x="900" y="622"/>
                  </a:lnTo>
                  <a:lnTo>
                    <a:pt x="902" y="622"/>
                  </a:lnTo>
                  <a:lnTo>
                    <a:pt x="903" y="622"/>
                  </a:lnTo>
                  <a:lnTo>
                    <a:pt x="906" y="621"/>
                  </a:lnTo>
                  <a:lnTo>
                    <a:pt x="906" y="620"/>
                  </a:lnTo>
                  <a:lnTo>
                    <a:pt x="907" y="620"/>
                  </a:lnTo>
                  <a:lnTo>
                    <a:pt x="915" y="618"/>
                  </a:lnTo>
                  <a:lnTo>
                    <a:pt x="918" y="618"/>
                  </a:lnTo>
                  <a:lnTo>
                    <a:pt x="922" y="616"/>
                  </a:lnTo>
                  <a:lnTo>
                    <a:pt x="923" y="616"/>
                  </a:lnTo>
                  <a:lnTo>
                    <a:pt x="926" y="617"/>
                  </a:lnTo>
                  <a:lnTo>
                    <a:pt x="927" y="617"/>
                  </a:lnTo>
                  <a:lnTo>
                    <a:pt x="930" y="615"/>
                  </a:lnTo>
                  <a:lnTo>
                    <a:pt x="933" y="615"/>
                  </a:lnTo>
                  <a:lnTo>
                    <a:pt x="934" y="615"/>
                  </a:lnTo>
                  <a:lnTo>
                    <a:pt x="936" y="616"/>
                  </a:lnTo>
                  <a:lnTo>
                    <a:pt x="936" y="616"/>
                  </a:lnTo>
                  <a:lnTo>
                    <a:pt x="941" y="615"/>
                  </a:lnTo>
                  <a:lnTo>
                    <a:pt x="941" y="614"/>
                  </a:lnTo>
                  <a:lnTo>
                    <a:pt x="942" y="613"/>
                  </a:lnTo>
                  <a:lnTo>
                    <a:pt x="947" y="612"/>
                  </a:lnTo>
                  <a:lnTo>
                    <a:pt x="952" y="612"/>
                  </a:lnTo>
                  <a:lnTo>
                    <a:pt x="954" y="612"/>
                  </a:lnTo>
                  <a:lnTo>
                    <a:pt x="958" y="611"/>
                  </a:lnTo>
                  <a:lnTo>
                    <a:pt x="962" y="611"/>
                  </a:lnTo>
                  <a:lnTo>
                    <a:pt x="968" y="609"/>
                  </a:lnTo>
                  <a:lnTo>
                    <a:pt x="971" y="610"/>
                  </a:lnTo>
                  <a:lnTo>
                    <a:pt x="972" y="610"/>
                  </a:lnTo>
                  <a:lnTo>
                    <a:pt x="972" y="611"/>
                  </a:lnTo>
                  <a:lnTo>
                    <a:pt x="948" y="626"/>
                  </a:lnTo>
                  <a:lnTo>
                    <a:pt x="948" y="626"/>
                  </a:lnTo>
                  <a:lnTo>
                    <a:pt x="954" y="626"/>
                  </a:lnTo>
                  <a:lnTo>
                    <a:pt x="956" y="627"/>
                  </a:lnTo>
                  <a:lnTo>
                    <a:pt x="957" y="630"/>
                  </a:lnTo>
                  <a:lnTo>
                    <a:pt x="959" y="631"/>
                  </a:lnTo>
                  <a:lnTo>
                    <a:pt x="963" y="634"/>
                  </a:lnTo>
                  <a:lnTo>
                    <a:pt x="967" y="636"/>
                  </a:lnTo>
                  <a:lnTo>
                    <a:pt x="979" y="645"/>
                  </a:lnTo>
                  <a:lnTo>
                    <a:pt x="932" y="659"/>
                  </a:lnTo>
                  <a:lnTo>
                    <a:pt x="932" y="665"/>
                  </a:lnTo>
                  <a:lnTo>
                    <a:pt x="932" y="676"/>
                  </a:lnTo>
                  <a:lnTo>
                    <a:pt x="974" y="678"/>
                  </a:lnTo>
                  <a:lnTo>
                    <a:pt x="986" y="689"/>
                  </a:lnTo>
                  <a:lnTo>
                    <a:pt x="983" y="689"/>
                  </a:lnTo>
                  <a:lnTo>
                    <a:pt x="964" y="694"/>
                  </a:lnTo>
                  <a:close/>
                </a:path>
              </a:pathLst>
            </a:custGeom>
            <a:solidFill>
              <a:srgbClr val="F3842D"/>
            </a:solidFill>
            <a:ln w="0">
              <a:solidFill>
                <a:sysClr val="windowText" lastClr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Freeform 10"/>
            <p:cNvSpPr/>
            <p:nvPr/>
          </p:nvSpPr>
          <p:spPr bwMode="auto">
            <a:xfrm>
              <a:off x="1655" y="1423"/>
              <a:ext cx="678" cy="1009"/>
            </a:xfrm>
            <a:custGeom>
              <a:avLst/>
              <a:gdLst/>
              <a:ahLst/>
              <a:cxnLst>
                <a:cxn ang="0">
                  <a:pos x="591" y="130"/>
                </a:cxn>
                <a:cxn ang="0">
                  <a:pos x="566" y="214"/>
                </a:cxn>
                <a:cxn ang="0">
                  <a:pos x="573" y="287"/>
                </a:cxn>
                <a:cxn ang="0">
                  <a:pos x="594" y="296"/>
                </a:cxn>
                <a:cxn ang="0">
                  <a:pos x="580" y="353"/>
                </a:cxn>
                <a:cxn ang="0">
                  <a:pos x="528" y="356"/>
                </a:cxn>
                <a:cxn ang="0">
                  <a:pos x="517" y="337"/>
                </a:cxn>
                <a:cxn ang="0">
                  <a:pos x="451" y="365"/>
                </a:cxn>
                <a:cxn ang="0">
                  <a:pos x="457" y="385"/>
                </a:cxn>
                <a:cxn ang="0">
                  <a:pos x="466" y="400"/>
                </a:cxn>
                <a:cxn ang="0">
                  <a:pos x="461" y="412"/>
                </a:cxn>
                <a:cxn ang="0">
                  <a:pos x="422" y="445"/>
                </a:cxn>
                <a:cxn ang="0">
                  <a:pos x="470" y="465"/>
                </a:cxn>
                <a:cxn ang="0">
                  <a:pos x="505" y="489"/>
                </a:cxn>
                <a:cxn ang="0">
                  <a:pos x="489" y="576"/>
                </a:cxn>
                <a:cxn ang="0">
                  <a:pos x="434" y="631"/>
                </a:cxn>
                <a:cxn ang="0">
                  <a:pos x="455" y="663"/>
                </a:cxn>
                <a:cxn ang="0">
                  <a:pos x="427" y="698"/>
                </a:cxn>
                <a:cxn ang="0">
                  <a:pos x="383" y="686"/>
                </a:cxn>
                <a:cxn ang="0">
                  <a:pos x="365" y="696"/>
                </a:cxn>
                <a:cxn ang="0">
                  <a:pos x="342" y="705"/>
                </a:cxn>
                <a:cxn ang="0">
                  <a:pos x="317" y="717"/>
                </a:cxn>
                <a:cxn ang="0">
                  <a:pos x="345" y="758"/>
                </a:cxn>
                <a:cxn ang="0">
                  <a:pos x="408" y="821"/>
                </a:cxn>
                <a:cxn ang="0">
                  <a:pos x="453" y="843"/>
                </a:cxn>
                <a:cxn ang="0">
                  <a:pos x="519" y="936"/>
                </a:cxn>
                <a:cxn ang="0">
                  <a:pos x="489" y="964"/>
                </a:cxn>
                <a:cxn ang="0">
                  <a:pos x="468" y="974"/>
                </a:cxn>
                <a:cxn ang="0">
                  <a:pos x="435" y="973"/>
                </a:cxn>
                <a:cxn ang="0">
                  <a:pos x="392" y="970"/>
                </a:cxn>
                <a:cxn ang="0">
                  <a:pos x="351" y="970"/>
                </a:cxn>
                <a:cxn ang="0">
                  <a:pos x="314" y="985"/>
                </a:cxn>
                <a:cxn ang="0">
                  <a:pos x="274" y="986"/>
                </a:cxn>
                <a:cxn ang="0">
                  <a:pos x="238" y="995"/>
                </a:cxn>
                <a:cxn ang="0">
                  <a:pos x="201" y="1005"/>
                </a:cxn>
                <a:cxn ang="0">
                  <a:pos x="176" y="990"/>
                </a:cxn>
                <a:cxn ang="0">
                  <a:pos x="138" y="990"/>
                </a:cxn>
                <a:cxn ang="0">
                  <a:pos x="100" y="973"/>
                </a:cxn>
                <a:cxn ang="0">
                  <a:pos x="57" y="968"/>
                </a:cxn>
                <a:cxn ang="0">
                  <a:pos x="4" y="915"/>
                </a:cxn>
                <a:cxn ang="0">
                  <a:pos x="87" y="809"/>
                </a:cxn>
                <a:cxn ang="0">
                  <a:pos x="156" y="735"/>
                </a:cxn>
                <a:cxn ang="0">
                  <a:pos x="214" y="661"/>
                </a:cxn>
                <a:cxn ang="0">
                  <a:pos x="151" y="613"/>
                </a:cxn>
                <a:cxn ang="0">
                  <a:pos x="150" y="549"/>
                </a:cxn>
                <a:cxn ang="0">
                  <a:pos x="105" y="494"/>
                </a:cxn>
                <a:cxn ang="0">
                  <a:pos x="183" y="448"/>
                </a:cxn>
                <a:cxn ang="0">
                  <a:pos x="211" y="386"/>
                </a:cxn>
                <a:cxn ang="0">
                  <a:pos x="188" y="337"/>
                </a:cxn>
                <a:cxn ang="0">
                  <a:pos x="202" y="270"/>
                </a:cxn>
                <a:cxn ang="0">
                  <a:pos x="184" y="218"/>
                </a:cxn>
                <a:cxn ang="0">
                  <a:pos x="220" y="168"/>
                </a:cxn>
                <a:cxn ang="0">
                  <a:pos x="236" y="144"/>
                </a:cxn>
                <a:cxn ang="0">
                  <a:pos x="246" y="124"/>
                </a:cxn>
                <a:cxn ang="0">
                  <a:pos x="272" y="99"/>
                </a:cxn>
                <a:cxn ang="0">
                  <a:pos x="294" y="68"/>
                </a:cxn>
                <a:cxn ang="0">
                  <a:pos x="320" y="51"/>
                </a:cxn>
                <a:cxn ang="0">
                  <a:pos x="339" y="25"/>
                </a:cxn>
                <a:cxn ang="0">
                  <a:pos x="388" y="8"/>
                </a:cxn>
                <a:cxn ang="0">
                  <a:pos x="435" y="1"/>
                </a:cxn>
                <a:cxn ang="0">
                  <a:pos x="504" y="36"/>
                </a:cxn>
                <a:cxn ang="0">
                  <a:pos x="574" y="63"/>
                </a:cxn>
                <a:cxn ang="0">
                  <a:pos x="663" y="76"/>
                </a:cxn>
              </a:cxnLst>
              <a:rect l="0" t="0" r="r" b="b"/>
              <a:pathLst>
                <a:path w="677" h="1007">
                  <a:moveTo>
                    <a:pt x="674" y="82"/>
                  </a:moveTo>
                  <a:lnTo>
                    <a:pt x="674" y="84"/>
                  </a:lnTo>
                  <a:lnTo>
                    <a:pt x="670" y="87"/>
                  </a:lnTo>
                  <a:lnTo>
                    <a:pt x="669" y="87"/>
                  </a:lnTo>
                  <a:lnTo>
                    <a:pt x="667" y="88"/>
                  </a:lnTo>
                  <a:lnTo>
                    <a:pt x="666" y="89"/>
                  </a:lnTo>
                  <a:lnTo>
                    <a:pt x="666" y="93"/>
                  </a:lnTo>
                  <a:lnTo>
                    <a:pt x="669" y="93"/>
                  </a:lnTo>
                  <a:lnTo>
                    <a:pt x="675" y="93"/>
                  </a:lnTo>
                  <a:lnTo>
                    <a:pt x="674" y="94"/>
                  </a:lnTo>
                  <a:lnTo>
                    <a:pt x="670" y="98"/>
                  </a:lnTo>
                  <a:lnTo>
                    <a:pt x="669" y="100"/>
                  </a:lnTo>
                  <a:lnTo>
                    <a:pt x="667" y="102"/>
                  </a:lnTo>
                  <a:lnTo>
                    <a:pt x="665" y="104"/>
                  </a:lnTo>
                  <a:lnTo>
                    <a:pt x="655" y="116"/>
                  </a:lnTo>
                  <a:lnTo>
                    <a:pt x="634" y="120"/>
                  </a:lnTo>
                  <a:lnTo>
                    <a:pt x="625" y="122"/>
                  </a:lnTo>
                  <a:lnTo>
                    <a:pt x="616" y="123"/>
                  </a:lnTo>
                  <a:lnTo>
                    <a:pt x="605" y="124"/>
                  </a:lnTo>
                  <a:lnTo>
                    <a:pt x="591" y="130"/>
                  </a:lnTo>
                  <a:lnTo>
                    <a:pt x="562" y="162"/>
                  </a:lnTo>
                  <a:lnTo>
                    <a:pt x="569" y="164"/>
                  </a:lnTo>
                  <a:lnTo>
                    <a:pt x="574" y="165"/>
                  </a:lnTo>
                  <a:lnTo>
                    <a:pt x="574" y="166"/>
                  </a:lnTo>
                  <a:lnTo>
                    <a:pt x="575" y="167"/>
                  </a:lnTo>
                  <a:lnTo>
                    <a:pt x="575" y="167"/>
                  </a:lnTo>
                  <a:lnTo>
                    <a:pt x="577" y="167"/>
                  </a:lnTo>
                  <a:lnTo>
                    <a:pt x="579" y="168"/>
                  </a:lnTo>
                  <a:lnTo>
                    <a:pt x="580" y="169"/>
                  </a:lnTo>
                  <a:lnTo>
                    <a:pt x="580" y="170"/>
                  </a:lnTo>
                  <a:lnTo>
                    <a:pt x="577" y="172"/>
                  </a:lnTo>
                  <a:lnTo>
                    <a:pt x="572" y="176"/>
                  </a:lnTo>
                  <a:lnTo>
                    <a:pt x="572" y="180"/>
                  </a:lnTo>
                  <a:lnTo>
                    <a:pt x="568" y="190"/>
                  </a:lnTo>
                  <a:lnTo>
                    <a:pt x="566" y="193"/>
                  </a:lnTo>
                  <a:lnTo>
                    <a:pt x="566" y="193"/>
                  </a:lnTo>
                  <a:lnTo>
                    <a:pt x="568" y="197"/>
                  </a:lnTo>
                  <a:lnTo>
                    <a:pt x="571" y="199"/>
                  </a:lnTo>
                  <a:lnTo>
                    <a:pt x="570" y="202"/>
                  </a:lnTo>
                  <a:lnTo>
                    <a:pt x="566" y="214"/>
                  </a:lnTo>
                  <a:lnTo>
                    <a:pt x="562" y="220"/>
                  </a:lnTo>
                  <a:lnTo>
                    <a:pt x="551" y="234"/>
                  </a:lnTo>
                  <a:lnTo>
                    <a:pt x="559" y="241"/>
                  </a:lnTo>
                  <a:lnTo>
                    <a:pt x="559" y="243"/>
                  </a:lnTo>
                  <a:lnTo>
                    <a:pt x="558" y="253"/>
                  </a:lnTo>
                  <a:lnTo>
                    <a:pt x="558" y="253"/>
                  </a:lnTo>
                  <a:lnTo>
                    <a:pt x="559" y="254"/>
                  </a:lnTo>
                  <a:lnTo>
                    <a:pt x="571" y="258"/>
                  </a:lnTo>
                  <a:lnTo>
                    <a:pt x="572" y="259"/>
                  </a:lnTo>
                  <a:lnTo>
                    <a:pt x="572" y="261"/>
                  </a:lnTo>
                  <a:lnTo>
                    <a:pt x="573" y="263"/>
                  </a:lnTo>
                  <a:lnTo>
                    <a:pt x="572" y="266"/>
                  </a:lnTo>
                  <a:lnTo>
                    <a:pt x="573" y="269"/>
                  </a:lnTo>
                  <a:lnTo>
                    <a:pt x="572" y="271"/>
                  </a:lnTo>
                  <a:lnTo>
                    <a:pt x="571" y="274"/>
                  </a:lnTo>
                  <a:lnTo>
                    <a:pt x="569" y="278"/>
                  </a:lnTo>
                  <a:lnTo>
                    <a:pt x="569" y="281"/>
                  </a:lnTo>
                  <a:lnTo>
                    <a:pt x="566" y="287"/>
                  </a:lnTo>
                  <a:lnTo>
                    <a:pt x="569" y="288"/>
                  </a:lnTo>
                  <a:lnTo>
                    <a:pt x="573" y="287"/>
                  </a:lnTo>
                  <a:lnTo>
                    <a:pt x="574" y="287"/>
                  </a:lnTo>
                  <a:lnTo>
                    <a:pt x="574" y="288"/>
                  </a:lnTo>
                  <a:lnTo>
                    <a:pt x="576" y="288"/>
                  </a:lnTo>
                  <a:lnTo>
                    <a:pt x="577" y="289"/>
                  </a:lnTo>
                  <a:lnTo>
                    <a:pt x="580" y="289"/>
                  </a:lnTo>
                  <a:lnTo>
                    <a:pt x="583" y="289"/>
                  </a:lnTo>
                  <a:lnTo>
                    <a:pt x="583" y="290"/>
                  </a:lnTo>
                  <a:lnTo>
                    <a:pt x="583" y="290"/>
                  </a:lnTo>
                  <a:lnTo>
                    <a:pt x="583" y="291"/>
                  </a:lnTo>
                  <a:lnTo>
                    <a:pt x="583" y="291"/>
                  </a:lnTo>
                  <a:lnTo>
                    <a:pt x="585" y="293"/>
                  </a:lnTo>
                  <a:lnTo>
                    <a:pt x="587" y="293"/>
                  </a:lnTo>
                  <a:lnTo>
                    <a:pt x="589" y="294"/>
                  </a:lnTo>
                  <a:lnTo>
                    <a:pt x="590" y="295"/>
                  </a:lnTo>
                  <a:lnTo>
                    <a:pt x="592" y="295"/>
                  </a:lnTo>
                  <a:lnTo>
                    <a:pt x="592" y="295"/>
                  </a:lnTo>
                  <a:lnTo>
                    <a:pt x="595" y="296"/>
                  </a:lnTo>
                  <a:lnTo>
                    <a:pt x="595" y="296"/>
                  </a:lnTo>
                  <a:lnTo>
                    <a:pt x="594" y="296"/>
                  </a:lnTo>
                  <a:lnTo>
                    <a:pt x="594" y="296"/>
                  </a:lnTo>
                  <a:lnTo>
                    <a:pt x="594" y="298"/>
                  </a:lnTo>
                  <a:lnTo>
                    <a:pt x="596" y="300"/>
                  </a:lnTo>
                  <a:lnTo>
                    <a:pt x="597" y="300"/>
                  </a:lnTo>
                  <a:lnTo>
                    <a:pt x="598" y="301"/>
                  </a:lnTo>
                  <a:lnTo>
                    <a:pt x="599" y="301"/>
                  </a:lnTo>
                  <a:lnTo>
                    <a:pt x="590" y="308"/>
                  </a:lnTo>
                  <a:lnTo>
                    <a:pt x="592" y="309"/>
                  </a:lnTo>
                  <a:lnTo>
                    <a:pt x="596" y="313"/>
                  </a:lnTo>
                  <a:lnTo>
                    <a:pt x="595" y="315"/>
                  </a:lnTo>
                  <a:lnTo>
                    <a:pt x="596" y="319"/>
                  </a:lnTo>
                  <a:lnTo>
                    <a:pt x="597" y="323"/>
                  </a:lnTo>
                  <a:lnTo>
                    <a:pt x="598" y="327"/>
                  </a:lnTo>
                  <a:lnTo>
                    <a:pt x="597" y="328"/>
                  </a:lnTo>
                  <a:lnTo>
                    <a:pt x="587" y="355"/>
                  </a:lnTo>
                  <a:lnTo>
                    <a:pt x="587" y="355"/>
                  </a:lnTo>
                  <a:lnTo>
                    <a:pt x="585" y="353"/>
                  </a:lnTo>
                  <a:lnTo>
                    <a:pt x="584" y="353"/>
                  </a:lnTo>
                  <a:lnTo>
                    <a:pt x="582" y="353"/>
                  </a:lnTo>
                  <a:lnTo>
                    <a:pt x="581" y="353"/>
                  </a:lnTo>
                  <a:lnTo>
                    <a:pt x="580" y="353"/>
                  </a:lnTo>
                  <a:lnTo>
                    <a:pt x="579" y="352"/>
                  </a:lnTo>
                  <a:lnTo>
                    <a:pt x="577" y="352"/>
                  </a:lnTo>
                  <a:lnTo>
                    <a:pt x="576" y="352"/>
                  </a:lnTo>
                  <a:lnTo>
                    <a:pt x="575" y="351"/>
                  </a:lnTo>
                  <a:lnTo>
                    <a:pt x="575" y="350"/>
                  </a:lnTo>
                  <a:lnTo>
                    <a:pt x="572" y="349"/>
                  </a:lnTo>
                  <a:lnTo>
                    <a:pt x="570" y="349"/>
                  </a:lnTo>
                  <a:lnTo>
                    <a:pt x="569" y="349"/>
                  </a:lnTo>
                  <a:lnTo>
                    <a:pt x="567" y="349"/>
                  </a:lnTo>
                  <a:lnTo>
                    <a:pt x="563" y="352"/>
                  </a:lnTo>
                  <a:lnTo>
                    <a:pt x="555" y="362"/>
                  </a:lnTo>
                  <a:lnTo>
                    <a:pt x="550" y="363"/>
                  </a:lnTo>
                  <a:lnTo>
                    <a:pt x="546" y="363"/>
                  </a:lnTo>
                  <a:lnTo>
                    <a:pt x="544" y="363"/>
                  </a:lnTo>
                  <a:lnTo>
                    <a:pt x="540" y="361"/>
                  </a:lnTo>
                  <a:lnTo>
                    <a:pt x="539" y="359"/>
                  </a:lnTo>
                  <a:lnTo>
                    <a:pt x="536" y="358"/>
                  </a:lnTo>
                  <a:lnTo>
                    <a:pt x="532" y="355"/>
                  </a:lnTo>
                  <a:lnTo>
                    <a:pt x="530" y="355"/>
                  </a:lnTo>
                  <a:lnTo>
                    <a:pt x="528" y="356"/>
                  </a:lnTo>
                  <a:lnTo>
                    <a:pt x="527" y="355"/>
                  </a:lnTo>
                  <a:lnTo>
                    <a:pt x="526" y="355"/>
                  </a:lnTo>
                  <a:lnTo>
                    <a:pt x="526" y="353"/>
                  </a:lnTo>
                  <a:lnTo>
                    <a:pt x="525" y="352"/>
                  </a:lnTo>
                  <a:lnTo>
                    <a:pt x="524" y="351"/>
                  </a:lnTo>
                  <a:lnTo>
                    <a:pt x="524" y="349"/>
                  </a:lnTo>
                  <a:lnTo>
                    <a:pt x="523" y="349"/>
                  </a:lnTo>
                  <a:lnTo>
                    <a:pt x="522" y="349"/>
                  </a:lnTo>
                  <a:lnTo>
                    <a:pt x="522" y="349"/>
                  </a:lnTo>
                  <a:lnTo>
                    <a:pt x="522" y="348"/>
                  </a:lnTo>
                  <a:lnTo>
                    <a:pt x="524" y="347"/>
                  </a:lnTo>
                  <a:lnTo>
                    <a:pt x="523" y="345"/>
                  </a:lnTo>
                  <a:lnTo>
                    <a:pt x="518" y="344"/>
                  </a:lnTo>
                  <a:lnTo>
                    <a:pt x="517" y="343"/>
                  </a:lnTo>
                  <a:lnTo>
                    <a:pt x="517" y="343"/>
                  </a:lnTo>
                  <a:lnTo>
                    <a:pt x="518" y="341"/>
                  </a:lnTo>
                  <a:lnTo>
                    <a:pt x="518" y="340"/>
                  </a:lnTo>
                  <a:lnTo>
                    <a:pt x="516" y="340"/>
                  </a:lnTo>
                  <a:lnTo>
                    <a:pt x="517" y="338"/>
                  </a:lnTo>
                  <a:lnTo>
                    <a:pt x="517" y="337"/>
                  </a:lnTo>
                  <a:lnTo>
                    <a:pt x="512" y="336"/>
                  </a:lnTo>
                  <a:lnTo>
                    <a:pt x="511" y="336"/>
                  </a:lnTo>
                  <a:lnTo>
                    <a:pt x="510" y="337"/>
                  </a:lnTo>
                  <a:lnTo>
                    <a:pt x="508" y="338"/>
                  </a:lnTo>
                  <a:lnTo>
                    <a:pt x="505" y="338"/>
                  </a:lnTo>
                  <a:lnTo>
                    <a:pt x="502" y="338"/>
                  </a:lnTo>
                  <a:lnTo>
                    <a:pt x="493" y="337"/>
                  </a:lnTo>
                  <a:lnTo>
                    <a:pt x="492" y="336"/>
                  </a:lnTo>
                  <a:lnTo>
                    <a:pt x="490" y="340"/>
                  </a:lnTo>
                  <a:lnTo>
                    <a:pt x="484" y="345"/>
                  </a:lnTo>
                  <a:lnTo>
                    <a:pt x="478" y="354"/>
                  </a:lnTo>
                  <a:lnTo>
                    <a:pt x="476" y="355"/>
                  </a:lnTo>
                  <a:lnTo>
                    <a:pt x="469" y="355"/>
                  </a:lnTo>
                  <a:lnTo>
                    <a:pt x="465" y="357"/>
                  </a:lnTo>
                  <a:lnTo>
                    <a:pt x="462" y="357"/>
                  </a:lnTo>
                  <a:lnTo>
                    <a:pt x="460" y="358"/>
                  </a:lnTo>
                  <a:lnTo>
                    <a:pt x="458" y="362"/>
                  </a:lnTo>
                  <a:lnTo>
                    <a:pt x="456" y="364"/>
                  </a:lnTo>
                  <a:lnTo>
                    <a:pt x="454" y="365"/>
                  </a:lnTo>
                  <a:lnTo>
                    <a:pt x="451" y="365"/>
                  </a:lnTo>
                  <a:lnTo>
                    <a:pt x="450" y="366"/>
                  </a:lnTo>
                  <a:lnTo>
                    <a:pt x="450" y="367"/>
                  </a:lnTo>
                  <a:lnTo>
                    <a:pt x="448" y="368"/>
                  </a:lnTo>
                  <a:lnTo>
                    <a:pt x="448" y="368"/>
                  </a:lnTo>
                  <a:lnTo>
                    <a:pt x="450" y="370"/>
                  </a:lnTo>
                  <a:lnTo>
                    <a:pt x="453" y="369"/>
                  </a:lnTo>
                  <a:lnTo>
                    <a:pt x="453" y="369"/>
                  </a:lnTo>
                  <a:lnTo>
                    <a:pt x="454" y="370"/>
                  </a:lnTo>
                  <a:lnTo>
                    <a:pt x="455" y="371"/>
                  </a:lnTo>
                  <a:lnTo>
                    <a:pt x="455" y="373"/>
                  </a:lnTo>
                  <a:lnTo>
                    <a:pt x="454" y="374"/>
                  </a:lnTo>
                  <a:lnTo>
                    <a:pt x="454" y="375"/>
                  </a:lnTo>
                  <a:lnTo>
                    <a:pt x="452" y="376"/>
                  </a:lnTo>
                  <a:lnTo>
                    <a:pt x="453" y="376"/>
                  </a:lnTo>
                  <a:lnTo>
                    <a:pt x="454" y="377"/>
                  </a:lnTo>
                  <a:lnTo>
                    <a:pt x="454" y="380"/>
                  </a:lnTo>
                  <a:lnTo>
                    <a:pt x="454" y="381"/>
                  </a:lnTo>
                  <a:lnTo>
                    <a:pt x="455" y="382"/>
                  </a:lnTo>
                  <a:lnTo>
                    <a:pt x="455" y="384"/>
                  </a:lnTo>
                  <a:lnTo>
                    <a:pt x="457" y="385"/>
                  </a:lnTo>
                  <a:lnTo>
                    <a:pt x="460" y="385"/>
                  </a:lnTo>
                  <a:lnTo>
                    <a:pt x="460" y="385"/>
                  </a:lnTo>
                  <a:lnTo>
                    <a:pt x="457" y="387"/>
                  </a:lnTo>
                  <a:lnTo>
                    <a:pt x="457" y="390"/>
                  </a:lnTo>
                  <a:lnTo>
                    <a:pt x="457" y="391"/>
                  </a:lnTo>
                  <a:lnTo>
                    <a:pt x="456" y="392"/>
                  </a:lnTo>
                  <a:lnTo>
                    <a:pt x="456" y="392"/>
                  </a:lnTo>
                  <a:lnTo>
                    <a:pt x="457" y="394"/>
                  </a:lnTo>
                  <a:lnTo>
                    <a:pt x="459" y="394"/>
                  </a:lnTo>
                  <a:lnTo>
                    <a:pt x="461" y="393"/>
                  </a:lnTo>
                  <a:lnTo>
                    <a:pt x="462" y="391"/>
                  </a:lnTo>
                  <a:lnTo>
                    <a:pt x="463" y="391"/>
                  </a:lnTo>
                  <a:lnTo>
                    <a:pt x="464" y="391"/>
                  </a:lnTo>
                  <a:lnTo>
                    <a:pt x="465" y="392"/>
                  </a:lnTo>
                  <a:lnTo>
                    <a:pt x="463" y="394"/>
                  </a:lnTo>
                  <a:lnTo>
                    <a:pt x="465" y="395"/>
                  </a:lnTo>
                  <a:lnTo>
                    <a:pt x="463" y="396"/>
                  </a:lnTo>
                  <a:lnTo>
                    <a:pt x="464" y="398"/>
                  </a:lnTo>
                  <a:lnTo>
                    <a:pt x="462" y="399"/>
                  </a:lnTo>
                  <a:lnTo>
                    <a:pt x="466" y="400"/>
                  </a:lnTo>
                  <a:lnTo>
                    <a:pt x="466" y="402"/>
                  </a:lnTo>
                  <a:lnTo>
                    <a:pt x="468" y="402"/>
                  </a:lnTo>
                  <a:lnTo>
                    <a:pt x="466" y="403"/>
                  </a:lnTo>
                  <a:lnTo>
                    <a:pt x="467" y="404"/>
                  </a:lnTo>
                  <a:lnTo>
                    <a:pt x="466" y="405"/>
                  </a:lnTo>
                  <a:lnTo>
                    <a:pt x="468" y="406"/>
                  </a:lnTo>
                  <a:lnTo>
                    <a:pt x="467" y="409"/>
                  </a:lnTo>
                  <a:lnTo>
                    <a:pt x="469" y="409"/>
                  </a:lnTo>
                  <a:lnTo>
                    <a:pt x="470" y="411"/>
                  </a:lnTo>
                  <a:lnTo>
                    <a:pt x="472" y="412"/>
                  </a:lnTo>
                  <a:lnTo>
                    <a:pt x="472" y="413"/>
                  </a:lnTo>
                  <a:lnTo>
                    <a:pt x="470" y="413"/>
                  </a:lnTo>
                  <a:lnTo>
                    <a:pt x="470" y="414"/>
                  </a:lnTo>
                  <a:lnTo>
                    <a:pt x="469" y="414"/>
                  </a:lnTo>
                  <a:lnTo>
                    <a:pt x="469" y="413"/>
                  </a:lnTo>
                  <a:lnTo>
                    <a:pt x="468" y="412"/>
                  </a:lnTo>
                  <a:lnTo>
                    <a:pt x="466" y="413"/>
                  </a:lnTo>
                  <a:lnTo>
                    <a:pt x="464" y="411"/>
                  </a:lnTo>
                  <a:lnTo>
                    <a:pt x="462" y="412"/>
                  </a:lnTo>
                  <a:lnTo>
                    <a:pt x="461" y="412"/>
                  </a:lnTo>
                  <a:lnTo>
                    <a:pt x="456" y="413"/>
                  </a:lnTo>
                  <a:lnTo>
                    <a:pt x="450" y="414"/>
                  </a:lnTo>
                  <a:lnTo>
                    <a:pt x="444" y="414"/>
                  </a:lnTo>
                  <a:lnTo>
                    <a:pt x="440" y="413"/>
                  </a:lnTo>
                  <a:lnTo>
                    <a:pt x="439" y="413"/>
                  </a:lnTo>
                  <a:lnTo>
                    <a:pt x="439" y="417"/>
                  </a:lnTo>
                  <a:lnTo>
                    <a:pt x="438" y="420"/>
                  </a:lnTo>
                  <a:lnTo>
                    <a:pt x="439" y="427"/>
                  </a:lnTo>
                  <a:lnTo>
                    <a:pt x="438" y="428"/>
                  </a:lnTo>
                  <a:lnTo>
                    <a:pt x="438" y="429"/>
                  </a:lnTo>
                  <a:lnTo>
                    <a:pt x="435" y="429"/>
                  </a:lnTo>
                  <a:lnTo>
                    <a:pt x="426" y="430"/>
                  </a:lnTo>
                  <a:lnTo>
                    <a:pt x="424" y="431"/>
                  </a:lnTo>
                  <a:lnTo>
                    <a:pt x="426" y="436"/>
                  </a:lnTo>
                  <a:lnTo>
                    <a:pt x="427" y="437"/>
                  </a:lnTo>
                  <a:lnTo>
                    <a:pt x="427" y="438"/>
                  </a:lnTo>
                  <a:lnTo>
                    <a:pt x="425" y="440"/>
                  </a:lnTo>
                  <a:lnTo>
                    <a:pt x="425" y="441"/>
                  </a:lnTo>
                  <a:lnTo>
                    <a:pt x="422" y="444"/>
                  </a:lnTo>
                  <a:lnTo>
                    <a:pt x="422" y="445"/>
                  </a:lnTo>
                  <a:lnTo>
                    <a:pt x="425" y="449"/>
                  </a:lnTo>
                  <a:lnTo>
                    <a:pt x="427" y="449"/>
                  </a:lnTo>
                  <a:lnTo>
                    <a:pt x="429" y="451"/>
                  </a:lnTo>
                  <a:lnTo>
                    <a:pt x="432" y="451"/>
                  </a:lnTo>
                  <a:lnTo>
                    <a:pt x="432" y="451"/>
                  </a:lnTo>
                  <a:lnTo>
                    <a:pt x="433" y="451"/>
                  </a:lnTo>
                  <a:lnTo>
                    <a:pt x="439" y="453"/>
                  </a:lnTo>
                  <a:lnTo>
                    <a:pt x="440" y="453"/>
                  </a:lnTo>
                  <a:lnTo>
                    <a:pt x="441" y="454"/>
                  </a:lnTo>
                  <a:lnTo>
                    <a:pt x="448" y="457"/>
                  </a:lnTo>
                  <a:lnTo>
                    <a:pt x="448" y="458"/>
                  </a:lnTo>
                  <a:lnTo>
                    <a:pt x="448" y="459"/>
                  </a:lnTo>
                  <a:lnTo>
                    <a:pt x="448" y="459"/>
                  </a:lnTo>
                  <a:lnTo>
                    <a:pt x="451" y="461"/>
                  </a:lnTo>
                  <a:lnTo>
                    <a:pt x="456" y="462"/>
                  </a:lnTo>
                  <a:lnTo>
                    <a:pt x="458" y="465"/>
                  </a:lnTo>
                  <a:lnTo>
                    <a:pt x="462" y="465"/>
                  </a:lnTo>
                  <a:lnTo>
                    <a:pt x="464" y="463"/>
                  </a:lnTo>
                  <a:lnTo>
                    <a:pt x="467" y="465"/>
                  </a:lnTo>
                  <a:lnTo>
                    <a:pt x="470" y="465"/>
                  </a:lnTo>
                  <a:lnTo>
                    <a:pt x="471" y="465"/>
                  </a:lnTo>
                  <a:lnTo>
                    <a:pt x="472" y="464"/>
                  </a:lnTo>
                  <a:lnTo>
                    <a:pt x="473" y="464"/>
                  </a:lnTo>
                  <a:lnTo>
                    <a:pt x="474" y="465"/>
                  </a:lnTo>
                  <a:lnTo>
                    <a:pt x="476" y="466"/>
                  </a:lnTo>
                  <a:lnTo>
                    <a:pt x="478" y="470"/>
                  </a:lnTo>
                  <a:lnTo>
                    <a:pt x="479" y="470"/>
                  </a:lnTo>
                  <a:lnTo>
                    <a:pt x="481" y="471"/>
                  </a:lnTo>
                  <a:lnTo>
                    <a:pt x="484" y="474"/>
                  </a:lnTo>
                  <a:lnTo>
                    <a:pt x="484" y="475"/>
                  </a:lnTo>
                  <a:lnTo>
                    <a:pt x="484" y="477"/>
                  </a:lnTo>
                  <a:lnTo>
                    <a:pt x="486" y="480"/>
                  </a:lnTo>
                  <a:lnTo>
                    <a:pt x="486" y="480"/>
                  </a:lnTo>
                  <a:lnTo>
                    <a:pt x="490" y="481"/>
                  </a:lnTo>
                  <a:lnTo>
                    <a:pt x="490" y="483"/>
                  </a:lnTo>
                  <a:lnTo>
                    <a:pt x="492" y="484"/>
                  </a:lnTo>
                  <a:lnTo>
                    <a:pt x="495" y="485"/>
                  </a:lnTo>
                  <a:lnTo>
                    <a:pt x="500" y="487"/>
                  </a:lnTo>
                  <a:lnTo>
                    <a:pt x="501" y="487"/>
                  </a:lnTo>
                  <a:lnTo>
                    <a:pt x="505" y="489"/>
                  </a:lnTo>
                  <a:lnTo>
                    <a:pt x="508" y="490"/>
                  </a:lnTo>
                  <a:lnTo>
                    <a:pt x="510" y="491"/>
                  </a:lnTo>
                  <a:lnTo>
                    <a:pt x="511" y="492"/>
                  </a:lnTo>
                  <a:lnTo>
                    <a:pt x="512" y="493"/>
                  </a:lnTo>
                  <a:lnTo>
                    <a:pt x="513" y="492"/>
                  </a:lnTo>
                  <a:lnTo>
                    <a:pt x="513" y="491"/>
                  </a:lnTo>
                  <a:lnTo>
                    <a:pt x="513" y="491"/>
                  </a:lnTo>
                  <a:lnTo>
                    <a:pt x="516" y="491"/>
                  </a:lnTo>
                  <a:lnTo>
                    <a:pt x="516" y="491"/>
                  </a:lnTo>
                  <a:lnTo>
                    <a:pt x="517" y="492"/>
                  </a:lnTo>
                  <a:lnTo>
                    <a:pt x="518" y="491"/>
                  </a:lnTo>
                  <a:lnTo>
                    <a:pt x="523" y="493"/>
                  </a:lnTo>
                  <a:lnTo>
                    <a:pt x="524" y="494"/>
                  </a:lnTo>
                  <a:lnTo>
                    <a:pt x="525" y="495"/>
                  </a:lnTo>
                  <a:lnTo>
                    <a:pt x="526" y="496"/>
                  </a:lnTo>
                  <a:lnTo>
                    <a:pt x="524" y="496"/>
                  </a:lnTo>
                  <a:lnTo>
                    <a:pt x="523" y="497"/>
                  </a:lnTo>
                  <a:lnTo>
                    <a:pt x="505" y="528"/>
                  </a:lnTo>
                  <a:lnTo>
                    <a:pt x="489" y="555"/>
                  </a:lnTo>
                  <a:lnTo>
                    <a:pt x="489" y="576"/>
                  </a:lnTo>
                  <a:lnTo>
                    <a:pt x="490" y="576"/>
                  </a:lnTo>
                  <a:lnTo>
                    <a:pt x="488" y="583"/>
                  </a:lnTo>
                  <a:lnTo>
                    <a:pt x="488" y="622"/>
                  </a:lnTo>
                  <a:lnTo>
                    <a:pt x="477" y="622"/>
                  </a:lnTo>
                  <a:lnTo>
                    <a:pt x="430" y="622"/>
                  </a:lnTo>
                  <a:lnTo>
                    <a:pt x="430" y="623"/>
                  </a:lnTo>
                  <a:lnTo>
                    <a:pt x="429" y="623"/>
                  </a:lnTo>
                  <a:lnTo>
                    <a:pt x="429" y="623"/>
                  </a:lnTo>
                  <a:lnTo>
                    <a:pt x="428" y="623"/>
                  </a:lnTo>
                  <a:lnTo>
                    <a:pt x="428" y="624"/>
                  </a:lnTo>
                  <a:lnTo>
                    <a:pt x="426" y="625"/>
                  </a:lnTo>
                  <a:lnTo>
                    <a:pt x="427" y="625"/>
                  </a:lnTo>
                  <a:lnTo>
                    <a:pt x="429" y="625"/>
                  </a:lnTo>
                  <a:lnTo>
                    <a:pt x="429" y="626"/>
                  </a:lnTo>
                  <a:lnTo>
                    <a:pt x="428" y="626"/>
                  </a:lnTo>
                  <a:lnTo>
                    <a:pt x="428" y="626"/>
                  </a:lnTo>
                  <a:lnTo>
                    <a:pt x="428" y="627"/>
                  </a:lnTo>
                  <a:lnTo>
                    <a:pt x="431" y="627"/>
                  </a:lnTo>
                  <a:lnTo>
                    <a:pt x="432" y="630"/>
                  </a:lnTo>
                  <a:lnTo>
                    <a:pt x="434" y="631"/>
                  </a:lnTo>
                  <a:lnTo>
                    <a:pt x="436" y="633"/>
                  </a:lnTo>
                  <a:lnTo>
                    <a:pt x="436" y="634"/>
                  </a:lnTo>
                  <a:lnTo>
                    <a:pt x="435" y="635"/>
                  </a:lnTo>
                  <a:lnTo>
                    <a:pt x="436" y="636"/>
                  </a:lnTo>
                  <a:lnTo>
                    <a:pt x="441" y="637"/>
                  </a:lnTo>
                  <a:lnTo>
                    <a:pt x="444" y="638"/>
                  </a:lnTo>
                  <a:lnTo>
                    <a:pt x="446" y="638"/>
                  </a:lnTo>
                  <a:lnTo>
                    <a:pt x="449" y="639"/>
                  </a:lnTo>
                  <a:lnTo>
                    <a:pt x="450" y="640"/>
                  </a:lnTo>
                  <a:lnTo>
                    <a:pt x="451" y="643"/>
                  </a:lnTo>
                  <a:lnTo>
                    <a:pt x="453" y="644"/>
                  </a:lnTo>
                  <a:lnTo>
                    <a:pt x="456" y="647"/>
                  </a:lnTo>
                  <a:lnTo>
                    <a:pt x="456" y="650"/>
                  </a:lnTo>
                  <a:lnTo>
                    <a:pt x="456" y="651"/>
                  </a:lnTo>
                  <a:lnTo>
                    <a:pt x="461" y="656"/>
                  </a:lnTo>
                  <a:lnTo>
                    <a:pt x="460" y="656"/>
                  </a:lnTo>
                  <a:lnTo>
                    <a:pt x="460" y="658"/>
                  </a:lnTo>
                  <a:lnTo>
                    <a:pt x="456" y="661"/>
                  </a:lnTo>
                  <a:lnTo>
                    <a:pt x="456" y="662"/>
                  </a:lnTo>
                  <a:lnTo>
                    <a:pt x="455" y="663"/>
                  </a:lnTo>
                  <a:lnTo>
                    <a:pt x="452" y="671"/>
                  </a:lnTo>
                  <a:lnTo>
                    <a:pt x="453" y="673"/>
                  </a:lnTo>
                  <a:lnTo>
                    <a:pt x="452" y="677"/>
                  </a:lnTo>
                  <a:lnTo>
                    <a:pt x="454" y="680"/>
                  </a:lnTo>
                  <a:lnTo>
                    <a:pt x="455" y="684"/>
                  </a:lnTo>
                  <a:lnTo>
                    <a:pt x="455" y="686"/>
                  </a:lnTo>
                  <a:lnTo>
                    <a:pt x="454" y="687"/>
                  </a:lnTo>
                  <a:lnTo>
                    <a:pt x="451" y="687"/>
                  </a:lnTo>
                  <a:lnTo>
                    <a:pt x="449" y="689"/>
                  </a:lnTo>
                  <a:lnTo>
                    <a:pt x="446" y="689"/>
                  </a:lnTo>
                  <a:lnTo>
                    <a:pt x="444" y="690"/>
                  </a:lnTo>
                  <a:lnTo>
                    <a:pt x="441" y="692"/>
                  </a:lnTo>
                  <a:lnTo>
                    <a:pt x="438" y="693"/>
                  </a:lnTo>
                  <a:lnTo>
                    <a:pt x="436" y="695"/>
                  </a:lnTo>
                  <a:lnTo>
                    <a:pt x="436" y="696"/>
                  </a:lnTo>
                  <a:lnTo>
                    <a:pt x="435" y="698"/>
                  </a:lnTo>
                  <a:lnTo>
                    <a:pt x="434" y="698"/>
                  </a:lnTo>
                  <a:lnTo>
                    <a:pt x="433" y="699"/>
                  </a:lnTo>
                  <a:lnTo>
                    <a:pt x="430" y="699"/>
                  </a:lnTo>
                  <a:lnTo>
                    <a:pt x="427" y="698"/>
                  </a:lnTo>
                  <a:lnTo>
                    <a:pt x="423" y="697"/>
                  </a:lnTo>
                  <a:lnTo>
                    <a:pt x="420" y="696"/>
                  </a:lnTo>
                  <a:lnTo>
                    <a:pt x="418" y="694"/>
                  </a:lnTo>
                  <a:lnTo>
                    <a:pt x="412" y="691"/>
                  </a:lnTo>
                  <a:lnTo>
                    <a:pt x="407" y="688"/>
                  </a:lnTo>
                  <a:lnTo>
                    <a:pt x="405" y="687"/>
                  </a:lnTo>
                  <a:lnTo>
                    <a:pt x="402" y="688"/>
                  </a:lnTo>
                  <a:lnTo>
                    <a:pt x="401" y="688"/>
                  </a:lnTo>
                  <a:lnTo>
                    <a:pt x="401" y="687"/>
                  </a:lnTo>
                  <a:lnTo>
                    <a:pt x="399" y="687"/>
                  </a:lnTo>
                  <a:lnTo>
                    <a:pt x="399" y="687"/>
                  </a:lnTo>
                  <a:lnTo>
                    <a:pt x="397" y="689"/>
                  </a:lnTo>
                  <a:lnTo>
                    <a:pt x="396" y="690"/>
                  </a:lnTo>
                  <a:lnTo>
                    <a:pt x="393" y="690"/>
                  </a:lnTo>
                  <a:lnTo>
                    <a:pt x="392" y="690"/>
                  </a:lnTo>
                  <a:lnTo>
                    <a:pt x="388" y="689"/>
                  </a:lnTo>
                  <a:lnTo>
                    <a:pt x="387" y="688"/>
                  </a:lnTo>
                  <a:lnTo>
                    <a:pt x="385" y="685"/>
                  </a:lnTo>
                  <a:lnTo>
                    <a:pt x="384" y="685"/>
                  </a:lnTo>
                  <a:lnTo>
                    <a:pt x="383" y="686"/>
                  </a:lnTo>
                  <a:lnTo>
                    <a:pt x="384" y="687"/>
                  </a:lnTo>
                  <a:lnTo>
                    <a:pt x="383" y="688"/>
                  </a:lnTo>
                  <a:lnTo>
                    <a:pt x="382" y="690"/>
                  </a:lnTo>
                  <a:lnTo>
                    <a:pt x="381" y="691"/>
                  </a:lnTo>
                  <a:lnTo>
                    <a:pt x="380" y="691"/>
                  </a:lnTo>
                  <a:lnTo>
                    <a:pt x="378" y="692"/>
                  </a:lnTo>
                  <a:lnTo>
                    <a:pt x="374" y="692"/>
                  </a:lnTo>
                  <a:lnTo>
                    <a:pt x="372" y="692"/>
                  </a:lnTo>
                  <a:lnTo>
                    <a:pt x="371" y="692"/>
                  </a:lnTo>
                  <a:lnTo>
                    <a:pt x="370" y="692"/>
                  </a:lnTo>
                  <a:lnTo>
                    <a:pt x="370" y="692"/>
                  </a:lnTo>
                  <a:lnTo>
                    <a:pt x="370" y="692"/>
                  </a:lnTo>
                  <a:lnTo>
                    <a:pt x="368" y="693"/>
                  </a:lnTo>
                  <a:lnTo>
                    <a:pt x="368" y="692"/>
                  </a:lnTo>
                  <a:lnTo>
                    <a:pt x="368" y="692"/>
                  </a:lnTo>
                  <a:lnTo>
                    <a:pt x="368" y="693"/>
                  </a:lnTo>
                  <a:lnTo>
                    <a:pt x="367" y="694"/>
                  </a:lnTo>
                  <a:lnTo>
                    <a:pt x="367" y="694"/>
                  </a:lnTo>
                  <a:lnTo>
                    <a:pt x="365" y="695"/>
                  </a:lnTo>
                  <a:lnTo>
                    <a:pt x="365" y="696"/>
                  </a:lnTo>
                  <a:lnTo>
                    <a:pt x="364" y="697"/>
                  </a:lnTo>
                  <a:lnTo>
                    <a:pt x="364" y="698"/>
                  </a:lnTo>
                  <a:lnTo>
                    <a:pt x="360" y="698"/>
                  </a:lnTo>
                  <a:lnTo>
                    <a:pt x="359" y="698"/>
                  </a:lnTo>
                  <a:lnTo>
                    <a:pt x="358" y="698"/>
                  </a:lnTo>
                  <a:lnTo>
                    <a:pt x="356" y="698"/>
                  </a:lnTo>
                  <a:lnTo>
                    <a:pt x="356" y="699"/>
                  </a:lnTo>
                  <a:lnTo>
                    <a:pt x="356" y="700"/>
                  </a:lnTo>
                  <a:lnTo>
                    <a:pt x="356" y="701"/>
                  </a:lnTo>
                  <a:lnTo>
                    <a:pt x="352" y="701"/>
                  </a:lnTo>
                  <a:lnTo>
                    <a:pt x="352" y="700"/>
                  </a:lnTo>
                  <a:lnTo>
                    <a:pt x="351" y="699"/>
                  </a:lnTo>
                  <a:lnTo>
                    <a:pt x="348" y="699"/>
                  </a:lnTo>
                  <a:lnTo>
                    <a:pt x="346" y="700"/>
                  </a:lnTo>
                  <a:lnTo>
                    <a:pt x="345" y="700"/>
                  </a:lnTo>
                  <a:lnTo>
                    <a:pt x="344" y="701"/>
                  </a:lnTo>
                  <a:lnTo>
                    <a:pt x="344" y="702"/>
                  </a:lnTo>
                  <a:lnTo>
                    <a:pt x="343" y="702"/>
                  </a:lnTo>
                  <a:lnTo>
                    <a:pt x="343" y="704"/>
                  </a:lnTo>
                  <a:lnTo>
                    <a:pt x="342" y="705"/>
                  </a:lnTo>
                  <a:lnTo>
                    <a:pt x="342" y="707"/>
                  </a:lnTo>
                  <a:lnTo>
                    <a:pt x="341" y="708"/>
                  </a:lnTo>
                  <a:lnTo>
                    <a:pt x="338" y="709"/>
                  </a:lnTo>
                  <a:lnTo>
                    <a:pt x="338" y="710"/>
                  </a:lnTo>
                  <a:lnTo>
                    <a:pt x="337" y="710"/>
                  </a:lnTo>
                  <a:lnTo>
                    <a:pt x="336" y="710"/>
                  </a:lnTo>
                  <a:lnTo>
                    <a:pt x="335" y="709"/>
                  </a:lnTo>
                  <a:lnTo>
                    <a:pt x="333" y="710"/>
                  </a:lnTo>
                  <a:lnTo>
                    <a:pt x="331" y="710"/>
                  </a:lnTo>
                  <a:lnTo>
                    <a:pt x="330" y="710"/>
                  </a:lnTo>
                  <a:lnTo>
                    <a:pt x="329" y="710"/>
                  </a:lnTo>
                  <a:lnTo>
                    <a:pt x="328" y="711"/>
                  </a:lnTo>
                  <a:lnTo>
                    <a:pt x="327" y="712"/>
                  </a:lnTo>
                  <a:lnTo>
                    <a:pt x="325" y="712"/>
                  </a:lnTo>
                  <a:lnTo>
                    <a:pt x="325" y="713"/>
                  </a:lnTo>
                  <a:lnTo>
                    <a:pt x="323" y="714"/>
                  </a:lnTo>
                  <a:lnTo>
                    <a:pt x="322" y="714"/>
                  </a:lnTo>
                  <a:lnTo>
                    <a:pt x="319" y="715"/>
                  </a:lnTo>
                  <a:lnTo>
                    <a:pt x="317" y="715"/>
                  </a:lnTo>
                  <a:lnTo>
                    <a:pt x="317" y="717"/>
                  </a:lnTo>
                  <a:lnTo>
                    <a:pt x="316" y="718"/>
                  </a:lnTo>
                  <a:lnTo>
                    <a:pt x="317" y="719"/>
                  </a:lnTo>
                  <a:lnTo>
                    <a:pt x="319" y="720"/>
                  </a:lnTo>
                  <a:lnTo>
                    <a:pt x="322" y="720"/>
                  </a:lnTo>
                  <a:lnTo>
                    <a:pt x="322" y="722"/>
                  </a:lnTo>
                  <a:lnTo>
                    <a:pt x="339" y="733"/>
                  </a:lnTo>
                  <a:lnTo>
                    <a:pt x="341" y="737"/>
                  </a:lnTo>
                  <a:lnTo>
                    <a:pt x="345" y="739"/>
                  </a:lnTo>
                  <a:lnTo>
                    <a:pt x="350" y="746"/>
                  </a:lnTo>
                  <a:lnTo>
                    <a:pt x="350" y="748"/>
                  </a:lnTo>
                  <a:lnTo>
                    <a:pt x="351" y="749"/>
                  </a:lnTo>
                  <a:lnTo>
                    <a:pt x="352" y="750"/>
                  </a:lnTo>
                  <a:lnTo>
                    <a:pt x="355" y="751"/>
                  </a:lnTo>
                  <a:lnTo>
                    <a:pt x="357" y="752"/>
                  </a:lnTo>
                  <a:lnTo>
                    <a:pt x="355" y="753"/>
                  </a:lnTo>
                  <a:lnTo>
                    <a:pt x="351" y="753"/>
                  </a:lnTo>
                  <a:lnTo>
                    <a:pt x="348" y="754"/>
                  </a:lnTo>
                  <a:lnTo>
                    <a:pt x="347" y="757"/>
                  </a:lnTo>
                  <a:lnTo>
                    <a:pt x="344" y="757"/>
                  </a:lnTo>
                  <a:lnTo>
                    <a:pt x="345" y="758"/>
                  </a:lnTo>
                  <a:lnTo>
                    <a:pt x="344" y="759"/>
                  </a:lnTo>
                  <a:lnTo>
                    <a:pt x="344" y="759"/>
                  </a:lnTo>
                  <a:lnTo>
                    <a:pt x="343" y="760"/>
                  </a:lnTo>
                  <a:lnTo>
                    <a:pt x="343" y="760"/>
                  </a:lnTo>
                  <a:lnTo>
                    <a:pt x="343" y="760"/>
                  </a:lnTo>
                  <a:lnTo>
                    <a:pt x="351" y="768"/>
                  </a:lnTo>
                  <a:lnTo>
                    <a:pt x="350" y="768"/>
                  </a:lnTo>
                  <a:lnTo>
                    <a:pt x="344" y="781"/>
                  </a:lnTo>
                  <a:lnTo>
                    <a:pt x="358" y="788"/>
                  </a:lnTo>
                  <a:lnTo>
                    <a:pt x="378" y="800"/>
                  </a:lnTo>
                  <a:lnTo>
                    <a:pt x="385" y="803"/>
                  </a:lnTo>
                  <a:lnTo>
                    <a:pt x="404" y="804"/>
                  </a:lnTo>
                  <a:lnTo>
                    <a:pt x="401" y="807"/>
                  </a:lnTo>
                  <a:lnTo>
                    <a:pt x="398" y="815"/>
                  </a:lnTo>
                  <a:lnTo>
                    <a:pt x="400" y="817"/>
                  </a:lnTo>
                  <a:lnTo>
                    <a:pt x="401" y="817"/>
                  </a:lnTo>
                  <a:lnTo>
                    <a:pt x="401" y="818"/>
                  </a:lnTo>
                  <a:lnTo>
                    <a:pt x="401" y="818"/>
                  </a:lnTo>
                  <a:lnTo>
                    <a:pt x="405" y="820"/>
                  </a:lnTo>
                  <a:lnTo>
                    <a:pt x="408" y="821"/>
                  </a:lnTo>
                  <a:lnTo>
                    <a:pt x="408" y="822"/>
                  </a:lnTo>
                  <a:lnTo>
                    <a:pt x="411" y="822"/>
                  </a:lnTo>
                  <a:lnTo>
                    <a:pt x="415" y="823"/>
                  </a:lnTo>
                  <a:lnTo>
                    <a:pt x="421" y="825"/>
                  </a:lnTo>
                  <a:lnTo>
                    <a:pt x="422" y="837"/>
                  </a:lnTo>
                  <a:lnTo>
                    <a:pt x="424" y="838"/>
                  </a:lnTo>
                  <a:lnTo>
                    <a:pt x="426" y="838"/>
                  </a:lnTo>
                  <a:lnTo>
                    <a:pt x="427" y="839"/>
                  </a:lnTo>
                  <a:lnTo>
                    <a:pt x="428" y="839"/>
                  </a:lnTo>
                  <a:lnTo>
                    <a:pt x="429" y="839"/>
                  </a:lnTo>
                  <a:lnTo>
                    <a:pt x="432" y="840"/>
                  </a:lnTo>
                  <a:lnTo>
                    <a:pt x="435" y="840"/>
                  </a:lnTo>
                  <a:lnTo>
                    <a:pt x="435" y="841"/>
                  </a:lnTo>
                  <a:lnTo>
                    <a:pt x="439" y="841"/>
                  </a:lnTo>
                  <a:lnTo>
                    <a:pt x="439" y="841"/>
                  </a:lnTo>
                  <a:lnTo>
                    <a:pt x="444" y="841"/>
                  </a:lnTo>
                  <a:lnTo>
                    <a:pt x="446" y="842"/>
                  </a:lnTo>
                  <a:lnTo>
                    <a:pt x="447" y="843"/>
                  </a:lnTo>
                  <a:lnTo>
                    <a:pt x="449" y="843"/>
                  </a:lnTo>
                  <a:lnTo>
                    <a:pt x="453" y="843"/>
                  </a:lnTo>
                  <a:lnTo>
                    <a:pt x="455" y="843"/>
                  </a:lnTo>
                  <a:lnTo>
                    <a:pt x="456" y="843"/>
                  </a:lnTo>
                  <a:lnTo>
                    <a:pt x="460" y="843"/>
                  </a:lnTo>
                  <a:lnTo>
                    <a:pt x="461" y="844"/>
                  </a:lnTo>
                  <a:lnTo>
                    <a:pt x="462" y="846"/>
                  </a:lnTo>
                  <a:lnTo>
                    <a:pt x="468" y="849"/>
                  </a:lnTo>
                  <a:lnTo>
                    <a:pt x="469" y="850"/>
                  </a:lnTo>
                  <a:lnTo>
                    <a:pt x="472" y="851"/>
                  </a:lnTo>
                  <a:lnTo>
                    <a:pt x="473" y="853"/>
                  </a:lnTo>
                  <a:lnTo>
                    <a:pt x="474" y="854"/>
                  </a:lnTo>
                  <a:lnTo>
                    <a:pt x="476" y="854"/>
                  </a:lnTo>
                  <a:lnTo>
                    <a:pt x="478" y="868"/>
                  </a:lnTo>
                  <a:lnTo>
                    <a:pt x="475" y="894"/>
                  </a:lnTo>
                  <a:lnTo>
                    <a:pt x="502" y="894"/>
                  </a:lnTo>
                  <a:lnTo>
                    <a:pt x="505" y="894"/>
                  </a:lnTo>
                  <a:lnTo>
                    <a:pt x="543" y="908"/>
                  </a:lnTo>
                  <a:lnTo>
                    <a:pt x="539" y="919"/>
                  </a:lnTo>
                  <a:lnTo>
                    <a:pt x="522" y="925"/>
                  </a:lnTo>
                  <a:lnTo>
                    <a:pt x="519" y="933"/>
                  </a:lnTo>
                  <a:lnTo>
                    <a:pt x="519" y="936"/>
                  </a:lnTo>
                  <a:lnTo>
                    <a:pt x="516" y="938"/>
                  </a:lnTo>
                  <a:lnTo>
                    <a:pt x="513" y="940"/>
                  </a:lnTo>
                  <a:lnTo>
                    <a:pt x="512" y="943"/>
                  </a:lnTo>
                  <a:lnTo>
                    <a:pt x="511" y="953"/>
                  </a:lnTo>
                  <a:lnTo>
                    <a:pt x="511" y="954"/>
                  </a:lnTo>
                  <a:lnTo>
                    <a:pt x="509" y="954"/>
                  </a:lnTo>
                  <a:lnTo>
                    <a:pt x="499" y="954"/>
                  </a:lnTo>
                  <a:lnTo>
                    <a:pt x="498" y="953"/>
                  </a:lnTo>
                  <a:lnTo>
                    <a:pt x="497" y="953"/>
                  </a:lnTo>
                  <a:lnTo>
                    <a:pt x="496" y="953"/>
                  </a:lnTo>
                  <a:lnTo>
                    <a:pt x="494" y="954"/>
                  </a:lnTo>
                  <a:lnTo>
                    <a:pt x="491" y="955"/>
                  </a:lnTo>
                  <a:lnTo>
                    <a:pt x="491" y="956"/>
                  </a:lnTo>
                  <a:lnTo>
                    <a:pt x="489" y="957"/>
                  </a:lnTo>
                  <a:lnTo>
                    <a:pt x="488" y="957"/>
                  </a:lnTo>
                  <a:lnTo>
                    <a:pt x="488" y="959"/>
                  </a:lnTo>
                  <a:lnTo>
                    <a:pt x="489" y="960"/>
                  </a:lnTo>
                  <a:lnTo>
                    <a:pt x="489" y="961"/>
                  </a:lnTo>
                  <a:lnTo>
                    <a:pt x="489" y="962"/>
                  </a:lnTo>
                  <a:lnTo>
                    <a:pt x="489" y="964"/>
                  </a:lnTo>
                  <a:lnTo>
                    <a:pt x="488" y="964"/>
                  </a:lnTo>
                  <a:lnTo>
                    <a:pt x="487" y="966"/>
                  </a:lnTo>
                  <a:lnTo>
                    <a:pt x="486" y="966"/>
                  </a:lnTo>
                  <a:lnTo>
                    <a:pt x="484" y="966"/>
                  </a:lnTo>
                  <a:lnTo>
                    <a:pt x="484" y="967"/>
                  </a:lnTo>
                  <a:lnTo>
                    <a:pt x="484" y="968"/>
                  </a:lnTo>
                  <a:lnTo>
                    <a:pt x="485" y="968"/>
                  </a:lnTo>
                  <a:lnTo>
                    <a:pt x="485" y="968"/>
                  </a:lnTo>
                  <a:lnTo>
                    <a:pt x="485" y="969"/>
                  </a:lnTo>
                  <a:lnTo>
                    <a:pt x="484" y="969"/>
                  </a:lnTo>
                  <a:lnTo>
                    <a:pt x="484" y="970"/>
                  </a:lnTo>
                  <a:lnTo>
                    <a:pt x="482" y="971"/>
                  </a:lnTo>
                  <a:lnTo>
                    <a:pt x="481" y="972"/>
                  </a:lnTo>
                  <a:lnTo>
                    <a:pt x="480" y="972"/>
                  </a:lnTo>
                  <a:lnTo>
                    <a:pt x="479" y="971"/>
                  </a:lnTo>
                  <a:lnTo>
                    <a:pt x="477" y="971"/>
                  </a:lnTo>
                  <a:lnTo>
                    <a:pt x="476" y="972"/>
                  </a:lnTo>
                  <a:lnTo>
                    <a:pt x="473" y="972"/>
                  </a:lnTo>
                  <a:lnTo>
                    <a:pt x="471" y="973"/>
                  </a:lnTo>
                  <a:lnTo>
                    <a:pt x="468" y="974"/>
                  </a:lnTo>
                  <a:lnTo>
                    <a:pt x="466" y="974"/>
                  </a:lnTo>
                  <a:lnTo>
                    <a:pt x="464" y="974"/>
                  </a:lnTo>
                  <a:lnTo>
                    <a:pt x="464" y="973"/>
                  </a:lnTo>
                  <a:lnTo>
                    <a:pt x="461" y="972"/>
                  </a:lnTo>
                  <a:lnTo>
                    <a:pt x="457" y="971"/>
                  </a:lnTo>
                  <a:lnTo>
                    <a:pt x="455" y="971"/>
                  </a:lnTo>
                  <a:lnTo>
                    <a:pt x="455" y="970"/>
                  </a:lnTo>
                  <a:lnTo>
                    <a:pt x="453" y="970"/>
                  </a:lnTo>
                  <a:lnTo>
                    <a:pt x="452" y="970"/>
                  </a:lnTo>
                  <a:lnTo>
                    <a:pt x="451" y="970"/>
                  </a:lnTo>
                  <a:lnTo>
                    <a:pt x="449" y="969"/>
                  </a:lnTo>
                  <a:lnTo>
                    <a:pt x="447" y="969"/>
                  </a:lnTo>
                  <a:lnTo>
                    <a:pt x="443" y="969"/>
                  </a:lnTo>
                  <a:lnTo>
                    <a:pt x="443" y="968"/>
                  </a:lnTo>
                  <a:lnTo>
                    <a:pt x="441" y="969"/>
                  </a:lnTo>
                  <a:lnTo>
                    <a:pt x="440" y="970"/>
                  </a:lnTo>
                  <a:lnTo>
                    <a:pt x="436" y="971"/>
                  </a:lnTo>
                  <a:lnTo>
                    <a:pt x="436" y="971"/>
                  </a:lnTo>
                  <a:lnTo>
                    <a:pt x="436" y="972"/>
                  </a:lnTo>
                  <a:lnTo>
                    <a:pt x="435" y="973"/>
                  </a:lnTo>
                  <a:lnTo>
                    <a:pt x="432" y="974"/>
                  </a:lnTo>
                  <a:lnTo>
                    <a:pt x="431" y="974"/>
                  </a:lnTo>
                  <a:lnTo>
                    <a:pt x="427" y="976"/>
                  </a:lnTo>
                  <a:lnTo>
                    <a:pt x="426" y="976"/>
                  </a:lnTo>
                  <a:lnTo>
                    <a:pt x="424" y="975"/>
                  </a:lnTo>
                  <a:lnTo>
                    <a:pt x="422" y="975"/>
                  </a:lnTo>
                  <a:lnTo>
                    <a:pt x="419" y="973"/>
                  </a:lnTo>
                  <a:lnTo>
                    <a:pt x="417" y="974"/>
                  </a:lnTo>
                  <a:lnTo>
                    <a:pt x="416" y="972"/>
                  </a:lnTo>
                  <a:lnTo>
                    <a:pt x="414" y="972"/>
                  </a:lnTo>
                  <a:lnTo>
                    <a:pt x="412" y="973"/>
                  </a:lnTo>
                  <a:lnTo>
                    <a:pt x="410" y="971"/>
                  </a:lnTo>
                  <a:lnTo>
                    <a:pt x="407" y="971"/>
                  </a:lnTo>
                  <a:lnTo>
                    <a:pt x="404" y="970"/>
                  </a:lnTo>
                  <a:lnTo>
                    <a:pt x="404" y="970"/>
                  </a:lnTo>
                  <a:lnTo>
                    <a:pt x="404" y="968"/>
                  </a:lnTo>
                  <a:lnTo>
                    <a:pt x="402" y="968"/>
                  </a:lnTo>
                  <a:lnTo>
                    <a:pt x="398" y="968"/>
                  </a:lnTo>
                  <a:lnTo>
                    <a:pt x="396" y="969"/>
                  </a:lnTo>
                  <a:lnTo>
                    <a:pt x="392" y="970"/>
                  </a:lnTo>
                  <a:lnTo>
                    <a:pt x="392" y="970"/>
                  </a:lnTo>
                  <a:lnTo>
                    <a:pt x="390" y="969"/>
                  </a:lnTo>
                  <a:lnTo>
                    <a:pt x="389" y="969"/>
                  </a:lnTo>
                  <a:lnTo>
                    <a:pt x="388" y="969"/>
                  </a:lnTo>
                  <a:lnTo>
                    <a:pt x="386" y="970"/>
                  </a:lnTo>
                  <a:lnTo>
                    <a:pt x="382" y="970"/>
                  </a:lnTo>
                  <a:lnTo>
                    <a:pt x="380" y="970"/>
                  </a:lnTo>
                  <a:lnTo>
                    <a:pt x="377" y="969"/>
                  </a:lnTo>
                  <a:lnTo>
                    <a:pt x="375" y="968"/>
                  </a:lnTo>
                  <a:lnTo>
                    <a:pt x="370" y="968"/>
                  </a:lnTo>
                  <a:lnTo>
                    <a:pt x="369" y="968"/>
                  </a:lnTo>
                  <a:lnTo>
                    <a:pt x="368" y="967"/>
                  </a:lnTo>
                  <a:lnTo>
                    <a:pt x="365" y="967"/>
                  </a:lnTo>
                  <a:lnTo>
                    <a:pt x="364" y="967"/>
                  </a:lnTo>
                  <a:lnTo>
                    <a:pt x="364" y="967"/>
                  </a:lnTo>
                  <a:lnTo>
                    <a:pt x="359" y="967"/>
                  </a:lnTo>
                  <a:lnTo>
                    <a:pt x="359" y="968"/>
                  </a:lnTo>
                  <a:lnTo>
                    <a:pt x="356" y="968"/>
                  </a:lnTo>
                  <a:lnTo>
                    <a:pt x="352" y="969"/>
                  </a:lnTo>
                  <a:lnTo>
                    <a:pt x="351" y="970"/>
                  </a:lnTo>
                  <a:lnTo>
                    <a:pt x="350" y="971"/>
                  </a:lnTo>
                  <a:lnTo>
                    <a:pt x="347" y="973"/>
                  </a:lnTo>
                  <a:lnTo>
                    <a:pt x="345" y="974"/>
                  </a:lnTo>
                  <a:lnTo>
                    <a:pt x="343" y="974"/>
                  </a:lnTo>
                  <a:lnTo>
                    <a:pt x="341" y="975"/>
                  </a:lnTo>
                  <a:lnTo>
                    <a:pt x="341" y="976"/>
                  </a:lnTo>
                  <a:lnTo>
                    <a:pt x="341" y="977"/>
                  </a:lnTo>
                  <a:lnTo>
                    <a:pt x="339" y="980"/>
                  </a:lnTo>
                  <a:lnTo>
                    <a:pt x="338" y="980"/>
                  </a:lnTo>
                  <a:lnTo>
                    <a:pt x="337" y="979"/>
                  </a:lnTo>
                  <a:lnTo>
                    <a:pt x="334" y="981"/>
                  </a:lnTo>
                  <a:lnTo>
                    <a:pt x="333" y="981"/>
                  </a:lnTo>
                  <a:lnTo>
                    <a:pt x="332" y="981"/>
                  </a:lnTo>
                  <a:lnTo>
                    <a:pt x="331" y="981"/>
                  </a:lnTo>
                  <a:lnTo>
                    <a:pt x="328" y="982"/>
                  </a:lnTo>
                  <a:lnTo>
                    <a:pt x="325" y="983"/>
                  </a:lnTo>
                  <a:lnTo>
                    <a:pt x="322" y="984"/>
                  </a:lnTo>
                  <a:lnTo>
                    <a:pt x="318" y="986"/>
                  </a:lnTo>
                  <a:lnTo>
                    <a:pt x="316" y="986"/>
                  </a:lnTo>
                  <a:lnTo>
                    <a:pt x="314" y="985"/>
                  </a:lnTo>
                  <a:lnTo>
                    <a:pt x="313" y="986"/>
                  </a:lnTo>
                  <a:lnTo>
                    <a:pt x="310" y="986"/>
                  </a:lnTo>
                  <a:lnTo>
                    <a:pt x="309" y="986"/>
                  </a:lnTo>
                  <a:lnTo>
                    <a:pt x="308" y="985"/>
                  </a:lnTo>
                  <a:lnTo>
                    <a:pt x="307" y="985"/>
                  </a:lnTo>
                  <a:lnTo>
                    <a:pt x="306" y="985"/>
                  </a:lnTo>
                  <a:lnTo>
                    <a:pt x="304" y="985"/>
                  </a:lnTo>
                  <a:lnTo>
                    <a:pt x="300" y="986"/>
                  </a:lnTo>
                  <a:lnTo>
                    <a:pt x="298" y="989"/>
                  </a:lnTo>
                  <a:lnTo>
                    <a:pt x="297" y="990"/>
                  </a:lnTo>
                  <a:lnTo>
                    <a:pt x="294" y="991"/>
                  </a:lnTo>
                  <a:lnTo>
                    <a:pt x="289" y="992"/>
                  </a:lnTo>
                  <a:lnTo>
                    <a:pt x="287" y="992"/>
                  </a:lnTo>
                  <a:lnTo>
                    <a:pt x="283" y="990"/>
                  </a:lnTo>
                  <a:lnTo>
                    <a:pt x="282" y="990"/>
                  </a:lnTo>
                  <a:lnTo>
                    <a:pt x="281" y="990"/>
                  </a:lnTo>
                  <a:lnTo>
                    <a:pt x="280" y="989"/>
                  </a:lnTo>
                  <a:lnTo>
                    <a:pt x="278" y="989"/>
                  </a:lnTo>
                  <a:lnTo>
                    <a:pt x="277" y="987"/>
                  </a:lnTo>
                  <a:lnTo>
                    <a:pt x="274" y="986"/>
                  </a:lnTo>
                  <a:lnTo>
                    <a:pt x="273" y="986"/>
                  </a:lnTo>
                  <a:lnTo>
                    <a:pt x="271" y="985"/>
                  </a:lnTo>
                  <a:lnTo>
                    <a:pt x="269" y="985"/>
                  </a:lnTo>
                  <a:lnTo>
                    <a:pt x="267" y="986"/>
                  </a:lnTo>
                  <a:lnTo>
                    <a:pt x="265" y="986"/>
                  </a:lnTo>
                  <a:lnTo>
                    <a:pt x="264" y="986"/>
                  </a:lnTo>
                  <a:lnTo>
                    <a:pt x="256" y="987"/>
                  </a:lnTo>
                  <a:lnTo>
                    <a:pt x="254" y="988"/>
                  </a:lnTo>
                  <a:lnTo>
                    <a:pt x="254" y="989"/>
                  </a:lnTo>
                  <a:lnTo>
                    <a:pt x="251" y="990"/>
                  </a:lnTo>
                  <a:lnTo>
                    <a:pt x="249" y="991"/>
                  </a:lnTo>
                  <a:lnTo>
                    <a:pt x="247" y="992"/>
                  </a:lnTo>
                  <a:lnTo>
                    <a:pt x="246" y="993"/>
                  </a:lnTo>
                  <a:lnTo>
                    <a:pt x="245" y="993"/>
                  </a:lnTo>
                  <a:lnTo>
                    <a:pt x="244" y="993"/>
                  </a:lnTo>
                  <a:lnTo>
                    <a:pt x="242" y="993"/>
                  </a:lnTo>
                  <a:lnTo>
                    <a:pt x="241" y="994"/>
                  </a:lnTo>
                  <a:lnTo>
                    <a:pt x="241" y="994"/>
                  </a:lnTo>
                  <a:lnTo>
                    <a:pt x="240" y="995"/>
                  </a:lnTo>
                  <a:lnTo>
                    <a:pt x="238" y="995"/>
                  </a:lnTo>
                  <a:lnTo>
                    <a:pt x="237" y="995"/>
                  </a:lnTo>
                  <a:lnTo>
                    <a:pt x="235" y="995"/>
                  </a:lnTo>
                  <a:lnTo>
                    <a:pt x="235" y="996"/>
                  </a:lnTo>
                  <a:lnTo>
                    <a:pt x="234" y="996"/>
                  </a:lnTo>
                  <a:lnTo>
                    <a:pt x="231" y="999"/>
                  </a:lnTo>
                  <a:lnTo>
                    <a:pt x="226" y="999"/>
                  </a:lnTo>
                  <a:lnTo>
                    <a:pt x="225" y="1000"/>
                  </a:lnTo>
                  <a:lnTo>
                    <a:pt x="225" y="1001"/>
                  </a:lnTo>
                  <a:lnTo>
                    <a:pt x="223" y="1002"/>
                  </a:lnTo>
                  <a:lnTo>
                    <a:pt x="223" y="1003"/>
                  </a:lnTo>
                  <a:lnTo>
                    <a:pt x="221" y="1004"/>
                  </a:lnTo>
                  <a:lnTo>
                    <a:pt x="219" y="1004"/>
                  </a:lnTo>
                  <a:lnTo>
                    <a:pt x="218" y="1005"/>
                  </a:lnTo>
                  <a:lnTo>
                    <a:pt x="218" y="1007"/>
                  </a:lnTo>
                  <a:lnTo>
                    <a:pt x="215" y="1007"/>
                  </a:lnTo>
                  <a:lnTo>
                    <a:pt x="212" y="1007"/>
                  </a:lnTo>
                  <a:lnTo>
                    <a:pt x="209" y="1006"/>
                  </a:lnTo>
                  <a:lnTo>
                    <a:pt x="206" y="1006"/>
                  </a:lnTo>
                  <a:lnTo>
                    <a:pt x="203" y="1005"/>
                  </a:lnTo>
                  <a:lnTo>
                    <a:pt x="201" y="1005"/>
                  </a:lnTo>
                  <a:lnTo>
                    <a:pt x="198" y="1005"/>
                  </a:lnTo>
                  <a:lnTo>
                    <a:pt x="193" y="1005"/>
                  </a:lnTo>
                  <a:lnTo>
                    <a:pt x="191" y="1005"/>
                  </a:lnTo>
                  <a:lnTo>
                    <a:pt x="190" y="1004"/>
                  </a:lnTo>
                  <a:lnTo>
                    <a:pt x="189" y="1003"/>
                  </a:lnTo>
                  <a:lnTo>
                    <a:pt x="186" y="1003"/>
                  </a:lnTo>
                  <a:lnTo>
                    <a:pt x="185" y="1002"/>
                  </a:lnTo>
                  <a:lnTo>
                    <a:pt x="184" y="1002"/>
                  </a:lnTo>
                  <a:lnTo>
                    <a:pt x="183" y="1001"/>
                  </a:lnTo>
                  <a:lnTo>
                    <a:pt x="183" y="1000"/>
                  </a:lnTo>
                  <a:lnTo>
                    <a:pt x="186" y="998"/>
                  </a:lnTo>
                  <a:lnTo>
                    <a:pt x="185" y="997"/>
                  </a:lnTo>
                  <a:lnTo>
                    <a:pt x="184" y="996"/>
                  </a:lnTo>
                  <a:lnTo>
                    <a:pt x="182" y="994"/>
                  </a:lnTo>
                  <a:lnTo>
                    <a:pt x="182" y="993"/>
                  </a:lnTo>
                  <a:lnTo>
                    <a:pt x="183" y="993"/>
                  </a:lnTo>
                  <a:lnTo>
                    <a:pt x="182" y="992"/>
                  </a:lnTo>
                  <a:lnTo>
                    <a:pt x="179" y="991"/>
                  </a:lnTo>
                  <a:lnTo>
                    <a:pt x="177" y="991"/>
                  </a:lnTo>
                  <a:lnTo>
                    <a:pt x="176" y="990"/>
                  </a:lnTo>
                  <a:lnTo>
                    <a:pt x="174" y="990"/>
                  </a:lnTo>
                  <a:lnTo>
                    <a:pt x="170" y="989"/>
                  </a:lnTo>
                  <a:lnTo>
                    <a:pt x="168" y="987"/>
                  </a:lnTo>
                  <a:lnTo>
                    <a:pt x="167" y="987"/>
                  </a:lnTo>
                  <a:lnTo>
                    <a:pt x="166" y="989"/>
                  </a:lnTo>
                  <a:lnTo>
                    <a:pt x="164" y="988"/>
                  </a:lnTo>
                  <a:lnTo>
                    <a:pt x="163" y="989"/>
                  </a:lnTo>
                  <a:lnTo>
                    <a:pt x="160" y="992"/>
                  </a:lnTo>
                  <a:lnTo>
                    <a:pt x="159" y="992"/>
                  </a:lnTo>
                  <a:lnTo>
                    <a:pt x="156" y="992"/>
                  </a:lnTo>
                  <a:lnTo>
                    <a:pt x="154" y="991"/>
                  </a:lnTo>
                  <a:lnTo>
                    <a:pt x="151" y="990"/>
                  </a:lnTo>
                  <a:lnTo>
                    <a:pt x="149" y="991"/>
                  </a:lnTo>
                  <a:lnTo>
                    <a:pt x="148" y="992"/>
                  </a:lnTo>
                  <a:lnTo>
                    <a:pt x="146" y="991"/>
                  </a:lnTo>
                  <a:lnTo>
                    <a:pt x="144" y="992"/>
                  </a:lnTo>
                  <a:lnTo>
                    <a:pt x="142" y="992"/>
                  </a:lnTo>
                  <a:lnTo>
                    <a:pt x="140" y="991"/>
                  </a:lnTo>
                  <a:lnTo>
                    <a:pt x="140" y="990"/>
                  </a:lnTo>
                  <a:lnTo>
                    <a:pt x="138" y="990"/>
                  </a:lnTo>
                  <a:lnTo>
                    <a:pt x="137" y="989"/>
                  </a:lnTo>
                  <a:lnTo>
                    <a:pt x="135" y="988"/>
                  </a:lnTo>
                  <a:lnTo>
                    <a:pt x="135" y="987"/>
                  </a:lnTo>
                  <a:lnTo>
                    <a:pt x="133" y="987"/>
                  </a:lnTo>
                  <a:lnTo>
                    <a:pt x="131" y="987"/>
                  </a:lnTo>
                  <a:lnTo>
                    <a:pt x="128" y="986"/>
                  </a:lnTo>
                  <a:lnTo>
                    <a:pt x="128" y="986"/>
                  </a:lnTo>
                  <a:lnTo>
                    <a:pt x="129" y="985"/>
                  </a:lnTo>
                  <a:lnTo>
                    <a:pt x="127" y="983"/>
                  </a:lnTo>
                  <a:lnTo>
                    <a:pt x="119" y="980"/>
                  </a:lnTo>
                  <a:lnTo>
                    <a:pt x="117" y="980"/>
                  </a:lnTo>
                  <a:lnTo>
                    <a:pt x="114" y="980"/>
                  </a:lnTo>
                  <a:lnTo>
                    <a:pt x="109" y="979"/>
                  </a:lnTo>
                  <a:lnTo>
                    <a:pt x="107" y="978"/>
                  </a:lnTo>
                  <a:lnTo>
                    <a:pt x="107" y="977"/>
                  </a:lnTo>
                  <a:lnTo>
                    <a:pt x="108" y="977"/>
                  </a:lnTo>
                  <a:lnTo>
                    <a:pt x="108" y="976"/>
                  </a:lnTo>
                  <a:lnTo>
                    <a:pt x="105" y="975"/>
                  </a:lnTo>
                  <a:lnTo>
                    <a:pt x="103" y="974"/>
                  </a:lnTo>
                  <a:lnTo>
                    <a:pt x="100" y="973"/>
                  </a:lnTo>
                  <a:lnTo>
                    <a:pt x="98" y="973"/>
                  </a:lnTo>
                  <a:lnTo>
                    <a:pt x="97" y="972"/>
                  </a:lnTo>
                  <a:lnTo>
                    <a:pt x="97" y="973"/>
                  </a:lnTo>
                  <a:lnTo>
                    <a:pt x="96" y="973"/>
                  </a:lnTo>
                  <a:lnTo>
                    <a:pt x="94" y="973"/>
                  </a:lnTo>
                  <a:lnTo>
                    <a:pt x="92" y="972"/>
                  </a:lnTo>
                  <a:lnTo>
                    <a:pt x="91" y="972"/>
                  </a:lnTo>
                  <a:lnTo>
                    <a:pt x="90" y="972"/>
                  </a:lnTo>
                  <a:lnTo>
                    <a:pt x="89" y="970"/>
                  </a:lnTo>
                  <a:lnTo>
                    <a:pt x="88" y="970"/>
                  </a:lnTo>
                  <a:lnTo>
                    <a:pt x="82" y="971"/>
                  </a:lnTo>
                  <a:lnTo>
                    <a:pt x="79" y="971"/>
                  </a:lnTo>
                  <a:lnTo>
                    <a:pt x="71" y="970"/>
                  </a:lnTo>
                  <a:lnTo>
                    <a:pt x="68" y="970"/>
                  </a:lnTo>
                  <a:lnTo>
                    <a:pt x="66" y="970"/>
                  </a:lnTo>
                  <a:lnTo>
                    <a:pt x="64" y="971"/>
                  </a:lnTo>
                  <a:lnTo>
                    <a:pt x="62" y="971"/>
                  </a:lnTo>
                  <a:lnTo>
                    <a:pt x="61" y="971"/>
                  </a:lnTo>
                  <a:lnTo>
                    <a:pt x="59" y="970"/>
                  </a:lnTo>
                  <a:lnTo>
                    <a:pt x="57" y="968"/>
                  </a:lnTo>
                  <a:lnTo>
                    <a:pt x="55" y="968"/>
                  </a:lnTo>
                  <a:lnTo>
                    <a:pt x="53" y="966"/>
                  </a:lnTo>
                  <a:lnTo>
                    <a:pt x="49" y="965"/>
                  </a:lnTo>
                  <a:lnTo>
                    <a:pt x="47" y="963"/>
                  </a:lnTo>
                  <a:lnTo>
                    <a:pt x="46" y="962"/>
                  </a:lnTo>
                  <a:lnTo>
                    <a:pt x="45" y="962"/>
                  </a:lnTo>
                  <a:lnTo>
                    <a:pt x="43" y="961"/>
                  </a:lnTo>
                  <a:lnTo>
                    <a:pt x="41" y="960"/>
                  </a:lnTo>
                  <a:lnTo>
                    <a:pt x="39" y="959"/>
                  </a:lnTo>
                  <a:lnTo>
                    <a:pt x="35" y="958"/>
                  </a:lnTo>
                  <a:lnTo>
                    <a:pt x="34" y="954"/>
                  </a:lnTo>
                  <a:lnTo>
                    <a:pt x="26" y="947"/>
                  </a:lnTo>
                  <a:lnTo>
                    <a:pt x="20" y="943"/>
                  </a:lnTo>
                  <a:lnTo>
                    <a:pt x="17" y="938"/>
                  </a:lnTo>
                  <a:lnTo>
                    <a:pt x="10" y="934"/>
                  </a:lnTo>
                  <a:lnTo>
                    <a:pt x="8" y="932"/>
                  </a:lnTo>
                  <a:lnTo>
                    <a:pt x="12" y="928"/>
                  </a:lnTo>
                  <a:lnTo>
                    <a:pt x="12" y="927"/>
                  </a:lnTo>
                  <a:lnTo>
                    <a:pt x="0" y="921"/>
                  </a:lnTo>
                  <a:lnTo>
                    <a:pt x="4" y="915"/>
                  </a:lnTo>
                  <a:lnTo>
                    <a:pt x="11" y="911"/>
                  </a:lnTo>
                  <a:lnTo>
                    <a:pt x="20" y="904"/>
                  </a:lnTo>
                  <a:lnTo>
                    <a:pt x="22" y="903"/>
                  </a:lnTo>
                  <a:lnTo>
                    <a:pt x="24" y="902"/>
                  </a:lnTo>
                  <a:lnTo>
                    <a:pt x="35" y="893"/>
                  </a:lnTo>
                  <a:lnTo>
                    <a:pt x="47" y="876"/>
                  </a:lnTo>
                  <a:lnTo>
                    <a:pt x="47" y="876"/>
                  </a:lnTo>
                  <a:lnTo>
                    <a:pt x="47" y="873"/>
                  </a:lnTo>
                  <a:lnTo>
                    <a:pt x="47" y="872"/>
                  </a:lnTo>
                  <a:lnTo>
                    <a:pt x="41" y="855"/>
                  </a:lnTo>
                  <a:lnTo>
                    <a:pt x="40" y="844"/>
                  </a:lnTo>
                  <a:lnTo>
                    <a:pt x="38" y="834"/>
                  </a:lnTo>
                  <a:lnTo>
                    <a:pt x="37" y="831"/>
                  </a:lnTo>
                  <a:lnTo>
                    <a:pt x="37" y="830"/>
                  </a:lnTo>
                  <a:lnTo>
                    <a:pt x="36" y="828"/>
                  </a:lnTo>
                  <a:lnTo>
                    <a:pt x="39" y="820"/>
                  </a:lnTo>
                  <a:lnTo>
                    <a:pt x="59" y="810"/>
                  </a:lnTo>
                  <a:lnTo>
                    <a:pt x="62" y="809"/>
                  </a:lnTo>
                  <a:lnTo>
                    <a:pt x="83" y="809"/>
                  </a:lnTo>
                  <a:lnTo>
                    <a:pt x="87" y="809"/>
                  </a:lnTo>
                  <a:lnTo>
                    <a:pt x="90" y="809"/>
                  </a:lnTo>
                  <a:lnTo>
                    <a:pt x="96" y="806"/>
                  </a:lnTo>
                  <a:lnTo>
                    <a:pt x="100" y="802"/>
                  </a:lnTo>
                  <a:lnTo>
                    <a:pt x="106" y="795"/>
                  </a:lnTo>
                  <a:lnTo>
                    <a:pt x="115" y="787"/>
                  </a:lnTo>
                  <a:lnTo>
                    <a:pt x="122" y="781"/>
                  </a:lnTo>
                  <a:lnTo>
                    <a:pt x="128" y="777"/>
                  </a:lnTo>
                  <a:lnTo>
                    <a:pt x="130" y="775"/>
                  </a:lnTo>
                  <a:lnTo>
                    <a:pt x="134" y="773"/>
                  </a:lnTo>
                  <a:lnTo>
                    <a:pt x="135" y="768"/>
                  </a:lnTo>
                  <a:lnTo>
                    <a:pt x="137" y="766"/>
                  </a:lnTo>
                  <a:lnTo>
                    <a:pt x="143" y="762"/>
                  </a:lnTo>
                  <a:lnTo>
                    <a:pt x="154" y="756"/>
                  </a:lnTo>
                  <a:lnTo>
                    <a:pt x="153" y="753"/>
                  </a:lnTo>
                  <a:lnTo>
                    <a:pt x="155" y="747"/>
                  </a:lnTo>
                  <a:lnTo>
                    <a:pt x="150" y="745"/>
                  </a:lnTo>
                  <a:lnTo>
                    <a:pt x="147" y="743"/>
                  </a:lnTo>
                  <a:lnTo>
                    <a:pt x="149" y="739"/>
                  </a:lnTo>
                  <a:lnTo>
                    <a:pt x="157" y="737"/>
                  </a:lnTo>
                  <a:lnTo>
                    <a:pt x="156" y="735"/>
                  </a:lnTo>
                  <a:lnTo>
                    <a:pt x="152" y="731"/>
                  </a:lnTo>
                  <a:lnTo>
                    <a:pt x="156" y="721"/>
                  </a:lnTo>
                  <a:lnTo>
                    <a:pt x="156" y="721"/>
                  </a:lnTo>
                  <a:lnTo>
                    <a:pt x="160" y="720"/>
                  </a:lnTo>
                  <a:lnTo>
                    <a:pt x="162" y="720"/>
                  </a:lnTo>
                  <a:lnTo>
                    <a:pt x="164" y="722"/>
                  </a:lnTo>
                  <a:lnTo>
                    <a:pt x="169" y="723"/>
                  </a:lnTo>
                  <a:lnTo>
                    <a:pt x="172" y="722"/>
                  </a:lnTo>
                  <a:lnTo>
                    <a:pt x="171" y="714"/>
                  </a:lnTo>
                  <a:lnTo>
                    <a:pt x="170" y="712"/>
                  </a:lnTo>
                  <a:lnTo>
                    <a:pt x="172" y="710"/>
                  </a:lnTo>
                  <a:lnTo>
                    <a:pt x="175" y="709"/>
                  </a:lnTo>
                  <a:lnTo>
                    <a:pt x="183" y="708"/>
                  </a:lnTo>
                  <a:lnTo>
                    <a:pt x="197" y="705"/>
                  </a:lnTo>
                  <a:lnTo>
                    <a:pt x="200" y="704"/>
                  </a:lnTo>
                  <a:lnTo>
                    <a:pt x="205" y="692"/>
                  </a:lnTo>
                  <a:lnTo>
                    <a:pt x="205" y="687"/>
                  </a:lnTo>
                  <a:lnTo>
                    <a:pt x="212" y="668"/>
                  </a:lnTo>
                  <a:lnTo>
                    <a:pt x="211" y="665"/>
                  </a:lnTo>
                  <a:lnTo>
                    <a:pt x="214" y="661"/>
                  </a:lnTo>
                  <a:lnTo>
                    <a:pt x="213" y="658"/>
                  </a:lnTo>
                  <a:lnTo>
                    <a:pt x="211" y="656"/>
                  </a:lnTo>
                  <a:lnTo>
                    <a:pt x="209" y="655"/>
                  </a:lnTo>
                  <a:lnTo>
                    <a:pt x="192" y="650"/>
                  </a:lnTo>
                  <a:lnTo>
                    <a:pt x="184" y="647"/>
                  </a:lnTo>
                  <a:lnTo>
                    <a:pt x="183" y="644"/>
                  </a:lnTo>
                  <a:lnTo>
                    <a:pt x="190" y="640"/>
                  </a:lnTo>
                  <a:lnTo>
                    <a:pt x="190" y="637"/>
                  </a:lnTo>
                  <a:lnTo>
                    <a:pt x="187" y="633"/>
                  </a:lnTo>
                  <a:lnTo>
                    <a:pt x="185" y="633"/>
                  </a:lnTo>
                  <a:lnTo>
                    <a:pt x="180" y="636"/>
                  </a:lnTo>
                  <a:lnTo>
                    <a:pt x="175" y="637"/>
                  </a:lnTo>
                  <a:lnTo>
                    <a:pt x="162" y="639"/>
                  </a:lnTo>
                  <a:lnTo>
                    <a:pt x="150" y="639"/>
                  </a:lnTo>
                  <a:lnTo>
                    <a:pt x="146" y="637"/>
                  </a:lnTo>
                  <a:lnTo>
                    <a:pt x="146" y="636"/>
                  </a:lnTo>
                  <a:lnTo>
                    <a:pt x="150" y="629"/>
                  </a:lnTo>
                  <a:lnTo>
                    <a:pt x="151" y="627"/>
                  </a:lnTo>
                  <a:lnTo>
                    <a:pt x="149" y="624"/>
                  </a:lnTo>
                  <a:lnTo>
                    <a:pt x="151" y="613"/>
                  </a:lnTo>
                  <a:lnTo>
                    <a:pt x="150" y="611"/>
                  </a:lnTo>
                  <a:lnTo>
                    <a:pt x="147" y="609"/>
                  </a:lnTo>
                  <a:lnTo>
                    <a:pt x="147" y="606"/>
                  </a:lnTo>
                  <a:lnTo>
                    <a:pt x="148" y="601"/>
                  </a:lnTo>
                  <a:lnTo>
                    <a:pt x="148" y="599"/>
                  </a:lnTo>
                  <a:lnTo>
                    <a:pt x="133" y="598"/>
                  </a:lnTo>
                  <a:lnTo>
                    <a:pt x="127" y="595"/>
                  </a:lnTo>
                  <a:lnTo>
                    <a:pt x="128" y="590"/>
                  </a:lnTo>
                  <a:lnTo>
                    <a:pt x="128" y="586"/>
                  </a:lnTo>
                  <a:lnTo>
                    <a:pt x="130" y="583"/>
                  </a:lnTo>
                  <a:lnTo>
                    <a:pt x="130" y="581"/>
                  </a:lnTo>
                  <a:lnTo>
                    <a:pt x="128" y="579"/>
                  </a:lnTo>
                  <a:lnTo>
                    <a:pt x="128" y="579"/>
                  </a:lnTo>
                  <a:lnTo>
                    <a:pt x="127" y="578"/>
                  </a:lnTo>
                  <a:lnTo>
                    <a:pt x="127" y="576"/>
                  </a:lnTo>
                  <a:lnTo>
                    <a:pt x="137" y="571"/>
                  </a:lnTo>
                  <a:lnTo>
                    <a:pt x="150" y="563"/>
                  </a:lnTo>
                  <a:lnTo>
                    <a:pt x="151" y="560"/>
                  </a:lnTo>
                  <a:lnTo>
                    <a:pt x="150" y="551"/>
                  </a:lnTo>
                  <a:lnTo>
                    <a:pt x="150" y="549"/>
                  </a:lnTo>
                  <a:lnTo>
                    <a:pt x="151" y="549"/>
                  </a:lnTo>
                  <a:lnTo>
                    <a:pt x="154" y="541"/>
                  </a:lnTo>
                  <a:lnTo>
                    <a:pt x="159" y="528"/>
                  </a:lnTo>
                  <a:lnTo>
                    <a:pt x="159" y="525"/>
                  </a:lnTo>
                  <a:lnTo>
                    <a:pt x="157" y="522"/>
                  </a:lnTo>
                  <a:lnTo>
                    <a:pt x="153" y="521"/>
                  </a:lnTo>
                  <a:lnTo>
                    <a:pt x="150" y="519"/>
                  </a:lnTo>
                  <a:lnTo>
                    <a:pt x="149" y="511"/>
                  </a:lnTo>
                  <a:lnTo>
                    <a:pt x="145" y="509"/>
                  </a:lnTo>
                  <a:lnTo>
                    <a:pt x="141" y="510"/>
                  </a:lnTo>
                  <a:lnTo>
                    <a:pt x="137" y="510"/>
                  </a:lnTo>
                  <a:lnTo>
                    <a:pt x="135" y="510"/>
                  </a:lnTo>
                  <a:lnTo>
                    <a:pt x="132" y="510"/>
                  </a:lnTo>
                  <a:lnTo>
                    <a:pt x="123" y="512"/>
                  </a:lnTo>
                  <a:lnTo>
                    <a:pt x="116" y="512"/>
                  </a:lnTo>
                  <a:lnTo>
                    <a:pt x="111" y="511"/>
                  </a:lnTo>
                  <a:lnTo>
                    <a:pt x="108" y="510"/>
                  </a:lnTo>
                  <a:lnTo>
                    <a:pt x="106" y="507"/>
                  </a:lnTo>
                  <a:lnTo>
                    <a:pt x="104" y="495"/>
                  </a:lnTo>
                  <a:lnTo>
                    <a:pt x="105" y="494"/>
                  </a:lnTo>
                  <a:lnTo>
                    <a:pt x="105" y="494"/>
                  </a:lnTo>
                  <a:lnTo>
                    <a:pt x="111" y="493"/>
                  </a:lnTo>
                  <a:lnTo>
                    <a:pt x="113" y="492"/>
                  </a:lnTo>
                  <a:lnTo>
                    <a:pt x="111" y="485"/>
                  </a:lnTo>
                  <a:lnTo>
                    <a:pt x="105" y="479"/>
                  </a:lnTo>
                  <a:lnTo>
                    <a:pt x="105" y="476"/>
                  </a:lnTo>
                  <a:lnTo>
                    <a:pt x="107" y="474"/>
                  </a:lnTo>
                  <a:lnTo>
                    <a:pt x="115" y="471"/>
                  </a:lnTo>
                  <a:lnTo>
                    <a:pt x="118" y="471"/>
                  </a:lnTo>
                  <a:lnTo>
                    <a:pt x="122" y="470"/>
                  </a:lnTo>
                  <a:lnTo>
                    <a:pt x="127" y="467"/>
                  </a:lnTo>
                  <a:lnTo>
                    <a:pt x="143" y="463"/>
                  </a:lnTo>
                  <a:lnTo>
                    <a:pt x="148" y="463"/>
                  </a:lnTo>
                  <a:lnTo>
                    <a:pt x="159" y="467"/>
                  </a:lnTo>
                  <a:lnTo>
                    <a:pt x="163" y="467"/>
                  </a:lnTo>
                  <a:lnTo>
                    <a:pt x="172" y="463"/>
                  </a:lnTo>
                  <a:lnTo>
                    <a:pt x="174" y="461"/>
                  </a:lnTo>
                  <a:lnTo>
                    <a:pt x="176" y="457"/>
                  </a:lnTo>
                  <a:lnTo>
                    <a:pt x="181" y="450"/>
                  </a:lnTo>
                  <a:lnTo>
                    <a:pt x="183" y="448"/>
                  </a:lnTo>
                  <a:lnTo>
                    <a:pt x="182" y="446"/>
                  </a:lnTo>
                  <a:lnTo>
                    <a:pt x="169" y="433"/>
                  </a:lnTo>
                  <a:lnTo>
                    <a:pt x="166" y="427"/>
                  </a:lnTo>
                  <a:lnTo>
                    <a:pt x="161" y="425"/>
                  </a:lnTo>
                  <a:lnTo>
                    <a:pt x="164" y="421"/>
                  </a:lnTo>
                  <a:lnTo>
                    <a:pt x="164" y="418"/>
                  </a:lnTo>
                  <a:lnTo>
                    <a:pt x="161" y="414"/>
                  </a:lnTo>
                  <a:lnTo>
                    <a:pt x="163" y="411"/>
                  </a:lnTo>
                  <a:lnTo>
                    <a:pt x="166" y="411"/>
                  </a:lnTo>
                  <a:lnTo>
                    <a:pt x="167" y="409"/>
                  </a:lnTo>
                  <a:lnTo>
                    <a:pt x="170" y="410"/>
                  </a:lnTo>
                  <a:lnTo>
                    <a:pt x="180" y="408"/>
                  </a:lnTo>
                  <a:lnTo>
                    <a:pt x="184" y="405"/>
                  </a:lnTo>
                  <a:lnTo>
                    <a:pt x="190" y="407"/>
                  </a:lnTo>
                  <a:lnTo>
                    <a:pt x="201" y="404"/>
                  </a:lnTo>
                  <a:lnTo>
                    <a:pt x="204" y="401"/>
                  </a:lnTo>
                  <a:lnTo>
                    <a:pt x="204" y="399"/>
                  </a:lnTo>
                  <a:lnTo>
                    <a:pt x="202" y="396"/>
                  </a:lnTo>
                  <a:lnTo>
                    <a:pt x="204" y="388"/>
                  </a:lnTo>
                  <a:lnTo>
                    <a:pt x="211" y="386"/>
                  </a:lnTo>
                  <a:lnTo>
                    <a:pt x="212" y="386"/>
                  </a:lnTo>
                  <a:lnTo>
                    <a:pt x="212" y="385"/>
                  </a:lnTo>
                  <a:lnTo>
                    <a:pt x="214" y="383"/>
                  </a:lnTo>
                  <a:lnTo>
                    <a:pt x="209" y="379"/>
                  </a:lnTo>
                  <a:lnTo>
                    <a:pt x="209" y="377"/>
                  </a:lnTo>
                  <a:lnTo>
                    <a:pt x="206" y="376"/>
                  </a:lnTo>
                  <a:lnTo>
                    <a:pt x="201" y="374"/>
                  </a:lnTo>
                  <a:lnTo>
                    <a:pt x="197" y="371"/>
                  </a:lnTo>
                  <a:lnTo>
                    <a:pt x="196" y="365"/>
                  </a:lnTo>
                  <a:lnTo>
                    <a:pt x="200" y="359"/>
                  </a:lnTo>
                  <a:lnTo>
                    <a:pt x="200" y="357"/>
                  </a:lnTo>
                  <a:lnTo>
                    <a:pt x="196" y="352"/>
                  </a:lnTo>
                  <a:lnTo>
                    <a:pt x="196" y="352"/>
                  </a:lnTo>
                  <a:lnTo>
                    <a:pt x="196" y="351"/>
                  </a:lnTo>
                  <a:lnTo>
                    <a:pt x="196" y="349"/>
                  </a:lnTo>
                  <a:lnTo>
                    <a:pt x="196" y="346"/>
                  </a:lnTo>
                  <a:lnTo>
                    <a:pt x="193" y="343"/>
                  </a:lnTo>
                  <a:lnTo>
                    <a:pt x="190" y="342"/>
                  </a:lnTo>
                  <a:lnTo>
                    <a:pt x="188" y="340"/>
                  </a:lnTo>
                  <a:lnTo>
                    <a:pt x="188" y="337"/>
                  </a:lnTo>
                  <a:lnTo>
                    <a:pt x="189" y="333"/>
                  </a:lnTo>
                  <a:lnTo>
                    <a:pt x="184" y="326"/>
                  </a:lnTo>
                  <a:lnTo>
                    <a:pt x="184" y="323"/>
                  </a:lnTo>
                  <a:lnTo>
                    <a:pt x="181" y="319"/>
                  </a:lnTo>
                  <a:lnTo>
                    <a:pt x="179" y="308"/>
                  </a:lnTo>
                  <a:lnTo>
                    <a:pt x="181" y="305"/>
                  </a:lnTo>
                  <a:lnTo>
                    <a:pt x="182" y="304"/>
                  </a:lnTo>
                  <a:lnTo>
                    <a:pt x="185" y="305"/>
                  </a:lnTo>
                  <a:lnTo>
                    <a:pt x="187" y="303"/>
                  </a:lnTo>
                  <a:lnTo>
                    <a:pt x="190" y="296"/>
                  </a:lnTo>
                  <a:lnTo>
                    <a:pt x="183" y="295"/>
                  </a:lnTo>
                  <a:lnTo>
                    <a:pt x="182" y="293"/>
                  </a:lnTo>
                  <a:lnTo>
                    <a:pt x="182" y="290"/>
                  </a:lnTo>
                  <a:lnTo>
                    <a:pt x="185" y="284"/>
                  </a:lnTo>
                  <a:lnTo>
                    <a:pt x="184" y="277"/>
                  </a:lnTo>
                  <a:lnTo>
                    <a:pt x="187" y="274"/>
                  </a:lnTo>
                  <a:lnTo>
                    <a:pt x="194" y="274"/>
                  </a:lnTo>
                  <a:lnTo>
                    <a:pt x="200" y="274"/>
                  </a:lnTo>
                  <a:lnTo>
                    <a:pt x="201" y="272"/>
                  </a:lnTo>
                  <a:lnTo>
                    <a:pt x="202" y="270"/>
                  </a:lnTo>
                  <a:lnTo>
                    <a:pt x="201" y="268"/>
                  </a:lnTo>
                  <a:lnTo>
                    <a:pt x="205" y="267"/>
                  </a:lnTo>
                  <a:lnTo>
                    <a:pt x="205" y="266"/>
                  </a:lnTo>
                  <a:lnTo>
                    <a:pt x="202" y="264"/>
                  </a:lnTo>
                  <a:lnTo>
                    <a:pt x="197" y="262"/>
                  </a:lnTo>
                  <a:lnTo>
                    <a:pt x="197" y="259"/>
                  </a:lnTo>
                  <a:lnTo>
                    <a:pt x="198" y="258"/>
                  </a:lnTo>
                  <a:lnTo>
                    <a:pt x="201" y="259"/>
                  </a:lnTo>
                  <a:lnTo>
                    <a:pt x="203" y="258"/>
                  </a:lnTo>
                  <a:lnTo>
                    <a:pt x="201" y="257"/>
                  </a:lnTo>
                  <a:lnTo>
                    <a:pt x="201" y="255"/>
                  </a:lnTo>
                  <a:lnTo>
                    <a:pt x="202" y="248"/>
                  </a:lnTo>
                  <a:lnTo>
                    <a:pt x="205" y="244"/>
                  </a:lnTo>
                  <a:lnTo>
                    <a:pt x="209" y="242"/>
                  </a:lnTo>
                  <a:lnTo>
                    <a:pt x="210" y="236"/>
                  </a:lnTo>
                  <a:lnTo>
                    <a:pt x="200" y="229"/>
                  </a:lnTo>
                  <a:lnTo>
                    <a:pt x="191" y="227"/>
                  </a:lnTo>
                  <a:lnTo>
                    <a:pt x="189" y="224"/>
                  </a:lnTo>
                  <a:lnTo>
                    <a:pt x="186" y="222"/>
                  </a:lnTo>
                  <a:lnTo>
                    <a:pt x="184" y="218"/>
                  </a:lnTo>
                  <a:lnTo>
                    <a:pt x="185" y="212"/>
                  </a:lnTo>
                  <a:lnTo>
                    <a:pt x="191" y="207"/>
                  </a:lnTo>
                  <a:lnTo>
                    <a:pt x="196" y="206"/>
                  </a:lnTo>
                  <a:lnTo>
                    <a:pt x="197" y="199"/>
                  </a:lnTo>
                  <a:lnTo>
                    <a:pt x="199" y="196"/>
                  </a:lnTo>
                  <a:lnTo>
                    <a:pt x="203" y="191"/>
                  </a:lnTo>
                  <a:lnTo>
                    <a:pt x="211" y="186"/>
                  </a:lnTo>
                  <a:lnTo>
                    <a:pt x="212" y="184"/>
                  </a:lnTo>
                  <a:lnTo>
                    <a:pt x="213" y="182"/>
                  </a:lnTo>
                  <a:lnTo>
                    <a:pt x="214" y="181"/>
                  </a:lnTo>
                  <a:lnTo>
                    <a:pt x="213" y="181"/>
                  </a:lnTo>
                  <a:lnTo>
                    <a:pt x="212" y="179"/>
                  </a:lnTo>
                  <a:lnTo>
                    <a:pt x="212" y="178"/>
                  </a:lnTo>
                  <a:lnTo>
                    <a:pt x="212" y="177"/>
                  </a:lnTo>
                  <a:lnTo>
                    <a:pt x="215" y="175"/>
                  </a:lnTo>
                  <a:lnTo>
                    <a:pt x="217" y="173"/>
                  </a:lnTo>
                  <a:lnTo>
                    <a:pt x="217" y="172"/>
                  </a:lnTo>
                  <a:lnTo>
                    <a:pt x="218" y="171"/>
                  </a:lnTo>
                  <a:lnTo>
                    <a:pt x="219" y="169"/>
                  </a:lnTo>
                  <a:lnTo>
                    <a:pt x="220" y="168"/>
                  </a:lnTo>
                  <a:lnTo>
                    <a:pt x="220" y="167"/>
                  </a:lnTo>
                  <a:lnTo>
                    <a:pt x="222" y="166"/>
                  </a:lnTo>
                  <a:lnTo>
                    <a:pt x="225" y="165"/>
                  </a:lnTo>
                  <a:lnTo>
                    <a:pt x="225" y="165"/>
                  </a:lnTo>
                  <a:lnTo>
                    <a:pt x="225" y="161"/>
                  </a:lnTo>
                  <a:lnTo>
                    <a:pt x="226" y="159"/>
                  </a:lnTo>
                  <a:lnTo>
                    <a:pt x="226" y="158"/>
                  </a:lnTo>
                  <a:lnTo>
                    <a:pt x="225" y="157"/>
                  </a:lnTo>
                  <a:lnTo>
                    <a:pt x="225" y="156"/>
                  </a:lnTo>
                  <a:lnTo>
                    <a:pt x="225" y="155"/>
                  </a:lnTo>
                  <a:lnTo>
                    <a:pt x="225" y="154"/>
                  </a:lnTo>
                  <a:lnTo>
                    <a:pt x="225" y="153"/>
                  </a:lnTo>
                  <a:lnTo>
                    <a:pt x="226" y="153"/>
                  </a:lnTo>
                  <a:lnTo>
                    <a:pt x="230" y="151"/>
                  </a:lnTo>
                  <a:lnTo>
                    <a:pt x="230" y="151"/>
                  </a:lnTo>
                  <a:lnTo>
                    <a:pt x="230" y="149"/>
                  </a:lnTo>
                  <a:lnTo>
                    <a:pt x="231" y="148"/>
                  </a:lnTo>
                  <a:lnTo>
                    <a:pt x="237" y="145"/>
                  </a:lnTo>
                  <a:lnTo>
                    <a:pt x="237" y="145"/>
                  </a:lnTo>
                  <a:lnTo>
                    <a:pt x="236" y="144"/>
                  </a:lnTo>
                  <a:lnTo>
                    <a:pt x="233" y="143"/>
                  </a:lnTo>
                  <a:lnTo>
                    <a:pt x="232" y="143"/>
                  </a:lnTo>
                  <a:lnTo>
                    <a:pt x="232" y="141"/>
                  </a:lnTo>
                  <a:lnTo>
                    <a:pt x="230" y="140"/>
                  </a:lnTo>
                  <a:lnTo>
                    <a:pt x="229" y="139"/>
                  </a:lnTo>
                  <a:lnTo>
                    <a:pt x="230" y="139"/>
                  </a:lnTo>
                  <a:lnTo>
                    <a:pt x="234" y="138"/>
                  </a:lnTo>
                  <a:lnTo>
                    <a:pt x="234" y="136"/>
                  </a:lnTo>
                  <a:lnTo>
                    <a:pt x="237" y="136"/>
                  </a:lnTo>
                  <a:lnTo>
                    <a:pt x="237" y="134"/>
                  </a:lnTo>
                  <a:lnTo>
                    <a:pt x="238" y="133"/>
                  </a:lnTo>
                  <a:lnTo>
                    <a:pt x="241" y="132"/>
                  </a:lnTo>
                  <a:lnTo>
                    <a:pt x="242" y="131"/>
                  </a:lnTo>
                  <a:lnTo>
                    <a:pt x="241" y="130"/>
                  </a:lnTo>
                  <a:lnTo>
                    <a:pt x="242" y="128"/>
                  </a:lnTo>
                  <a:lnTo>
                    <a:pt x="241" y="126"/>
                  </a:lnTo>
                  <a:lnTo>
                    <a:pt x="242" y="125"/>
                  </a:lnTo>
                  <a:lnTo>
                    <a:pt x="245" y="124"/>
                  </a:lnTo>
                  <a:lnTo>
                    <a:pt x="245" y="124"/>
                  </a:lnTo>
                  <a:lnTo>
                    <a:pt x="246" y="124"/>
                  </a:lnTo>
                  <a:lnTo>
                    <a:pt x="247" y="123"/>
                  </a:lnTo>
                  <a:lnTo>
                    <a:pt x="249" y="123"/>
                  </a:lnTo>
                  <a:lnTo>
                    <a:pt x="250" y="122"/>
                  </a:lnTo>
                  <a:lnTo>
                    <a:pt x="256" y="120"/>
                  </a:lnTo>
                  <a:lnTo>
                    <a:pt x="258" y="119"/>
                  </a:lnTo>
                  <a:lnTo>
                    <a:pt x="260" y="118"/>
                  </a:lnTo>
                  <a:lnTo>
                    <a:pt x="261" y="118"/>
                  </a:lnTo>
                  <a:lnTo>
                    <a:pt x="260" y="117"/>
                  </a:lnTo>
                  <a:lnTo>
                    <a:pt x="262" y="116"/>
                  </a:lnTo>
                  <a:lnTo>
                    <a:pt x="263" y="116"/>
                  </a:lnTo>
                  <a:lnTo>
                    <a:pt x="265" y="116"/>
                  </a:lnTo>
                  <a:lnTo>
                    <a:pt x="266" y="115"/>
                  </a:lnTo>
                  <a:lnTo>
                    <a:pt x="265" y="114"/>
                  </a:lnTo>
                  <a:lnTo>
                    <a:pt x="264" y="112"/>
                  </a:lnTo>
                  <a:lnTo>
                    <a:pt x="264" y="111"/>
                  </a:lnTo>
                  <a:lnTo>
                    <a:pt x="267" y="108"/>
                  </a:lnTo>
                  <a:lnTo>
                    <a:pt x="268" y="106"/>
                  </a:lnTo>
                  <a:lnTo>
                    <a:pt x="271" y="103"/>
                  </a:lnTo>
                  <a:lnTo>
                    <a:pt x="271" y="102"/>
                  </a:lnTo>
                  <a:lnTo>
                    <a:pt x="272" y="99"/>
                  </a:lnTo>
                  <a:lnTo>
                    <a:pt x="273" y="98"/>
                  </a:lnTo>
                  <a:lnTo>
                    <a:pt x="275" y="96"/>
                  </a:lnTo>
                  <a:lnTo>
                    <a:pt x="278" y="95"/>
                  </a:lnTo>
                  <a:lnTo>
                    <a:pt x="281" y="94"/>
                  </a:lnTo>
                  <a:lnTo>
                    <a:pt x="283" y="92"/>
                  </a:lnTo>
                  <a:lnTo>
                    <a:pt x="285" y="91"/>
                  </a:lnTo>
                  <a:lnTo>
                    <a:pt x="286" y="90"/>
                  </a:lnTo>
                  <a:lnTo>
                    <a:pt x="287" y="87"/>
                  </a:lnTo>
                  <a:lnTo>
                    <a:pt x="285" y="86"/>
                  </a:lnTo>
                  <a:lnTo>
                    <a:pt x="287" y="84"/>
                  </a:lnTo>
                  <a:lnTo>
                    <a:pt x="287" y="82"/>
                  </a:lnTo>
                  <a:lnTo>
                    <a:pt x="287" y="80"/>
                  </a:lnTo>
                  <a:lnTo>
                    <a:pt x="287" y="80"/>
                  </a:lnTo>
                  <a:lnTo>
                    <a:pt x="289" y="77"/>
                  </a:lnTo>
                  <a:lnTo>
                    <a:pt x="289" y="76"/>
                  </a:lnTo>
                  <a:lnTo>
                    <a:pt x="289" y="74"/>
                  </a:lnTo>
                  <a:lnTo>
                    <a:pt x="291" y="73"/>
                  </a:lnTo>
                  <a:lnTo>
                    <a:pt x="291" y="71"/>
                  </a:lnTo>
                  <a:lnTo>
                    <a:pt x="294" y="70"/>
                  </a:lnTo>
                  <a:lnTo>
                    <a:pt x="294" y="68"/>
                  </a:lnTo>
                  <a:lnTo>
                    <a:pt x="295" y="67"/>
                  </a:lnTo>
                  <a:lnTo>
                    <a:pt x="297" y="66"/>
                  </a:lnTo>
                  <a:lnTo>
                    <a:pt x="298" y="66"/>
                  </a:lnTo>
                  <a:lnTo>
                    <a:pt x="298" y="65"/>
                  </a:lnTo>
                  <a:lnTo>
                    <a:pt x="297" y="64"/>
                  </a:lnTo>
                  <a:lnTo>
                    <a:pt x="299" y="62"/>
                  </a:lnTo>
                  <a:lnTo>
                    <a:pt x="302" y="61"/>
                  </a:lnTo>
                  <a:lnTo>
                    <a:pt x="302" y="61"/>
                  </a:lnTo>
                  <a:lnTo>
                    <a:pt x="302" y="60"/>
                  </a:lnTo>
                  <a:lnTo>
                    <a:pt x="302" y="60"/>
                  </a:lnTo>
                  <a:lnTo>
                    <a:pt x="304" y="60"/>
                  </a:lnTo>
                  <a:lnTo>
                    <a:pt x="307" y="60"/>
                  </a:lnTo>
                  <a:lnTo>
                    <a:pt x="308" y="60"/>
                  </a:lnTo>
                  <a:lnTo>
                    <a:pt x="310" y="60"/>
                  </a:lnTo>
                  <a:lnTo>
                    <a:pt x="313" y="58"/>
                  </a:lnTo>
                  <a:lnTo>
                    <a:pt x="314" y="55"/>
                  </a:lnTo>
                  <a:lnTo>
                    <a:pt x="316" y="54"/>
                  </a:lnTo>
                  <a:lnTo>
                    <a:pt x="320" y="53"/>
                  </a:lnTo>
                  <a:lnTo>
                    <a:pt x="320" y="52"/>
                  </a:lnTo>
                  <a:lnTo>
                    <a:pt x="320" y="51"/>
                  </a:lnTo>
                  <a:lnTo>
                    <a:pt x="319" y="50"/>
                  </a:lnTo>
                  <a:lnTo>
                    <a:pt x="319" y="48"/>
                  </a:lnTo>
                  <a:lnTo>
                    <a:pt x="322" y="47"/>
                  </a:lnTo>
                  <a:lnTo>
                    <a:pt x="324" y="46"/>
                  </a:lnTo>
                  <a:lnTo>
                    <a:pt x="328" y="44"/>
                  </a:lnTo>
                  <a:lnTo>
                    <a:pt x="329" y="42"/>
                  </a:lnTo>
                  <a:lnTo>
                    <a:pt x="331" y="41"/>
                  </a:lnTo>
                  <a:lnTo>
                    <a:pt x="331" y="41"/>
                  </a:lnTo>
                  <a:lnTo>
                    <a:pt x="332" y="39"/>
                  </a:lnTo>
                  <a:lnTo>
                    <a:pt x="336" y="39"/>
                  </a:lnTo>
                  <a:lnTo>
                    <a:pt x="336" y="38"/>
                  </a:lnTo>
                  <a:lnTo>
                    <a:pt x="335" y="37"/>
                  </a:lnTo>
                  <a:lnTo>
                    <a:pt x="333" y="35"/>
                  </a:lnTo>
                  <a:lnTo>
                    <a:pt x="334" y="32"/>
                  </a:lnTo>
                  <a:lnTo>
                    <a:pt x="334" y="30"/>
                  </a:lnTo>
                  <a:lnTo>
                    <a:pt x="332" y="29"/>
                  </a:lnTo>
                  <a:lnTo>
                    <a:pt x="332" y="27"/>
                  </a:lnTo>
                  <a:lnTo>
                    <a:pt x="332" y="27"/>
                  </a:lnTo>
                  <a:lnTo>
                    <a:pt x="336" y="27"/>
                  </a:lnTo>
                  <a:lnTo>
                    <a:pt x="339" y="25"/>
                  </a:lnTo>
                  <a:lnTo>
                    <a:pt x="339" y="24"/>
                  </a:lnTo>
                  <a:lnTo>
                    <a:pt x="342" y="22"/>
                  </a:lnTo>
                  <a:lnTo>
                    <a:pt x="343" y="19"/>
                  </a:lnTo>
                  <a:lnTo>
                    <a:pt x="343" y="19"/>
                  </a:lnTo>
                  <a:lnTo>
                    <a:pt x="345" y="18"/>
                  </a:lnTo>
                  <a:lnTo>
                    <a:pt x="349" y="18"/>
                  </a:lnTo>
                  <a:lnTo>
                    <a:pt x="353" y="17"/>
                  </a:lnTo>
                  <a:lnTo>
                    <a:pt x="356" y="14"/>
                  </a:lnTo>
                  <a:lnTo>
                    <a:pt x="358" y="12"/>
                  </a:lnTo>
                  <a:lnTo>
                    <a:pt x="360" y="11"/>
                  </a:lnTo>
                  <a:lnTo>
                    <a:pt x="365" y="10"/>
                  </a:lnTo>
                  <a:lnTo>
                    <a:pt x="368" y="8"/>
                  </a:lnTo>
                  <a:lnTo>
                    <a:pt x="370" y="7"/>
                  </a:lnTo>
                  <a:lnTo>
                    <a:pt x="372" y="7"/>
                  </a:lnTo>
                  <a:lnTo>
                    <a:pt x="374" y="8"/>
                  </a:lnTo>
                  <a:lnTo>
                    <a:pt x="377" y="7"/>
                  </a:lnTo>
                  <a:lnTo>
                    <a:pt x="380" y="7"/>
                  </a:lnTo>
                  <a:lnTo>
                    <a:pt x="384" y="8"/>
                  </a:lnTo>
                  <a:lnTo>
                    <a:pt x="385" y="8"/>
                  </a:lnTo>
                  <a:lnTo>
                    <a:pt x="388" y="8"/>
                  </a:lnTo>
                  <a:lnTo>
                    <a:pt x="392" y="9"/>
                  </a:lnTo>
                  <a:lnTo>
                    <a:pt x="394" y="8"/>
                  </a:lnTo>
                  <a:lnTo>
                    <a:pt x="395" y="8"/>
                  </a:lnTo>
                  <a:lnTo>
                    <a:pt x="398" y="8"/>
                  </a:lnTo>
                  <a:lnTo>
                    <a:pt x="399" y="7"/>
                  </a:lnTo>
                  <a:lnTo>
                    <a:pt x="402" y="7"/>
                  </a:lnTo>
                  <a:lnTo>
                    <a:pt x="407" y="6"/>
                  </a:lnTo>
                  <a:lnTo>
                    <a:pt x="411" y="7"/>
                  </a:lnTo>
                  <a:lnTo>
                    <a:pt x="414" y="6"/>
                  </a:lnTo>
                  <a:lnTo>
                    <a:pt x="415" y="7"/>
                  </a:lnTo>
                  <a:lnTo>
                    <a:pt x="417" y="8"/>
                  </a:lnTo>
                  <a:lnTo>
                    <a:pt x="419" y="9"/>
                  </a:lnTo>
                  <a:lnTo>
                    <a:pt x="421" y="8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3" y="4"/>
                  </a:lnTo>
                  <a:lnTo>
                    <a:pt x="427" y="2"/>
                  </a:lnTo>
                  <a:lnTo>
                    <a:pt x="429" y="2"/>
                  </a:lnTo>
                  <a:lnTo>
                    <a:pt x="431" y="2"/>
                  </a:lnTo>
                  <a:lnTo>
                    <a:pt x="435" y="1"/>
                  </a:lnTo>
                  <a:lnTo>
                    <a:pt x="437" y="1"/>
                  </a:lnTo>
                  <a:lnTo>
                    <a:pt x="439" y="1"/>
                  </a:lnTo>
                  <a:lnTo>
                    <a:pt x="443" y="0"/>
                  </a:lnTo>
                  <a:lnTo>
                    <a:pt x="447" y="2"/>
                  </a:lnTo>
                  <a:lnTo>
                    <a:pt x="450" y="3"/>
                  </a:lnTo>
                  <a:lnTo>
                    <a:pt x="458" y="11"/>
                  </a:lnTo>
                  <a:lnTo>
                    <a:pt x="461" y="14"/>
                  </a:lnTo>
                  <a:lnTo>
                    <a:pt x="463" y="17"/>
                  </a:lnTo>
                  <a:lnTo>
                    <a:pt x="468" y="19"/>
                  </a:lnTo>
                  <a:lnTo>
                    <a:pt x="472" y="21"/>
                  </a:lnTo>
                  <a:lnTo>
                    <a:pt x="476" y="23"/>
                  </a:lnTo>
                  <a:lnTo>
                    <a:pt x="477" y="26"/>
                  </a:lnTo>
                  <a:lnTo>
                    <a:pt x="480" y="27"/>
                  </a:lnTo>
                  <a:lnTo>
                    <a:pt x="480" y="28"/>
                  </a:lnTo>
                  <a:lnTo>
                    <a:pt x="482" y="29"/>
                  </a:lnTo>
                  <a:lnTo>
                    <a:pt x="489" y="32"/>
                  </a:lnTo>
                  <a:lnTo>
                    <a:pt x="492" y="35"/>
                  </a:lnTo>
                  <a:lnTo>
                    <a:pt x="495" y="36"/>
                  </a:lnTo>
                  <a:lnTo>
                    <a:pt x="497" y="36"/>
                  </a:lnTo>
                  <a:lnTo>
                    <a:pt x="504" y="36"/>
                  </a:lnTo>
                  <a:lnTo>
                    <a:pt x="507" y="36"/>
                  </a:lnTo>
                  <a:lnTo>
                    <a:pt x="508" y="37"/>
                  </a:lnTo>
                  <a:lnTo>
                    <a:pt x="507" y="41"/>
                  </a:lnTo>
                  <a:lnTo>
                    <a:pt x="507" y="41"/>
                  </a:lnTo>
                  <a:lnTo>
                    <a:pt x="509" y="43"/>
                  </a:lnTo>
                  <a:lnTo>
                    <a:pt x="511" y="44"/>
                  </a:lnTo>
                  <a:lnTo>
                    <a:pt x="514" y="44"/>
                  </a:lnTo>
                  <a:lnTo>
                    <a:pt x="523" y="44"/>
                  </a:lnTo>
                  <a:lnTo>
                    <a:pt x="528" y="42"/>
                  </a:lnTo>
                  <a:lnTo>
                    <a:pt x="530" y="42"/>
                  </a:lnTo>
                  <a:lnTo>
                    <a:pt x="534" y="44"/>
                  </a:lnTo>
                  <a:lnTo>
                    <a:pt x="536" y="45"/>
                  </a:lnTo>
                  <a:lnTo>
                    <a:pt x="544" y="45"/>
                  </a:lnTo>
                  <a:lnTo>
                    <a:pt x="548" y="46"/>
                  </a:lnTo>
                  <a:lnTo>
                    <a:pt x="551" y="49"/>
                  </a:lnTo>
                  <a:lnTo>
                    <a:pt x="556" y="52"/>
                  </a:lnTo>
                  <a:lnTo>
                    <a:pt x="562" y="58"/>
                  </a:lnTo>
                  <a:lnTo>
                    <a:pt x="566" y="61"/>
                  </a:lnTo>
                  <a:lnTo>
                    <a:pt x="572" y="62"/>
                  </a:lnTo>
                  <a:lnTo>
                    <a:pt x="574" y="63"/>
                  </a:lnTo>
                  <a:lnTo>
                    <a:pt x="587" y="63"/>
                  </a:lnTo>
                  <a:lnTo>
                    <a:pt x="588" y="63"/>
                  </a:lnTo>
                  <a:lnTo>
                    <a:pt x="589" y="61"/>
                  </a:lnTo>
                  <a:lnTo>
                    <a:pt x="595" y="60"/>
                  </a:lnTo>
                  <a:lnTo>
                    <a:pt x="597" y="61"/>
                  </a:lnTo>
                  <a:lnTo>
                    <a:pt x="601" y="62"/>
                  </a:lnTo>
                  <a:lnTo>
                    <a:pt x="609" y="63"/>
                  </a:lnTo>
                  <a:lnTo>
                    <a:pt x="617" y="67"/>
                  </a:lnTo>
                  <a:lnTo>
                    <a:pt x="620" y="68"/>
                  </a:lnTo>
                  <a:lnTo>
                    <a:pt x="626" y="68"/>
                  </a:lnTo>
                  <a:lnTo>
                    <a:pt x="647" y="65"/>
                  </a:lnTo>
                  <a:lnTo>
                    <a:pt x="649" y="65"/>
                  </a:lnTo>
                  <a:lnTo>
                    <a:pt x="651" y="65"/>
                  </a:lnTo>
                  <a:lnTo>
                    <a:pt x="654" y="67"/>
                  </a:lnTo>
                  <a:lnTo>
                    <a:pt x="657" y="69"/>
                  </a:lnTo>
                  <a:lnTo>
                    <a:pt x="660" y="70"/>
                  </a:lnTo>
                  <a:lnTo>
                    <a:pt x="661" y="72"/>
                  </a:lnTo>
                  <a:lnTo>
                    <a:pt x="660" y="74"/>
                  </a:lnTo>
                  <a:lnTo>
                    <a:pt x="662" y="76"/>
                  </a:lnTo>
                  <a:lnTo>
                    <a:pt x="663" y="76"/>
                  </a:lnTo>
                  <a:lnTo>
                    <a:pt x="666" y="76"/>
                  </a:lnTo>
                  <a:lnTo>
                    <a:pt x="670" y="76"/>
                  </a:lnTo>
                  <a:lnTo>
                    <a:pt x="676" y="79"/>
                  </a:lnTo>
                  <a:lnTo>
                    <a:pt x="677" y="79"/>
                  </a:lnTo>
                  <a:lnTo>
                    <a:pt x="674" y="82"/>
                  </a:lnTo>
                  <a:close/>
                </a:path>
              </a:pathLst>
            </a:custGeom>
            <a:solidFill>
              <a:srgbClr val="44546A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Freeform 11"/>
            <p:cNvSpPr/>
            <p:nvPr/>
          </p:nvSpPr>
          <p:spPr bwMode="auto">
            <a:xfrm>
              <a:off x="987" y="959"/>
              <a:ext cx="1595" cy="719"/>
            </a:xfrm>
            <a:custGeom>
              <a:avLst/>
              <a:gdLst/>
              <a:ahLst/>
              <a:cxnLst>
                <a:cxn ang="0">
                  <a:pos x="1591" y="691"/>
                </a:cxn>
                <a:cxn ang="0">
                  <a:pos x="1557" y="715"/>
                </a:cxn>
                <a:cxn ang="0">
                  <a:pos x="1490" y="655"/>
                </a:cxn>
                <a:cxn ang="0">
                  <a:pos x="1443" y="587"/>
                </a:cxn>
                <a:cxn ang="0">
                  <a:pos x="1345" y="543"/>
                </a:cxn>
                <a:cxn ang="0">
                  <a:pos x="1203" y="508"/>
                </a:cxn>
                <a:cxn ang="0">
                  <a:pos x="1100" y="466"/>
                </a:cxn>
                <a:cxn ang="0">
                  <a:pos x="1022" y="481"/>
                </a:cxn>
                <a:cxn ang="0">
                  <a:pos x="982" y="522"/>
                </a:cxn>
                <a:cxn ang="0">
                  <a:pos x="947" y="559"/>
                </a:cxn>
                <a:cxn ang="0">
                  <a:pos x="907" y="597"/>
                </a:cxn>
                <a:cxn ang="0">
                  <a:pos x="888" y="633"/>
                </a:cxn>
                <a:cxn ang="0">
                  <a:pos x="857" y="535"/>
                </a:cxn>
                <a:cxn ang="0">
                  <a:pos x="574" y="474"/>
                </a:cxn>
                <a:cxn ang="0">
                  <a:pos x="436" y="426"/>
                </a:cxn>
                <a:cxn ang="0">
                  <a:pos x="266" y="392"/>
                </a:cxn>
                <a:cxn ang="0">
                  <a:pos x="55" y="308"/>
                </a:cxn>
                <a:cxn ang="0">
                  <a:pos x="53" y="292"/>
                </a:cxn>
                <a:cxn ang="0">
                  <a:pos x="51" y="276"/>
                </a:cxn>
                <a:cxn ang="0">
                  <a:pos x="47" y="259"/>
                </a:cxn>
                <a:cxn ang="0">
                  <a:pos x="28" y="247"/>
                </a:cxn>
                <a:cxn ang="0">
                  <a:pos x="12" y="237"/>
                </a:cxn>
                <a:cxn ang="0">
                  <a:pos x="4" y="222"/>
                </a:cxn>
                <a:cxn ang="0">
                  <a:pos x="2" y="206"/>
                </a:cxn>
                <a:cxn ang="0">
                  <a:pos x="7" y="193"/>
                </a:cxn>
                <a:cxn ang="0">
                  <a:pos x="31" y="189"/>
                </a:cxn>
                <a:cxn ang="0">
                  <a:pos x="57" y="184"/>
                </a:cxn>
                <a:cxn ang="0">
                  <a:pos x="79" y="177"/>
                </a:cxn>
                <a:cxn ang="0">
                  <a:pos x="103" y="171"/>
                </a:cxn>
                <a:cxn ang="0">
                  <a:pos x="128" y="165"/>
                </a:cxn>
                <a:cxn ang="0">
                  <a:pos x="153" y="160"/>
                </a:cxn>
                <a:cxn ang="0">
                  <a:pos x="176" y="154"/>
                </a:cxn>
                <a:cxn ang="0">
                  <a:pos x="202" y="150"/>
                </a:cxn>
                <a:cxn ang="0">
                  <a:pos x="229" y="146"/>
                </a:cxn>
                <a:cxn ang="0">
                  <a:pos x="256" y="142"/>
                </a:cxn>
                <a:cxn ang="0">
                  <a:pos x="280" y="138"/>
                </a:cxn>
                <a:cxn ang="0">
                  <a:pos x="306" y="132"/>
                </a:cxn>
                <a:cxn ang="0">
                  <a:pos x="333" y="128"/>
                </a:cxn>
                <a:cxn ang="0">
                  <a:pos x="357" y="125"/>
                </a:cxn>
                <a:cxn ang="0">
                  <a:pos x="378" y="123"/>
                </a:cxn>
                <a:cxn ang="0">
                  <a:pos x="401" y="118"/>
                </a:cxn>
                <a:cxn ang="0">
                  <a:pos x="424" y="110"/>
                </a:cxn>
                <a:cxn ang="0">
                  <a:pos x="449" y="102"/>
                </a:cxn>
                <a:cxn ang="0">
                  <a:pos x="476" y="97"/>
                </a:cxn>
                <a:cxn ang="0">
                  <a:pos x="501" y="93"/>
                </a:cxn>
                <a:cxn ang="0">
                  <a:pos x="525" y="85"/>
                </a:cxn>
                <a:cxn ang="0">
                  <a:pos x="547" y="80"/>
                </a:cxn>
                <a:cxn ang="0">
                  <a:pos x="574" y="75"/>
                </a:cxn>
                <a:cxn ang="0">
                  <a:pos x="597" y="70"/>
                </a:cxn>
                <a:cxn ang="0">
                  <a:pos x="623" y="65"/>
                </a:cxn>
                <a:cxn ang="0">
                  <a:pos x="954" y="5"/>
                </a:cxn>
                <a:cxn ang="0">
                  <a:pos x="1030" y="82"/>
                </a:cxn>
                <a:cxn ang="0">
                  <a:pos x="1133" y="100"/>
                </a:cxn>
                <a:cxn ang="0">
                  <a:pos x="1299" y="79"/>
                </a:cxn>
                <a:cxn ang="0">
                  <a:pos x="1356" y="171"/>
                </a:cxn>
                <a:cxn ang="0">
                  <a:pos x="1365" y="241"/>
                </a:cxn>
                <a:cxn ang="0">
                  <a:pos x="1308" y="325"/>
                </a:cxn>
                <a:cxn ang="0">
                  <a:pos x="1295" y="391"/>
                </a:cxn>
                <a:cxn ang="0">
                  <a:pos x="1371" y="471"/>
                </a:cxn>
                <a:cxn ang="0">
                  <a:pos x="1496" y="545"/>
                </a:cxn>
                <a:cxn ang="0">
                  <a:pos x="1521" y="600"/>
                </a:cxn>
                <a:cxn ang="0">
                  <a:pos x="1585" y="623"/>
                </a:cxn>
              </a:cxnLst>
              <a:rect l="0" t="0" r="r" b="b"/>
              <a:pathLst>
                <a:path w="1595" h="719">
                  <a:moveTo>
                    <a:pt x="1594" y="654"/>
                  </a:moveTo>
                  <a:lnTo>
                    <a:pt x="1591" y="655"/>
                  </a:lnTo>
                  <a:lnTo>
                    <a:pt x="1588" y="655"/>
                  </a:lnTo>
                  <a:lnTo>
                    <a:pt x="1587" y="658"/>
                  </a:lnTo>
                  <a:lnTo>
                    <a:pt x="1586" y="659"/>
                  </a:lnTo>
                  <a:lnTo>
                    <a:pt x="1586" y="659"/>
                  </a:lnTo>
                  <a:lnTo>
                    <a:pt x="1587" y="659"/>
                  </a:lnTo>
                  <a:lnTo>
                    <a:pt x="1588" y="660"/>
                  </a:lnTo>
                  <a:lnTo>
                    <a:pt x="1587" y="663"/>
                  </a:lnTo>
                  <a:lnTo>
                    <a:pt x="1587" y="663"/>
                  </a:lnTo>
                  <a:lnTo>
                    <a:pt x="1588" y="664"/>
                  </a:lnTo>
                  <a:lnTo>
                    <a:pt x="1591" y="664"/>
                  </a:lnTo>
                  <a:lnTo>
                    <a:pt x="1593" y="666"/>
                  </a:lnTo>
                  <a:lnTo>
                    <a:pt x="1594" y="666"/>
                  </a:lnTo>
                  <a:lnTo>
                    <a:pt x="1595" y="665"/>
                  </a:lnTo>
                  <a:lnTo>
                    <a:pt x="1595" y="666"/>
                  </a:lnTo>
                  <a:lnTo>
                    <a:pt x="1594" y="669"/>
                  </a:lnTo>
                  <a:lnTo>
                    <a:pt x="1592" y="670"/>
                  </a:lnTo>
                  <a:lnTo>
                    <a:pt x="1593" y="671"/>
                  </a:lnTo>
                  <a:lnTo>
                    <a:pt x="1593" y="672"/>
                  </a:lnTo>
                  <a:lnTo>
                    <a:pt x="1592" y="674"/>
                  </a:lnTo>
                  <a:lnTo>
                    <a:pt x="1592" y="676"/>
                  </a:lnTo>
                  <a:lnTo>
                    <a:pt x="1593" y="677"/>
                  </a:lnTo>
                  <a:lnTo>
                    <a:pt x="1595" y="678"/>
                  </a:lnTo>
                  <a:lnTo>
                    <a:pt x="1595" y="680"/>
                  </a:lnTo>
                  <a:lnTo>
                    <a:pt x="1593" y="682"/>
                  </a:lnTo>
                  <a:lnTo>
                    <a:pt x="1592" y="685"/>
                  </a:lnTo>
                  <a:lnTo>
                    <a:pt x="1591" y="686"/>
                  </a:lnTo>
                  <a:lnTo>
                    <a:pt x="1591" y="688"/>
                  </a:lnTo>
                  <a:lnTo>
                    <a:pt x="1590" y="690"/>
                  </a:lnTo>
                  <a:lnTo>
                    <a:pt x="1590" y="690"/>
                  </a:lnTo>
                  <a:lnTo>
                    <a:pt x="1591" y="691"/>
                  </a:lnTo>
                  <a:lnTo>
                    <a:pt x="1592" y="692"/>
                  </a:lnTo>
                  <a:lnTo>
                    <a:pt x="1591" y="693"/>
                  </a:lnTo>
                  <a:lnTo>
                    <a:pt x="1587" y="697"/>
                  </a:lnTo>
                  <a:lnTo>
                    <a:pt x="1587" y="698"/>
                  </a:lnTo>
                  <a:lnTo>
                    <a:pt x="1588" y="699"/>
                  </a:lnTo>
                  <a:lnTo>
                    <a:pt x="1590" y="700"/>
                  </a:lnTo>
                  <a:lnTo>
                    <a:pt x="1590" y="700"/>
                  </a:lnTo>
                  <a:lnTo>
                    <a:pt x="1590" y="701"/>
                  </a:lnTo>
                  <a:lnTo>
                    <a:pt x="1587" y="702"/>
                  </a:lnTo>
                  <a:lnTo>
                    <a:pt x="1587" y="703"/>
                  </a:lnTo>
                  <a:lnTo>
                    <a:pt x="1590" y="707"/>
                  </a:lnTo>
                  <a:lnTo>
                    <a:pt x="1591" y="710"/>
                  </a:lnTo>
                  <a:lnTo>
                    <a:pt x="1593" y="711"/>
                  </a:lnTo>
                  <a:lnTo>
                    <a:pt x="1593" y="713"/>
                  </a:lnTo>
                  <a:lnTo>
                    <a:pt x="1593" y="714"/>
                  </a:lnTo>
                  <a:lnTo>
                    <a:pt x="1591" y="715"/>
                  </a:lnTo>
                  <a:lnTo>
                    <a:pt x="1590" y="715"/>
                  </a:lnTo>
                  <a:lnTo>
                    <a:pt x="1587" y="715"/>
                  </a:lnTo>
                  <a:lnTo>
                    <a:pt x="1586" y="715"/>
                  </a:lnTo>
                  <a:lnTo>
                    <a:pt x="1586" y="717"/>
                  </a:lnTo>
                  <a:lnTo>
                    <a:pt x="1587" y="717"/>
                  </a:lnTo>
                  <a:lnTo>
                    <a:pt x="1588" y="717"/>
                  </a:lnTo>
                  <a:lnTo>
                    <a:pt x="1586" y="719"/>
                  </a:lnTo>
                  <a:lnTo>
                    <a:pt x="1579" y="718"/>
                  </a:lnTo>
                  <a:lnTo>
                    <a:pt x="1577" y="717"/>
                  </a:lnTo>
                  <a:lnTo>
                    <a:pt x="1572" y="716"/>
                  </a:lnTo>
                  <a:lnTo>
                    <a:pt x="1570" y="715"/>
                  </a:lnTo>
                  <a:lnTo>
                    <a:pt x="1568" y="715"/>
                  </a:lnTo>
                  <a:lnTo>
                    <a:pt x="1565" y="715"/>
                  </a:lnTo>
                  <a:lnTo>
                    <a:pt x="1563" y="717"/>
                  </a:lnTo>
                  <a:lnTo>
                    <a:pt x="1562" y="717"/>
                  </a:lnTo>
                  <a:lnTo>
                    <a:pt x="1557" y="715"/>
                  </a:lnTo>
                  <a:lnTo>
                    <a:pt x="1553" y="714"/>
                  </a:lnTo>
                  <a:lnTo>
                    <a:pt x="1544" y="710"/>
                  </a:lnTo>
                  <a:lnTo>
                    <a:pt x="1543" y="707"/>
                  </a:lnTo>
                  <a:lnTo>
                    <a:pt x="1545" y="704"/>
                  </a:lnTo>
                  <a:lnTo>
                    <a:pt x="1545" y="703"/>
                  </a:lnTo>
                  <a:lnTo>
                    <a:pt x="1545" y="702"/>
                  </a:lnTo>
                  <a:lnTo>
                    <a:pt x="1542" y="701"/>
                  </a:lnTo>
                  <a:lnTo>
                    <a:pt x="1539" y="700"/>
                  </a:lnTo>
                  <a:lnTo>
                    <a:pt x="1538" y="699"/>
                  </a:lnTo>
                  <a:lnTo>
                    <a:pt x="1537" y="698"/>
                  </a:lnTo>
                  <a:lnTo>
                    <a:pt x="1535" y="693"/>
                  </a:lnTo>
                  <a:lnTo>
                    <a:pt x="1534" y="692"/>
                  </a:lnTo>
                  <a:lnTo>
                    <a:pt x="1533" y="691"/>
                  </a:lnTo>
                  <a:lnTo>
                    <a:pt x="1525" y="690"/>
                  </a:lnTo>
                  <a:lnTo>
                    <a:pt x="1524" y="690"/>
                  </a:lnTo>
                  <a:lnTo>
                    <a:pt x="1520" y="686"/>
                  </a:lnTo>
                  <a:lnTo>
                    <a:pt x="1519" y="684"/>
                  </a:lnTo>
                  <a:lnTo>
                    <a:pt x="1520" y="682"/>
                  </a:lnTo>
                  <a:lnTo>
                    <a:pt x="1521" y="681"/>
                  </a:lnTo>
                  <a:lnTo>
                    <a:pt x="1519" y="679"/>
                  </a:lnTo>
                  <a:lnTo>
                    <a:pt x="1517" y="677"/>
                  </a:lnTo>
                  <a:lnTo>
                    <a:pt x="1511" y="674"/>
                  </a:lnTo>
                  <a:lnTo>
                    <a:pt x="1510" y="673"/>
                  </a:lnTo>
                  <a:lnTo>
                    <a:pt x="1508" y="671"/>
                  </a:lnTo>
                  <a:lnTo>
                    <a:pt x="1507" y="665"/>
                  </a:lnTo>
                  <a:lnTo>
                    <a:pt x="1507" y="664"/>
                  </a:lnTo>
                  <a:lnTo>
                    <a:pt x="1504" y="662"/>
                  </a:lnTo>
                  <a:lnTo>
                    <a:pt x="1502" y="658"/>
                  </a:lnTo>
                  <a:lnTo>
                    <a:pt x="1500" y="657"/>
                  </a:lnTo>
                  <a:lnTo>
                    <a:pt x="1494" y="657"/>
                  </a:lnTo>
                  <a:lnTo>
                    <a:pt x="1492" y="656"/>
                  </a:lnTo>
                  <a:lnTo>
                    <a:pt x="1490" y="655"/>
                  </a:lnTo>
                  <a:lnTo>
                    <a:pt x="1489" y="653"/>
                  </a:lnTo>
                  <a:lnTo>
                    <a:pt x="1488" y="651"/>
                  </a:lnTo>
                  <a:lnTo>
                    <a:pt x="1484" y="648"/>
                  </a:lnTo>
                  <a:lnTo>
                    <a:pt x="1483" y="645"/>
                  </a:lnTo>
                  <a:lnTo>
                    <a:pt x="1482" y="640"/>
                  </a:lnTo>
                  <a:lnTo>
                    <a:pt x="1482" y="636"/>
                  </a:lnTo>
                  <a:lnTo>
                    <a:pt x="1481" y="636"/>
                  </a:lnTo>
                  <a:lnTo>
                    <a:pt x="1477" y="633"/>
                  </a:lnTo>
                  <a:lnTo>
                    <a:pt x="1475" y="629"/>
                  </a:lnTo>
                  <a:lnTo>
                    <a:pt x="1467" y="623"/>
                  </a:lnTo>
                  <a:lnTo>
                    <a:pt x="1467" y="622"/>
                  </a:lnTo>
                  <a:lnTo>
                    <a:pt x="1468" y="618"/>
                  </a:lnTo>
                  <a:lnTo>
                    <a:pt x="1468" y="617"/>
                  </a:lnTo>
                  <a:lnTo>
                    <a:pt x="1467" y="616"/>
                  </a:lnTo>
                  <a:lnTo>
                    <a:pt x="1464" y="614"/>
                  </a:lnTo>
                  <a:lnTo>
                    <a:pt x="1462" y="613"/>
                  </a:lnTo>
                  <a:lnTo>
                    <a:pt x="1461" y="611"/>
                  </a:lnTo>
                  <a:lnTo>
                    <a:pt x="1462" y="607"/>
                  </a:lnTo>
                  <a:lnTo>
                    <a:pt x="1461" y="607"/>
                  </a:lnTo>
                  <a:lnTo>
                    <a:pt x="1459" y="606"/>
                  </a:lnTo>
                  <a:lnTo>
                    <a:pt x="1458" y="604"/>
                  </a:lnTo>
                  <a:lnTo>
                    <a:pt x="1455" y="603"/>
                  </a:lnTo>
                  <a:lnTo>
                    <a:pt x="1455" y="602"/>
                  </a:lnTo>
                  <a:lnTo>
                    <a:pt x="1455" y="601"/>
                  </a:lnTo>
                  <a:lnTo>
                    <a:pt x="1457" y="598"/>
                  </a:lnTo>
                  <a:lnTo>
                    <a:pt x="1457" y="594"/>
                  </a:lnTo>
                  <a:lnTo>
                    <a:pt x="1456" y="593"/>
                  </a:lnTo>
                  <a:lnTo>
                    <a:pt x="1454" y="592"/>
                  </a:lnTo>
                  <a:lnTo>
                    <a:pt x="1447" y="589"/>
                  </a:lnTo>
                  <a:lnTo>
                    <a:pt x="1443" y="589"/>
                  </a:lnTo>
                  <a:lnTo>
                    <a:pt x="1443" y="588"/>
                  </a:lnTo>
                  <a:lnTo>
                    <a:pt x="1443" y="587"/>
                  </a:lnTo>
                  <a:lnTo>
                    <a:pt x="1443" y="586"/>
                  </a:lnTo>
                  <a:lnTo>
                    <a:pt x="1440" y="585"/>
                  </a:lnTo>
                  <a:lnTo>
                    <a:pt x="1437" y="582"/>
                  </a:lnTo>
                  <a:lnTo>
                    <a:pt x="1434" y="580"/>
                  </a:lnTo>
                  <a:lnTo>
                    <a:pt x="1433" y="580"/>
                  </a:lnTo>
                  <a:lnTo>
                    <a:pt x="1431" y="579"/>
                  </a:lnTo>
                  <a:lnTo>
                    <a:pt x="1430" y="578"/>
                  </a:lnTo>
                  <a:lnTo>
                    <a:pt x="1429" y="574"/>
                  </a:lnTo>
                  <a:lnTo>
                    <a:pt x="1429" y="573"/>
                  </a:lnTo>
                  <a:lnTo>
                    <a:pt x="1429" y="572"/>
                  </a:lnTo>
                  <a:lnTo>
                    <a:pt x="1429" y="571"/>
                  </a:lnTo>
                  <a:lnTo>
                    <a:pt x="1425" y="570"/>
                  </a:lnTo>
                  <a:lnTo>
                    <a:pt x="1423" y="569"/>
                  </a:lnTo>
                  <a:lnTo>
                    <a:pt x="1419" y="568"/>
                  </a:lnTo>
                  <a:lnTo>
                    <a:pt x="1416" y="566"/>
                  </a:lnTo>
                  <a:lnTo>
                    <a:pt x="1407" y="565"/>
                  </a:lnTo>
                  <a:lnTo>
                    <a:pt x="1403" y="563"/>
                  </a:lnTo>
                  <a:lnTo>
                    <a:pt x="1399" y="563"/>
                  </a:lnTo>
                  <a:lnTo>
                    <a:pt x="1392" y="562"/>
                  </a:lnTo>
                  <a:lnTo>
                    <a:pt x="1386" y="562"/>
                  </a:lnTo>
                  <a:lnTo>
                    <a:pt x="1376" y="559"/>
                  </a:lnTo>
                  <a:lnTo>
                    <a:pt x="1371" y="557"/>
                  </a:lnTo>
                  <a:lnTo>
                    <a:pt x="1369" y="553"/>
                  </a:lnTo>
                  <a:lnTo>
                    <a:pt x="1365" y="553"/>
                  </a:lnTo>
                  <a:lnTo>
                    <a:pt x="1364" y="551"/>
                  </a:lnTo>
                  <a:lnTo>
                    <a:pt x="1363" y="550"/>
                  </a:lnTo>
                  <a:lnTo>
                    <a:pt x="1362" y="548"/>
                  </a:lnTo>
                  <a:lnTo>
                    <a:pt x="1353" y="545"/>
                  </a:lnTo>
                  <a:lnTo>
                    <a:pt x="1348" y="545"/>
                  </a:lnTo>
                  <a:lnTo>
                    <a:pt x="1346" y="544"/>
                  </a:lnTo>
                  <a:lnTo>
                    <a:pt x="1346" y="543"/>
                  </a:lnTo>
                  <a:lnTo>
                    <a:pt x="1345" y="543"/>
                  </a:lnTo>
                  <a:lnTo>
                    <a:pt x="1339" y="540"/>
                  </a:lnTo>
                  <a:lnTo>
                    <a:pt x="1335" y="540"/>
                  </a:lnTo>
                  <a:lnTo>
                    <a:pt x="1332" y="540"/>
                  </a:lnTo>
                  <a:lnTo>
                    <a:pt x="1331" y="540"/>
                  </a:lnTo>
                  <a:lnTo>
                    <a:pt x="1329" y="538"/>
                  </a:lnTo>
                  <a:lnTo>
                    <a:pt x="1330" y="536"/>
                  </a:lnTo>
                  <a:lnTo>
                    <a:pt x="1329" y="534"/>
                  </a:lnTo>
                  <a:lnTo>
                    <a:pt x="1326" y="533"/>
                  </a:lnTo>
                  <a:lnTo>
                    <a:pt x="1323" y="531"/>
                  </a:lnTo>
                  <a:lnTo>
                    <a:pt x="1320" y="529"/>
                  </a:lnTo>
                  <a:lnTo>
                    <a:pt x="1318" y="529"/>
                  </a:lnTo>
                  <a:lnTo>
                    <a:pt x="1316" y="529"/>
                  </a:lnTo>
                  <a:lnTo>
                    <a:pt x="1295" y="532"/>
                  </a:lnTo>
                  <a:lnTo>
                    <a:pt x="1289" y="532"/>
                  </a:lnTo>
                  <a:lnTo>
                    <a:pt x="1286" y="531"/>
                  </a:lnTo>
                  <a:lnTo>
                    <a:pt x="1278" y="527"/>
                  </a:lnTo>
                  <a:lnTo>
                    <a:pt x="1270" y="526"/>
                  </a:lnTo>
                  <a:lnTo>
                    <a:pt x="1266" y="525"/>
                  </a:lnTo>
                  <a:lnTo>
                    <a:pt x="1264" y="524"/>
                  </a:lnTo>
                  <a:lnTo>
                    <a:pt x="1258" y="525"/>
                  </a:lnTo>
                  <a:lnTo>
                    <a:pt x="1257" y="527"/>
                  </a:lnTo>
                  <a:lnTo>
                    <a:pt x="1256" y="527"/>
                  </a:lnTo>
                  <a:lnTo>
                    <a:pt x="1243" y="527"/>
                  </a:lnTo>
                  <a:lnTo>
                    <a:pt x="1241" y="526"/>
                  </a:lnTo>
                  <a:lnTo>
                    <a:pt x="1235" y="525"/>
                  </a:lnTo>
                  <a:lnTo>
                    <a:pt x="1231" y="522"/>
                  </a:lnTo>
                  <a:lnTo>
                    <a:pt x="1225" y="516"/>
                  </a:lnTo>
                  <a:lnTo>
                    <a:pt x="1220" y="513"/>
                  </a:lnTo>
                  <a:lnTo>
                    <a:pt x="1217" y="510"/>
                  </a:lnTo>
                  <a:lnTo>
                    <a:pt x="1213" y="509"/>
                  </a:lnTo>
                  <a:lnTo>
                    <a:pt x="1205" y="509"/>
                  </a:lnTo>
                  <a:lnTo>
                    <a:pt x="1203" y="508"/>
                  </a:lnTo>
                  <a:lnTo>
                    <a:pt x="1199" y="506"/>
                  </a:lnTo>
                  <a:lnTo>
                    <a:pt x="1197" y="506"/>
                  </a:lnTo>
                  <a:lnTo>
                    <a:pt x="1192" y="508"/>
                  </a:lnTo>
                  <a:lnTo>
                    <a:pt x="1183" y="508"/>
                  </a:lnTo>
                  <a:lnTo>
                    <a:pt x="1180" y="508"/>
                  </a:lnTo>
                  <a:lnTo>
                    <a:pt x="1178" y="507"/>
                  </a:lnTo>
                  <a:lnTo>
                    <a:pt x="1176" y="505"/>
                  </a:lnTo>
                  <a:lnTo>
                    <a:pt x="1176" y="505"/>
                  </a:lnTo>
                  <a:lnTo>
                    <a:pt x="1177" y="501"/>
                  </a:lnTo>
                  <a:lnTo>
                    <a:pt x="1176" y="500"/>
                  </a:lnTo>
                  <a:lnTo>
                    <a:pt x="1173" y="500"/>
                  </a:lnTo>
                  <a:lnTo>
                    <a:pt x="1166" y="500"/>
                  </a:lnTo>
                  <a:lnTo>
                    <a:pt x="1164" y="500"/>
                  </a:lnTo>
                  <a:lnTo>
                    <a:pt x="1161" y="499"/>
                  </a:lnTo>
                  <a:lnTo>
                    <a:pt x="1158" y="496"/>
                  </a:lnTo>
                  <a:lnTo>
                    <a:pt x="1151" y="493"/>
                  </a:lnTo>
                  <a:lnTo>
                    <a:pt x="1149" y="492"/>
                  </a:lnTo>
                  <a:lnTo>
                    <a:pt x="1149" y="491"/>
                  </a:lnTo>
                  <a:lnTo>
                    <a:pt x="1146" y="490"/>
                  </a:lnTo>
                  <a:lnTo>
                    <a:pt x="1145" y="487"/>
                  </a:lnTo>
                  <a:lnTo>
                    <a:pt x="1141" y="485"/>
                  </a:lnTo>
                  <a:lnTo>
                    <a:pt x="1137" y="483"/>
                  </a:lnTo>
                  <a:lnTo>
                    <a:pt x="1132" y="481"/>
                  </a:lnTo>
                  <a:lnTo>
                    <a:pt x="1130" y="478"/>
                  </a:lnTo>
                  <a:lnTo>
                    <a:pt x="1127" y="475"/>
                  </a:lnTo>
                  <a:lnTo>
                    <a:pt x="1119" y="467"/>
                  </a:lnTo>
                  <a:lnTo>
                    <a:pt x="1116" y="466"/>
                  </a:lnTo>
                  <a:lnTo>
                    <a:pt x="1112" y="464"/>
                  </a:lnTo>
                  <a:lnTo>
                    <a:pt x="1108" y="465"/>
                  </a:lnTo>
                  <a:lnTo>
                    <a:pt x="1106" y="465"/>
                  </a:lnTo>
                  <a:lnTo>
                    <a:pt x="1104" y="465"/>
                  </a:lnTo>
                  <a:lnTo>
                    <a:pt x="1100" y="466"/>
                  </a:lnTo>
                  <a:lnTo>
                    <a:pt x="1098" y="466"/>
                  </a:lnTo>
                  <a:lnTo>
                    <a:pt x="1096" y="466"/>
                  </a:lnTo>
                  <a:lnTo>
                    <a:pt x="1092" y="468"/>
                  </a:lnTo>
                  <a:lnTo>
                    <a:pt x="1091" y="470"/>
                  </a:lnTo>
                  <a:lnTo>
                    <a:pt x="1090" y="471"/>
                  </a:lnTo>
                  <a:lnTo>
                    <a:pt x="1090" y="472"/>
                  </a:lnTo>
                  <a:lnTo>
                    <a:pt x="1088" y="473"/>
                  </a:lnTo>
                  <a:lnTo>
                    <a:pt x="1086" y="472"/>
                  </a:lnTo>
                  <a:lnTo>
                    <a:pt x="1084" y="471"/>
                  </a:lnTo>
                  <a:lnTo>
                    <a:pt x="1083" y="470"/>
                  </a:lnTo>
                  <a:lnTo>
                    <a:pt x="1080" y="471"/>
                  </a:lnTo>
                  <a:lnTo>
                    <a:pt x="1076" y="470"/>
                  </a:lnTo>
                  <a:lnTo>
                    <a:pt x="1071" y="471"/>
                  </a:lnTo>
                  <a:lnTo>
                    <a:pt x="1068" y="471"/>
                  </a:lnTo>
                  <a:lnTo>
                    <a:pt x="1067" y="472"/>
                  </a:lnTo>
                  <a:lnTo>
                    <a:pt x="1064" y="472"/>
                  </a:lnTo>
                  <a:lnTo>
                    <a:pt x="1063" y="472"/>
                  </a:lnTo>
                  <a:lnTo>
                    <a:pt x="1061" y="473"/>
                  </a:lnTo>
                  <a:lnTo>
                    <a:pt x="1057" y="472"/>
                  </a:lnTo>
                  <a:lnTo>
                    <a:pt x="1054" y="472"/>
                  </a:lnTo>
                  <a:lnTo>
                    <a:pt x="1053" y="472"/>
                  </a:lnTo>
                  <a:lnTo>
                    <a:pt x="1049" y="471"/>
                  </a:lnTo>
                  <a:lnTo>
                    <a:pt x="1046" y="471"/>
                  </a:lnTo>
                  <a:lnTo>
                    <a:pt x="1043" y="472"/>
                  </a:lnTo>
                  <a:lnTo>
                    <a:pt x="1041" y="471"/>
                  </a:lnTo>
                  <a:lnTo>
                    <a:pt x="1039" y="471"/>
                  </a:lnTo>
                  <a:lnTo>
                    <a:pt x="1037" y="472"/>
                  </a:lnTo>
                  <a:lnTo>
                    <a:pt x="1034" y="474"/>
                  </a:lnTo>
                  <a:lnTo>
                    <a:pt x="1029" y="475"/>
                  </a:lnTo>
                  <a:lnTo>
                    <a:pt x="1027" y="476"/>
                  </a:lnTo>
                  <a:lnTo>
                    <a:pt x="1025" y="478"/>
                  </a:lnTo>
                  <a:lnTo>
                    <a:pt x="1022" y="481"/>
                  </a:lnTo>
                  <a:lnTo>
                    <a:pt x="1018" y="482"/>
                  </a:lnTo>
                  <a:lnTo>
                    <a:pt x="1014" y="482"/>
                  </a:lnTo>
                  <a:lnTo>
                    <a:pt x="1012" y="483"/>
                  </a:lnTo>
                  <a:lnTo>
                    <a:pt x="1012" y="483"/>
                  </a:lnTo>
                  <a:lnTo>
                    <a:pt x="1011" y="486"/>
                  </a:lnTo>
                  <a:lnTo>
                    <a:pt x="1008" y="488"/>
                  </a:lnTo>
                  <a:lnTo>
                    <a:pt x="1008" y="489"/>
                  </a:lnTo>
                  <a:lnTo>
                    <a:pt x="1005" y="491"/>
                  </a:lnTo>
                  <a:lnTo>
                    <a:pt x="1001" y="491"/>
                  </a:lnTo>
                  <a:lnTo>
                    <a:pt x="1001" y="491"/>
                  </a:lnTo>
                  <a:lnTo>
                    <a:pt x="1001" y="493"/>
                  </a:lnTo>
                  <a:lnTo>
                    <a:pt x="1003" y="494"/>
                  </a:lnTo>
                  <a:lnTo>
                    <a:pt x="1003" y="496"/>
                  </a:lnTo>
                  <a:lnTo>
                    <a:pt x="1002" y="499"/>
                  </a:lnTo>
                  <a:lnTo>
                    <a:pt x="1004" y="501"/>
                  </a:lnTo>
                  <a:lnTo>
                    <a:pt x="1005" y="502"/>
                  </a:lnTo>
                  <a:lnTo>
                    <a:pt x="1005" y="503"/>
                  </a:lnTo>
                  <a:lnTo>
                    <a:pt x="1001" y="503"/>
                  </a:lnTo>
                  <a:lnTo>
                    <a:pt x="1000" y="505"/>
                  </a:lnTo>
                  <a:lnTo>
                    <a:pt x="1000" y="505"/>
                  </a:lnTo>
                  <a:lnTo>
                    <a:pt x="998" y="506"/>
                  </a:lnTo>
                  <a:lnTo>
                    <a:pt x="997" y="508"/>
                  </a:lnTo>
                  <a:lnTo>
                    <a:pt x="993" y="510"/>
                  </a:lnTo>
                  <a:lnTo>
                    <a:pt x="991" y="511"/>
                  </a:lnTo>
                  <a:lnTo>
                    <a:pt x="988" y="512"/>
                  </a:lnTo>
                  <a:lnTo>
                    <a:pt x="988" y="514"/>
                  </a:lnTo>
                  <a:lnTo>
                    <a:pt x="989" y="515"/>
                  </a:lnTo>
                  <a:lnTo>
                    <a:pt x="989" y="516"/>
                  </a:lnTo>
                  <a:lnTo>
                    <a:pt x="989" y="517"/>
                  </a:lnTo>
                  <a:lnTo>
                    <a:pt x="985" y="518"/>
                  </a:lnTo>
                  <a:lnTo>
                    <a:pt x="983" y="519"/>
                  </a:lnTo>
                  <a:lnTo>
                    <a:pt x="982" y="522"/>
                  </a:lnTo>
                  <a:lnTo>
                    <a:pt x="979" y="524"/>
                  </a:lnTo>
                  <a:lnTo>
                    <a:pt x="977" y="524"/>
                  </a:lnTo>
                  <a:lnTo>
                    <a:pt x="976" y="524"/>
                  </a:lnTo>
                  <a:lnTo>
                    <a:pt x="973" y="524"/>
                  </a:lnTo>
                  <a:lnTo>
                    <a:pt x="971" y="524"/>
                  </a:lnTo>
                  <a:lnTo>
                    <a:pt x="971" y="524"/>
                  </a:lnTo>
                  <a:lnTo>
                    <a:pt x="971" y="525"/>
                  </a:lnTo>
                  <a:lnTo>
                    <a:pt x="971" y="525"/>
                  </a:lnTo>
                  <a:lnTo>
                    <a:pt x="968" y="526"/>
                  </a:lnTo>
                  <a:lnTo>
                    <a:pt x="966" y="528"/>
                  </a:lnTo>
                  <a:lnTo>
                    <a:pt x="967" y="529"/>
                  </a:lnTo>
                  <a:lnTo>
                    <a:pt x="967" y="530"/>
                  </a:lnTo>
                  <a:lnTo>
                    <a:pt x="966" y="530"/>
                  </a:lnTo>
                  <a:lnTo>
                    <a:pt x="964" y="531"/>
                  </a:lnTo>
                  <a:lnTo>
                    <a:pt x="963" y="532"/>
                  </a:lnTo>
                  <a:lnTo>
                    <a:pt x="963" y="534"/>
                  </a:lnTo>
                  <a:lnTo>
                    <a:pt x="960" y="535"/>
                  </a:lnTo>
                  <a:lnTo>
                    <a:pt x="960" y="537"/>
                  </a:lnTo>
                  <a:lnTo>
                    <a:pt x="958" y="538"/>
                  </a:lnTo>
                  <a:lnTo>
                    <a:pt x="958" y="540"/>
                  </a:lnTo>
                  <a:lnTo>
                    <a:pt x="958" y="541"/>
                  </a:lnTo>
                  <a:lnTo>
                    <a:pt x="956" y="544"/>
                  </a:lnTo>
                  <a:lnTo>
                    <a:pt x="956" y="544"/>
                  </a:lnTo>
                  <a:lnTo>
                    <a:pt x="956" y="546"/>
                  </a:lnTo>
                  <a:lnTo>
                    <a:pt x="956" y="548"/>
                  </a:lnTo>
                  <a:lnTo>
                    <a:pt x="954" y="550"/>
                  </a:lnTo>
                  <a:lnTo>
                    <a:pt x="956" y="551"/>
                  </a:lnTo>
                  <a:lnTo>
                    <a:pt x="955" y="554"/>
                  </a:lnTo>
                  <a:lnTo>
                    <a:pt x="954" y="555"/>
                  </a:lnTo>
                  <a:lnTo>
                    <a:pt x="952" y="556"/>
                  </a:lnTo>
                  <a:lnTo>
                    <a:pt x="950" y="558"/>
                  </a:lnTo>
                  <a:lnTo>
                    <a:pt x="947" y="559"/>
                  </a:lnTo>
                  <a:lnTo>
                    <a:pt x="944" y="560"/>
                  </a:lnTo>
                  <a:lnTo>
                    <a:pt x="942" y="562"/>
                  </a:lnTo>
                  <a:lnTo>
                    <a:pt x="941" y="563"/>
                  </a:lnTo>
                  <a:lnTo>
                    <a:pt x="940" y="566"/>
                  </a:lnTo>
                  <a:lnTo>
                    <a:pt x="940" y="567"/>
                  </a:lnTo>
                  <a:lnTo>
                    <a:pt x="937" y="570"/>
                  </a:lnTo>
                  <a:lnTo>
                    <a:pt x="936" y="572"/>
                  </a:lnTo>
                  <a:lnTo>
                    <a:pt x="933" y="575"/>
                  </a:lnTo>
                  <a:lnTo>
                    <a:pt x="933" y="576"/>
                  </a:lnTo>
                  <a:lnTo>
                    <a:pt x="934" y="578"/>
                  </a:lnTo>
                  <a:lnTo>
                    <a:pt x="935" y="579"/>
                  </a:lnTo>
                  <a:lnTo>
                    <a:pt x="934" y="580"/>
                  </a:lnTo>
                  <a:lnTo>
                    <a:pt x="932" y="580"/>
                  </a:lnTo>
                  <a:lnTo>
                    <a:pt x="931" y="580"/>
                  </a:lnTo>
                  <a:lnTo>
                    <a:pt x="929" y="581"/>
                  </a:lnTo>
                  <a:lnTo>
                    <a:pt x="930" y="582"/>
                  </a:lnTo>
                  <a:lnTo>
                    <a:pt x="929" y="582"/>
                  </a:lnTo>
                  <a:lnTo>
                    <a:pt x="927" y="583"/>
                  </a:lnTo>
                  <a:lnTo>
                    <a:pt x="925" y="584"/>
                  </a:lnTo>
                  <a:lnTo>
                    <a:pt x="919" y="586"/>
                  </a:lnTo>
                  <a:lnTo>
                    <a:pt x="918" y="587"/>
                  </a:lnTo>
                  <a:lnTo>
                    <a:pt x="916" y="587"/>
                  </a:lnTo>
                  <a:lnTo>
                    <a:pt x="915" y="588"/>
                  </a:lnTo>
                  <a:lnTo>
                    <a:pt x="914" y="588"/>
                  </a:lnTo>
                  <a:lnTo>
                    <a:pt x="914" y="588"/>
                  </a:lnTo>
                  <a:lnTo>
                    <a:pt x="911" y="589"/>
                  </a:lnTo>
                  <a:lnTo>
                    <a:pt x="910" y="590"/>
                  </a:lnTo>
                  <a:lnTo>
                    <a:pt x="911" y="592"/>
                  </a:lnTo>
                  <a:lnTo>
                    <a:pt x="910" y="594"/>
                  </a:lnTo>
                  <a:lnTo>
                    <a:pt x="911" y="595"/>
                  </a:lnTo>
                  <a:lnTo>
                    <a:pt x="910" y="596"/>
                  </a:lnTo>
                  <a:lnTo>
                    <a:pt x="907" y="597"/>
                  </a:lnTo>
                  <a:lnTo>
                    <a:pt x="906" y="598"/>
                  </a:lnTo>
                  <a:lnTo>
                    <a:pt x="906" y="600"/>
                  </a:lnTo>
                  <a:lnTo>
                    <a:pt x="903" y="600"/>
                  </a:lnTo>
                  <a:lnTo>
                    <a:pt x="903" y="602"/>
                  </a:lnTo>
                  <a:lnTo>
                    <a:pt x="899" y="603"/>
                  </a:lnTo>
                  <a:lnTo>
                    <a:pt x="898" y="603"/>
                  </a:lnTo>
                  <a:lnTo>
                    <a:pt x="899" y="604"/>
                  </a:lnTo>
                  <a:lnTo>
                    <a:pt x="901" y="605"/>
                  </a:lnTo>
                  <a:lnTo>
                    <a:pt x="901" y="607"/>
                  </a:lnTo>
                  <a:lnTo>
                    <a:pt x="902" y="607"/>
                  </a:lnTo>
                  <a:lnTo>
                    <a:pt x="905" y="608"/>
                  </a:lnTo>
                  <a:lnTo>
                    <a:pt x="906" y="609"/>
                  </a:lnTo>
                  <a:lnTo>
                    <a:pt x="906" y="609"/>
                  </a:lnTo>
                  <a:lnTo>
                    <a:pt x="900" y="612"/>
                  </a:lnTo>
                  <a:lnTo>
                    <a:pt x="899" y="613"/>
                  </a:lnTo>
                  <a:lnTo>
                    <a:pt x="899" y="615"/>
                  </a:lnTo>
                  <a:lnTo>
                    <a:pt x="899" y="615"/>
                  </a:lnTo>
                  <a:lnTo>
                    <a:pt x="895" y="617"/>
                  </a:lnTo>
                  <a:lnTo>
                    <a:pt x="894" y="617"/>
                  </a:lnTo>
                  <a:lnTo>
                    <a:pt x="894" y="618"/>
                  </a:lnTo>
                  <a:lnTo>
                    <a:pt x="894" y="619"/>
                  </a:lnTo>
                  <a:lnTo>
                    <a:pt x="894" y="620"/>
                  </a:lnTo>
                  <a:lnTo>
                    <a:pt x="894" y="621"/>
                  </a:lnTo>
                  <a:lnTo>
                    <a:pt x="895" y="622"/>
                  </a:lnTo>
                  <a:lnTo>
                    <a:pt x="895" y="623"/>
                  </a:lnTo>
                  <a:lnTo>
                    <a:pt x="894" y="625"/>
                  </a:lnTo>
                  <a:lnTo>
                    <a:pt x="894" y="629"/>
                  </a:lnTo>
                  <a:lnTo>
                    <a:pt x="894" y="629"/>
                  </a:lnTo>
                  <a:lnTo>
                    <a:pt x="891" y="630"/>
                  </a:lnTo>
                  <a:lnTo>
                    <a:pt x="889" y="631"/>
                  </a:lnTo>
                  <a:lnTo>
                    <a:pt x="889" y="632"/>
                  </a:lnTo>
                  <a:lnTo>
                    <a:pt x="888" y="633"/>
                  </a:lnTo>
                  <a:lnTo>
                    <a:pt x="887" y="635"/>
                  </a:lnTo>
                  <a:lnTo>
                    <a:pt x="886" y="636"/>
                  </a:lnTo>
                  <a:lnTo>
                    <a:pt x="886" y="637"/>
                  </a:lnTo>
                  <a:lnTo>
                    <a:pt x="884" y="639"/>
                  </a:lnTo>
                  <a:lnTo>
                    <a:pt x="881" y="641"/>
                  </a:lnTo>
                  <a:lnTo>
                    <a:pt x="881" y="642"/>
                  </a:lnTo>
                  <a:lnTo>
                    <a:pt x="881" y="643"/>
                  </a:lnTo>
                  <a:lnTo>
                    <a:pt x="882" y="645"/>
                  </a:lnTo>
                  <a:lnTo>
                    <a:pt x="883" y="645"/>
                  </a:lnTo>
                  <a:lnTo>
                    <a:pt x="882" y="646"/>
                  </a:lnTo>
                  <a:lnTo>
                    <a:pt x="881" y="648"/>
                  </a:lnTo>
                  <a:lnTo>
                    <a:pt x="880" y="650"/>
                  </a:lnTo>
                  <a:lnTo>
                    <a:pt x="876" y="648"/>
                  </a:lnTo>
                  <a:lnTo>
                    <a:pt x="869" y="644"/>
                  </a:lnTo>
                  <a:lnTo>
                    <a:pt x="866" y="643"/>
                  </a:lnTo>
                  <a:lnTo>
                    <a:pt x="865" y="640"/>
                  </a:lnTo>
                  <a:lnTo>
                    <a:pt x="865" y="634"/>
                  </a:lnTo>
                  <a:lnTo>
                    <a:pt x="864" y="630"/>
                  </a:lnTo>
                  <a:lnTo>
                    <a:pt x="862" y="617"/>
                  </a:lnTo>
                  <a:lnTo>
                    <a:pt x="856" y="608"/>
                  </a:lnTo>
                  <a:lnTo>
                    <a:pt x="846" y="596"/>
                  </a:lnTo>
                  <a:lnTo>
                    <a:pt x="828" y="580"/>
                  </a:lnTo>
                  <a:lnTo>
                    <a:pt x="826" y="579"/>
                  </a:lnTo>
                  <a:lnTo>
                    <a:pt x="823" y="575"/>
                  </a:lnTo>
                  <a:lnTo>
                    <a:pt x="820" y="573"/>
                  </a:lnTo>
                  <a:lnTo>
                    <a:pt x="816" y="569"/>
                  </a:lnTo>
                  <a:lnTo>
                    <a:pt x="815" y="567"/>
                  </a:lnTo>
                  <a:lnTo>
                    <a:pt x="833" y="564"/>
                  </a:lnTo>
                  <a:lnTo>
                    <a:pt x="839" y="562"/>
                  </a:lnTo>
                  <a:lnTo>
                    <a:pt x="845" y="553"/>
                  </a:lnTo>
                  <a:lnTo>
                    <a:pt x="852" y="544"/>
                  </a:lnTo>
                  <a:lnTo>
                    <a:pt x="857" y="535"/>
                  </a:lnTo>
                  <a:lnTo>
                    <a:pt x="859" y="526"/>
                  </a:lnTo>
                  <a:lnTo>
                    <a:pt x="857" y="526"/>
                  </a:lnTo>
                  <a:lnTo>
                    <a:pt x="851" y="525"/>
                  </a:lnTo>
                  <a:lnTo>
                    <a:pt x="841" y="525"/>
                  </a:lnTo>
                  <a:lnTo>
                    <a:pt x="835" y="528"/>
                  </a:lnTo>
                  <a:lnTo>
                    <a:pt x="831" y="528"/>
                  </a:lnTo>
                  <a:lnTo>
                    <a:pt x="826" y="526"/>
                  </a:lnTo>
                  <a:lnTo>
                    <a:pt x="820" y="526"/>
                  </a:lnTo>
                  <a:lnTo>
                    <a:pt x="817" y="524"/>
                  </a:lnTo>
                  <a:lnTo>
                    <a:pt x="814" y="525"/>
                  </a:lnTo>
                  <a:lnTo>
                    <a:pt x="811" y="526"/>
                  </a:lnTo>
                  <a:lnTo>
                    <a:pt x="806" y="526"/>
                  </a:lnTo>
                  <a:lnTo>
                    <a:pt x="794" y="526"/>
                  </a:lnTo>
                  <a:lnTo>
                    <a:pt x="790" y="525"/>
                  </a:lnTo>
                  <a:lnTo>
                    <a:pt x="788" y="525"/>
                  </a:lnTo>
                  <a:lnTo>
                    <a:pt x="775" y="522"/>
                  </a:lnTo>
                  <a:lnTo>
                    <a:pt x="773" y="519"/>
                  </a:lnTo>
                  <a:lnTo>
                    <a:pt x="774" y="516"/>
                  </a:lnTo>
                  <a:lnTo>
                    <a:pt x="776" y="507"/>
                  </a:lnTo>
                  <a:lnTo>
                    <a:pt x="776" y="505"/>
                  </a:lnTo>
                  <a:lnTo>
                    <a:pt x="773" y="505"/>
                  </a:lnTo>
                  <a:lnTo>
                    <a:pt x="740" y="495"/>
                  </a:lnTo>
                  <a:lnTo>
                    <a:pt x="735" y="493"/>
                  </a:lnTo>
                  <a:lnTo>
                    <a:pt x="700" y="484"/>
                  </a:lnTo>
                  <a:lnTo>
                    <a:pt x="693" y="482"/>
                  </a:lnTo>
                  <a:lnTo>
                    <a:pt x="683" y="479"/>
                  </a:lnTo>
                  <a:lnTo>
                    <a:pt x="654" y="475"/>
                  </a:lnTo>
                  <a:lnTo>
                    <a:pt x="644" y="473"/>
                  </a:lnTo>
                  <a:lnTo>
                    <a:pt x="643" y="473"/>
                  </a:lnTo>
                  <a:lnTo>
                    <a:pt x="629" y="473"/>
                  </a:lnTo>
                  <a:lnTo>
                    <a:pt x="579" y="474"/>
                  </a:lnTo>
                  <a:lnTo>
                    <a:pt x="574" y="474"/>
                  </a:lnTo>
                  <a:lnTo>
                    <a:pt x="566" y="475"/>
                  </a:lnTo>
                  <a:lnTo>
                    <a:pt x="565" y="474"/>
                  </a:lnTo>
                  <a:lnTo>
                    <a:pt x="561" y="474"/>
                  </a:lnTo>
                  <a:lnTo>
                    <a:pt x="560" y="474"/>
                  </a:lnTo>
                  <a:lnTo>
                    <a:pt x="557" y="473"/>
                  </a:lnTo>
                  <a:lnTo>
                    <a:pt x="556" y="473"/>
                  </a:lnTo>
                  <a:lnTo>
                    <a:pt x="551" y="472"/>
                  </a:lnTo>
                  <a:lnTo>
                    <a:pt x="541" y="471"/>
                  </a:lnTo>
                  <a:lnTo>
                    <a:pt x="528" y="469"/>
                  </a:lnTo>
                  <a:lnTo>
                    <a:pt x="526" y="466"/>
                  </a:lnTo>
                  <a:lnTo>
                    <a:pt x="527" y="461"/>
                  </a:lnTo>
                  <a:lnTo>
                    <a:pt x="525" y="460"/>
                  </a:lnTo>
                  <a:lnTo>
                    <a:pt x="524" y="456"/>
                  </a:lnTo>
                  <a:lnTo>
                    <a:pt x="522" y="454"/>
                  </a:lnTo>
                  <a:lnTo>
                    <a:pt x="509" y="451"/>
                  </a:lnTo>
                  <a:lnTo>
                    <a:pt x="508" y="449"/>
                  </a:lnTo>
                  <a:lnTo>
                    <a:pt x="505" y="448"/>
                  </a:lnTo>
                  <a:lnTo>
                    <a:pt x="503" y="449"/>
                  </a:lnTo>
                  <a:lnTo>
                    <a:pt x="500" y="446"/>
                  </a:lnTo>
                  <a:lnTo>
                    <a:pt x="497" y="446"/>
                  </a:lnTo>
                  <a:lnTo>
                    <a:pt x="497" y="443"/>
                  </a:lnTo>
                  <a:lnTo>
                    <a:pt x="495" y="441"/>
                  </a:lnTo>
                  <a:lnTo>
                    <a:pt x="493" y="441"/>
                  </a:lnTo>
                  <a:lnTo>
                    <a:pt x="492" y="439"/>
                  </a:lnTo>
                  <a:lnTo>
                    <a:pt x="488" y="438"/>
                  </a:lnTo>
                  <a:lnTo>
                    <a:pt x="483" y="434"/>
                  </a:lnTo>
                  <a:lnTo>
                    <a:pt x="479" y="434"/>
                  </a:lnTo>
                  <a:lnTo>
                    <a:pt x="472" y="433"/>
                  </a:lnTo>
                  <a:lnTo>
                    <a:pt x="462" y="429"/>
                  </a:lnTo>
                  <a:lnTo>
                    <a:pt x="456" y="428"/>
                  </a:lnTo>
                  <a:lnTo>
                    <a:pt x="441" y="427"/>
                  </a:lnTo>
                  <a:lnTo>
                    <a:pt x="436" y="426"/>
                  </a:lnTo>
                  <a:lnTo>
                    <a:pt x="426" y="426"/>
                  </a:lnTo>
                  <a:lnTo>
                    <a:pt x="413" y="424"/>
                  </a:lnTo>
                  <a:lnTo>
                    <a:pt x="399" y="422"/>
                  </a:lnTo>
                  <a:lnTo>
                    <a:pt x="394" y="419"/>
                  </a:lnTo>
                  <a:lnTo>
                    <a:pt x="389" y="420"/>
                  </a:lnTo>
                  <a:lnTo>
                    <a:pt x="382" y="418"/>
                  </a:lnTo>
                  <a:lnTo>
                    <a:pt x="380" y="419"/>
                  </a:lnTo>
                  <a:lnTo>
                    <a:pt x="377" y="419"/>
                  </a:lnTo>
                  <a:lnTo>
                    <a:pt x="377" y="418"/>
                  </a:lnTo>
                  <a:lnTo>
                    <a:pt x="377" y="416"/>
                  </a:lnTo>
                  <a:lnTo>
                    <a:pt x="376" y="415"/>
                  </a:lnTo>
                  <a:lnTo>
                    <a:pt x="374" y="414"/>
                  </a:lnTo>
                  <a:lnTo>
                    <a:pt x="369" y="415"/>
                  </a:lnTo>
                  <a:lnTo>
                    <a:pt x="357" y="406"/>
                  </a:lnTo>
                  <a:lnTo>
                    <a:pt x="352" y="404"/>
                  </a:lnTo>
                  <a:lnTo>
                    <a:pt x="350" y="402"/>
                  </a:lnTo>
                  <a:lnTo>
                    <a:pt x="349" y="399"/>
                  </a:lnTo>
                  <a:lnTo>
                    <a:pt x="338" y="394"/>
                  </a:lnTo>
                  <a:lnTo>
                    <a:pt x="335" y="393"/>
                  </a:lnTo>
                  <a:lnTo>
                    <a:pt x="327" y="391"/>
                  </a:lnTo>
                  <a:lnTo>
                    <a:pt x="320" y="390"/>
                  </a:lnTo>
                  <a:lnTo>
                    <a:pt x="320" y="389"/>
                  </a:lnTo>
                  <a:lnTo>
                    <a:pt x="319" y="389"/>
                  </a:lnTo>
                  <a:lnTo>
                    <a:pt x="313" y="390"/>
                  </a:lnTo>
                  <a:lnTo>
                    <a:pt x="302" y="389"/>
                  </a:lnTo>
                  <a:lnTo>
                    <a:pt x="301" y="389"/>
                  </a:lnTo>
                  <a:lnTo>
                    <a:pt x="299" y="387"/>
                  </a:lnTo>
                  <a:lnTo>
                    <a:pt x="291" y="387"/>
                  </a:lnTo>
                  <a:lnTo>
                    <a:pt x="287" y="385"/>
                  </a:lnTo>
                  <a:lnTo>
                    <a:pt x="275" y="388"/>
                  </a:lnTo>
                  <a:lnTo>
                    <a:pt x="276" y="389"/>
                  </a:lnTo>
                  <a:lnTo>
                    <a:pt x="266" y="392"/>
                  </a:lnTo>
                  <a:lnTo>
                    <a:pt x="264" y="389"/>
                  </a:lnTo>
                  <a:lnTo>
                    <a:pt x="260" y="391"/>
                  </a:lnTo>
                  <a:lnTo>
                    <a:pt x="253" y="392"/>
                  </a:lnTo>
                  <a:lnTo>
                    <a:pt x="249" y="398"/>
                  </a:lnTo>
                  <a:lnTo>
                    <a:pt x="244" y="400"/>
                  </a:lnTo>
                  <a:lnTo>
                    <a:pt x="238" y="400"/>
                  </a:lnTo>
                  <a:lnTo>
                    <a:pt x="234" y="399"/>
                  </a:lnTo>
                  <a:lnTo>
                    <a:pt x="230" y="396"/>
                  </a:lnTo>
                  <a:lnTo>
                    <a:pt x="228" y="392"/>
                  </a:lnTo>
                  <a:lnTo>
                    <a:pt x="220" y="389"/>
                  </a:lnTo>
                  <a:lnTo>
                    <a:pt x="92" y="389"/>
                  </a:lnTo>
                  <a:lnTo>
                    <a:pt x="64" y="389"/>
                  </a:lnTo>
                  <a:lnTo>
                    <a:pt x="64" y="321"/>
                  </a:lnTo>
                  <a:lnTo>
                    <a:pt x="64" y="317"/>
                  </a:lnTo>
                  <a:lnTo>
                    <a:pt x="62" y="315"/>
                  </a:lnTo>
                  <a:lnTo>
                    <a:pt x="61" y="316"/>
                  </a:lnTo>
                  <a:lnTo>
                    <a:pt x="62" y="314"/>
                  </a:lnTo>
                  <a:lnTo>
                    <a:pt x="61" y="314"/>
                  </a:lnTo>
                  <a:lnTo>
                    <a:pt x="61" y="314"/>
                  </a:lnTo>
                  <a:lnTo>
                    <a:pt x="60" y="313"/>
                  </a:lnTo>
                  <a:lnTo>
                    <a:pt x="60" y="313"/>
                  </a:lnTo>
                  <a:lnTo>
                    <a:pt x="59" y="312"/>
                  </a:lnTo>
                  <a:lnTo>
                    <a:pt x="59" y="311"/>
                  </a:lnTo>
                  <a:lnTo>
                    <a:pt x="58" y="311"/>
                  </a:lnTo>
                  <a:lnTo>
                    <a:pt x="58" y="310"/>
                  </a:lnTo>
                  <a:lnTo>
                    <a:pt x="57" y="310"/>
                  </a:lnTo>
                  <a:lnTo>
                    <a:pt x="57" y="310"/>
                  </a:lnTo>
                  <a:lnTo>
                    <a:pt x="57" y="309"/>
                  </a:lnTo>
                  <a:lnTo>
                    <a:pt x="56" y="309"/>
                  </a:lnTo>
                  <a:lnTo>
                    <a:pt x="56" y="308"/>
                  </a:lnTo>
                  <a:lnTo>
                    <a:pt x="55" y="308"/>
                  </a:lnTo>
                  <a:lnTo>
                    <a:pt x="55" y="308"/>
                  </a:lnTo>
                  <a:lnTo>
                    <a:pt x="54" y="306"/>
                  </a:lnTo>
                  <a:lnTo>
                    <a:pt x="54" y="306"/>
                  </a:lnTo>
                  <a:lnTo>
                    <a:pt x="53" y="306"/>
                  </a:lnTo>
                  <a:lnTo>
                    <a:pt x="52" y="305"/>
                  </a:lnTo>
                  <a:lnTo>
                    <a:pt x="51" y="305"/>
                  </a:lnTo>
                  <a:lnTo>
                    <a:pt x="51" y="304"/>
                  </a:lnTo>
                  <a:lnTo>
                    <a:pt x="50" y="304"/>
                  </a:lnTo>
                  <a:lnTo>
                    <a:pt x="49" y="304"/>
                  </a:lnTo>
                  <a:lnTo>
                    <a:pt x="48" y="303"/>
                  </a:lnTo>
                  <a:lnTo>
                    <a:pt x="48" y="303"/>
                  </a:lnTo>
                  <a:lnTo>
                    <a:pt x="47" y="303"/>
                  </a:lnTo>
                  <a:lnTo>
                    <a:pt x="47" y="302"/>
                  </a:lnTo>
                  <a:lnTo>
                    <a:pt x="46" y="302"/>
                  </a:lnTo>
                  <a:lnTo>
                    <a:pt x="46" y="301"/>
                  </a:lnTo>
                  <a:lnTo>
                    <a:pt x="46" y="300"/>
                  </a:lnTo>
                  <a:lnTo>
                    <a:pt x="47" y="300"/>
                  </a:lnTo>
                  <a:lnTo>
                    <a:pt x="47" y="300"/>
                  </a:lnTo>
                  <a:lnTo>
                    <a:pt x="47" y="299"/>
                  </a:lnTo>
                  <a:lnTo>
                    <a:pt x="47" y="299"/>
                  </a:lnTo>
                  <a:lnTo>
                    <a:pt x="48" y="298"/>
                  </a:lnTo>
                  <a:lnTo>
                    <a:pt x="48" y="298"/>
                  </a:lnTo>
                  <a:lnTo>
                    <a:pt x="48" y="297"/>
                  </a:lnTo>
                  <a:lnTo>
                    <a:pt x="49" y="296"/>
                  </a:lnTo>
                  <a:lnTo>
                    <a:pt x="49" y="296"/>
                  </a:lnTo>
                  <a:lnTo>
                    <a:pt x="50" y="296"/>
                  </a:lnTo>
                  <a:lnTo>
                    <a:pt x="50" y="295"/>
                  </a:lnTo>
                  <a:lnTo>
                    <a:pt x="51" y="295"/>
                  </a:lnTo>
                  <a:lnTo>
                    <a:pt x="51" y="294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2" y="293"/>
                  </a:lnTo>
                  <a:lnTo>
                    <a:pt x="53" y="292"/>
                  </a:lnTo>
                  <a:lnTo>
                    <a:pt x="53" y="292"/>
                  </a:lnTo>
                  <a:lnTo>
                    <a:pt x="54" y="291"/>
                  </a:lnTo>
                  <a:lnTo>
                    <a:pt x="54" y="290"/>
                  </a:lnTo>
                  <a:lnTo>
                    <a:pt x="55" y="290"/>
                  </a:lnTo>
                  <a:lnTo>
                    <a:pt x="55" y="289"/>
                  </a:lnTo>
                  <a:lnTo>
                    <a:pt x="56" y="289"/>
                  </a:lnTo>
                  <a:lnTo>
                    <a:pt x="56" y="288"/>
                  </a:lnTo>
                  <a:lnTo>
                    <a:pt x="57" y="288"/>
                  </a:lnTo>
                  <a:lnTo>
                    <a:pt x="57" y="288"/>
                  </a:lnTo>
                  <a:lnTo>
                    <a:pt x="57" y="287"/>
                  </a:lnTo>
                  <a:lnTo>
                    <a:pt x="57" y="287"/>
                  </a:lnTo>
                  <a:lnTo>
                    <a:pt x="57" y="286"/>
                  </a:lnTo>
                  <a:lnTo>
                    <a:pt x="56" y="286"/>
                  </a:lnTo>
                  <a:lnTo>
                    <a:pt x="56" y="285"/>
                  </a:lnTo>
                  <a:lnTo>
                    <a:pt x="56" y="285"/>
                  </a:lnTo>
                  <a:lnTo>
                    <a:pt x="55" y="284"/>
                  </a:lnTo>
                  <a:lnTo>
                    <a:pt x="55" y="284"/>
                  </a:lnTo>
                  <a:lnTo>
                    <a:pt x="55" y="283"/>
                  </a:lnTo>
                  <a:lnTo>
                    <a:pt x="54" y="283"/>
                  </a:lnTo>
                  <a:lnTo>
                    <a:pt x="54" y="282"/>
                  </a:lnTo>
                  <a:lnTo>
                    <a:pt x="54" y="282"/>
                  </a:lnTo>
                  <a:lnTo>
                    <a:pt x="54" y="281"/>
                  </a:lnTo>
                  <a:lnTo>
                    <a:pt x="53" y="281"/>
                  </a:lnTo>
                  <a:lnTo>
                    <a:pt x="53" y="281"/>
                  </a:lnTo>
                  <a:lnTo>
                    <a:pt x="53" y="280"/>
                  </a:lnTo>
                  <a:lnTo>
                    <a:pt x="53" y="279"/>
                  </a:lnTo>
                  <a:lnTo>
                    <a:pt x="52" y="279"/>
                  </a:lnTo>
                  <a:lnTo>
                    <a:pt x="52" y="278"/>
                  </a:lnTo>
                  <a:lnTo>
                    <a:pt x="52" y="278"/>
                  </a:lnTo>
                  <a:lnTo>
                    <a:pt x="52" y="277"/>
                  </a:lnTo>
                  <a:lnTo>
                    <a:pt x="51" y="276"/>
                  </a:lnTo>
                  <a:lnTo>
                    <a:pt x="51" y="276"/>
                  </a:lnTo>
                  <a:lnTo>
                    <a:pt x="52" y="275"/>
                  </a:lnTo>
                  <a:lnTo>
                    <a:pt x="52" y="275"/>
                  </a:lnTo>
                  <a:lnTo>
                    <a:pt x="52" y="274"/>
                  </a:lnTo>
                  <a:lnTo>
                    <a:pt x="52" y="274"/>
                  </a:lnTo>
                  <a:lnTo>
                    <a:pt x="52" y="273"/>
                  </a:lnTo>
                  <a:lnTo>
                    <a:pt x="52" y="273"/>
                  </a:lnTo>
                  <a:lnTo>
                    <a:pt x="52" y="272"/>
                  </a:lnTo>
                  <a:lnTo>
                    <a:pt x="52" y="272"/>
                  </a:lnTo>
                  <a:lnTo>
                    <a:pt x="52" y="271"/>
                  </a:lnTo>
                  <a:lnTo>
                    <a:pt x="52" y="271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2" y="269"/>
                  </a:lnTo>
                  <a:lnTo>
                    <a:pt x="52" y="269"/>
                  </a:lnTo>
                  <a:lnTo>
                    <a:pt x="52" y="268"/>
                  </a:lnTo>
                  <a:lnTo>
                    <a:pt x="52" y="268"/>
                  </a:lnTo>
                  <a:lnTo>
                    <a:pt x="52" y="267"/>
                  </a:lnTo>
                  <a:lnTo>
                    <a:pt x="51" y="267"/>
                  </a:lnTo>
                  <a:lnTo>
                    <a:pt x="51" y="266"/>
                  </a:lnTo>
                  <a:lnTo>
                    <a:pt x="51" y="266"/>
                  </a:lnTo>
                  <a:lnTo>
                    <a:pt x="51" y="266"/>
                  </a:lnTo>
                  <a:lnTo>
                    <a:pt x="50" y="265"/>
                  </a:lnTo>
                  <a:lnTo>
                    <a:pt x="50" y="264"/>
                  </a:lnTo>
                  <a:lnTo>
                    <a:pt x="49" y="263"/>
                  </a:lnTo>
                  <a:lnTo>
                    <a:pt x="49" y="262"/>
                  </a:lnTo>
                  <a:lnTo>
                    <a:pt x="49" y="261"/>
                  </a:lnTo>
                  <a:lnTo>
                    <a:pt x="49" y="261"/>
                  </a:lnTo>
                  <a:lnTo>
                    <a:pt x="48" y="260"/>
                  </a:lnTo>
                  <a:lnTo>
                    <a:pt x="48" y="260"/>
                  </a:lnTo>
                  <a:lnTo>
                    <a:pt x="48" y="259"/>
                  </a:lnTo>
                  <a:lnTo>
                    <a:pt x="47" y="259"/>
                  </a:lnTo>
                  <a:lnTo>
                    <a:pt x="47" y="259"/>
                  </a:lnTo>
                  <a:lnTo>
                    <a:pt x="46" y="258"/>
                  </a:lnTo>
                  <a:lnTo>
                    <a:pt x="46" y="258"/>
                  </a:lnTo>
                  <a:lnTo>
                    <a:pt x="45" y="258"/>
                  </a:lnTo>
                  <a:lnTo>
                    <a:pt x="45" y="257"/>
                  </a:lnTo>
                  <a:lnTo>
                    <a:pt x="44" y="257"/>
                  </a:lnTo>
                  <a:lnTo>
                    <a:pt x="44" y="256"/>
                  </a:lnTo>
                  <a:lnTo>
                    <a:pt x="42" y="256"/>
                  </a:lnTo>
                  <a:lnTo>
                    <a:pt x="42" y="256"/>
                  </a:lnTo>
                  <a:lnTo>
                    <a:pt x="41" y="255"/>
                  </a:lnTo>
                  <a:lnTo>
                    <a:pt x="40" y="255"/>
                  </a:lnTo>
                  <a:lnTo>
                    <a:pt x="40" y="255"/>
                  </a:lnTo>
                  <a:lnTo>
                    <a:pt x="39" y="254"/>
                  </a:lnTo>
                  <a:lnTo>
                    <a:pt x="38" y="254"/>
                  </a:lnTo>
                  <a:lnTo>
                    <a:pt x="38" y="254"/>
                  </a:lnTo>
                  <a:lnTo>
                    <a:pt x="37" y="253"/>
                  </a:lnTo>
                  <a:lnTo>
                    <a:pt x="37" y="253"/>
                  </a:lnTo>
                  <a:lnTo>
                    <a:pt x="36" y="253"/>
                  </a:lnTo>
                  <a:lnTo>
                    <a:pt x="35" y="252"/>
                  </a:lnTo>
                  <a:lnTo>
                    <a:pt x="35" y="252"/>
                  </a:lnTo>
                  <a:lnTo>
                    <a:pt x="34" y="252"/>
                  </a:lnTo>
                  <a:lnTo>
                    <a:pt x="34" y="251"/>
                  </a:lnTo>
                  <a:lnTo>
                    <a:pt x="33" y="251"/>
                  </a:lnTo>
                  <a:lnTo>
                    <a:pt x="33" y="250"/>
                  </a:lnTo>
                  <a:lnTo>
                    <a:pt x="33" y="250"/>
                  </a:lnTo>
                  <a:lnTo>
                    <a:pt x="32" y="250"/>
                  </a:lnTo>
                  <a:lnTo>
                    <a:pt x="32" y="249"/>
                  </a:lnTo>
                  <a:lnTo>
                    <a:pt x="31" y="249"/>
                  </a:lnTo>
                  <a:lnTo>
                    <a:pt x="31" y="249"/>
                  </a:lnTo>
                  <a:lnTo>
                    <a:pt x="30" y="248"/>
                  </a:lnTo>
                  <a:lnTo>
                    <a:pt x="29" y="248"/>
                  </a:lnTo>
                  <a:lnTo>
                    <a:pt x="29" y="247"/>
                  </a:lnTo>
                  <a:lnTo>
                    <a:pt x="28" y="247"/>
                  </a:lnTo>
                  <a:lnTo>
                    <a:pt x="28" y="247"/>
                  </a:lnTo>
                  <a:lnTo>
                    <a:pt x="27" y="247"/>
                  </a:lnTo>
                  <a:lnTo>
                    <a:pt x="27" y="247"/>
                  </a:lnTo>
                  <a:lnTo>
                    <a:pt x="26" y="246"/>
                  </a:lnTo>
                  <a:lnTo>
                    <a:pt x="25" y="246"/>
                  </a:lnTo>
                  <a:lnTo>
                    <a:pt x="25" y="246"/>
                  </a:lnTo>
                  <a:lnTo>
                    <a:pt x="24" y="246"/>
                  </a:lnTo>
                  <a:lnTo>
                    <a:pt x="23" y="245"/>
                  </a:lnTo>
                  <a:lnTo>
                    <a:pt x="23" y="245"/>
                  </a:lnTo>
                  <a:lnTo>
                    <a:pt x="22" y="245"/>
                  </a:lnTo>
                  <a:lnTo>
                    <a:pt x="21" y="244"/>
                  </a:lnTo>
                  <a:lnTo>
                    <a:pt x="21" y="244"/>
                  </a:lnTo>
                  <a:lnTo>
                    <a:pt x="20" y="244"/>
                  </a:lnTo>
                  <a:lnTo>
                    <a:pt x="19" y="244"/>
                  </a:lnTo>
                  <a:lnTo>
                    <a:pt x="19" y="243"/>
                  </a:lnTo>
                  <a:lnTo>
                    <a:pt x="19" y="243"/>
                  </a:lnTo>
                  <a:lnTo>
                    <a:pt x="18" y="242"/>
                  </a:lnTo>
                  <a:lnTo>
                    <a:pt x="18" y="242"/>
                  </a:lnTo>
                  <a:lnTo>
                    <a:pt x="18" y="241"/>
                  </a:lnTo>
                  <a:lnTo>
                    <a:pt x="17" y="241"/>
                  </a:lnTo>
                  <a:lnTo>
                    <a:pt x="17" y="240"/>
                  </a:lnTo>
                  <a:lnTo>
                    <a:pt x="16" y="240"/>
                  </a:lnTo>
                  <a:lnTo>
                    <a:pt x="16" y="239"/>
                  </a:lnTo>
                  <a:lnTo>
                    <a:pt x="15" y="239"/>
                  </a:lnTo>
                  <a:lnTo>
                    <a:pt x="15" y="239"/>
                  </a:lnTo>
                  <a:lnTo>
                    <a:pt x="14" y="238"/>
                  </a:lnTo>
                  <a:lnTo>
                    <a:pt x="14" y="238"/>
                  </a:lnTo>
                  <a:lnTo>
                    <a:pt x="14" y="238"/>
                  </a:lnTo>
                  <a:lnTo>
                    <a:pt x="13" y="237"/>
                  </a:lnTo>
                  <a:lnTo>
                    <a:pt x="13" y="237"/>
                  </a:lnTo>
                  <a:lnTo>
                    <a:pt x="12" y="237"/>
                  </a:lnTo>
                  <a:lnTo>
                    <a:pt x="12" y="237"/>
                  </a:lnTo>
                  <a:lnTo>
                    <a:pt x="12" y="236"/>
                  </a:lnTo>
                  <a:lnTo>
                    <a:pt x="12" y="235"/>
                  </a:lnTo>
                  <a:lnTo>
                    <a:pt x="12" y="235"/>
                  </a:lnTo>
                  <a:lnTo>
                    <a:pt x="12" y="234"/>
                  </a:lnTo>
                  <a:lnTo>
                    <a:pt x="13" y="233"/>
                  </a:lnTo>
                  <a:lnTo>
                    <a:pt x="13" y="233"/>
                  </a:lnTo>
                  <a:lnTo>
                    <a:pt x="13" y="233"/>
                  </a:lnTo>
                  <a:lnTo>
                    <a:pt x="13" y="232"/>
                  </a:lnTo>
                  <a:lnTo>
                    <a:pt x="13" y="231"/>
                  </a:lnTo>
                  <a:lnTo>
                    <a:pt x="13" y="231"/>
                  </a:lnTo>
                  <a:lnTo>
                    <a:pt x="13" y="230"/>
                  </a:lnTo>
                  <a:lnTo>
                    <a:pt x="12" y="230"/>
                  </a:lnTo>
                  <a:lnTo>
                    <a:pt x="12" y="230"/>
                  </a:lnTo>
                  <a:lnTo>
                    <a:pt x="12" y="229"/>
                  </a:lnTo>
                  <a:lnTo>
                    <a:pt x="11" y="229"/>
                  </a:lnTo>
                  <a:lnTo>
                    <a:pt x="11" y="228"/>
                  </a:lnTo>
                  <a:lnTo>
                    <a:pt x="10" y="228"/>
                  </a:lnTo>
                  <a:lnTo>
                    <a:pt x="10" y="228"/>
                  </a:lnTo>
                  <a:lnTo>
                    <a:pt x="10" y="227"/>
                  </a:lnTo>
                  <a:lnTo>
                    <a:pt x="10" y="227"/>
                  </a:lnTo>
                  <a:lnTo>
                    <a:pt x="9" y="226"/>
                  </a:lnTo>
                  <a:lnTo>
                    <a:pt x="9" y="226"/>
                  </a:lnTo>
                  <a:lnTo>
                    <a:pt x="9" y="225"/>
                  </a:lnTo>
                  <a:lnTo>
                    <a:pt x="8" y="225"/>
                  </a:lnTo>
                  <a:lnTo>
                    <a:pt x="8" y="225"/>
                  </a:lnTo>
                  <a:lnTo>
                    <a:pt x="8" y="224"/>
                  </a:lnTo>
                  <a:lnTo>
                    <a:pt x="7" y="224"/>
                  </a:lnTo>
                  <a:lnTo>
                    <a:pt x="6" y="223"/>
                  </a:lnTo>
                  <a:lnTo>
                    <a:pt x="6" y="223"/>
                  </a:lnTo>
                  <a:lnTo>
                    <a:pt x="5" y="223"/>
                  </a:lnTo>
                  <a:lnTo>
                    <a:pt x="4" y="222"/>
                  </a:lnTo>
                  <a:lnTo>
                    <a:pt x="4" y="222"/>
                  </a:lnTo>
                  <a:lnTo>
                    <a:pt x="4" y="222"/>
                  </a:lnTo>
                  <a:lnTo>
                    <a:pt x="4" y="221"/>
                  </a:lnTo>
                  <a:lnTo>
                    <a:pt x="4" y="220"/>
                  </a:lnTo>
                  <a:lnTo>
                    <a:pt x="4" y="220"/>
                  </a:lnTo>
                  <a:lnTo>
                    <a:pt x="4" y="219"/>
                  </a:lnTo>
                  <a:lnTo>
                    <a:pt x="5" y="219"/>
                  </a:lnTo>
                  <a:lnTo>
                    <a:pt x="5" y="218"/>
                  </a:lnTo>
                  <a:lnTo>
                    <a:pt x="5" y="218"/>
                  </a:lnTo>
                  <a:lnTo>
                    <a:pt x="5" y="217"/>
                  </a:lnTo>
                  <a:lnTo>
                    <a:pt x="5" y="216"/>
                  </a:lnTo>
                  <a:lnTo>
                    <a:pt x="4" y="216"/>
                  </a:lnTo>
                  <a:lnTo>
                    <a:pt x="4" y="216"/>
                  </a:lnTo>
                  <a:lnTo>
                    <a:pt x="3" y="215"/>
                  </a:lnTo>
                  <a:lnTo>
                    <a:pt x="3" y="215"/>
                  </a:lnTo>
                  <a:lnTo>
                    <a:pt x="2" y="214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3"/>
                  </a:lnTo>
                  <a:lnTo>
                    <a:pt x="1" y="212"/>
                  </a:lnTo>
                  <a:lnTo>
                    <a:pt x="1" y="212"/>
                  </a:lnTo>
                  <a:lnTo>
                    <a:pt x="1" y="211"/>
                  </a:lnTo>
                  <a:lnTo>
                    <a:pt x="1" y="211"/>
                  </a:lnTo>
                  <a:lnTo>
                    <a:pt x="2" y="210"/>
                  </a:lnTo>
                  <a:lnTo>
                    <a:pt x="2" y="210"/>
                  </a:lnTo>
                  <a:lnTo>
                    <a:pt x="2" y="209"/>
                  </a:lnTo>
                  <a:lnTo>
                    <a:pt x="2" y="209"/>
                  </a:lnTo>
                  <a:lnTo>
                    <a:pt x="1" y="208"/>
                  </a:lnTo>
                  <a:lnTo>
                    <a:pt x="1" y="207"/>
                  </a:lnTo>
                  <a:lnTo>
                    <a:pt x="1" y="207"/>
                  </a:lnTo>
                  <a:lnTo>
                    <a:pt x="1" y="206"/>
                  </a:lnTo>
                  <a:lnTo>
                    <a:pt x="1" y="206"/>
                  </a:lnTo>
                  <a:lnTo>
                    <a:pt x="2" y="206"/>
                  </a:lnTo>
                  <a:lnTo>
                    <a:pt x="2" y="205"/>
                  </a:lnTo>
                  <a:lnTo>
                    <a:pt x="3" y="204"/>
                  </a:lnTo>
                  <a:lnTo>
                    <a:pt x="3" y="204"/>
                  </a:lnTo>
                  <a:lnTo>
                    <a:pt x="4" y="204"/>
                  </a:lnTo>
                  <a:lnTo>
                    <a:pt x="5" y="204"/>
                  </a:lnTo>
                  <a:lnTo>
                    <a:pt x="5" y="203"/>
                  </a:lnTo>
                  <a:lnTo>
                    <a:pt x="5" y="202"/>
                  </a:lnTo>
                  <a:lnTo>
                    <a:pt x="5" y="202"/>
                  </a:lnTo>
                  <a:lnTo>
                    <a:pt x="5" y="201"/>
                  </a:lnTo>
                  <a:lnTo>
                    <a:pt x="4" y="201"/>
                  </a:lnTo>
                  <a:lnTo>
                    <a:pt x="4" y="200"/>
                  </a:lnTo>
                  <a:lnTo>
                    <a:pt x="4" y="200"/>
                  </a:lnTo>
                  <a:lnTo>
                    <a:pt x="4" y="199"/>
                  </a:lnTo>
                  <a:lnTo>
                    <a:pt x="3" y="198"/>
                  </a:lnTo>
                  <a:lnTo>
                    <a:pt x="3" y="198"/>
                  </a:lnTo>
                  <a:lnTo>
                    <a:pt x="2" y="198"/>
                  </a:lnTo>
                  <a:lnTo>
                    <a:pt x="1" y="197"/>
                  </a:lnTo>
                  <a:lnTo>
                    <a:pt x="1" y="197"/>
                  </a:lnTo>
                  <a:lnTo>
                    <a:pt x="1" y="196"/>
                  </a:lnTo>
                  <a:lnTo>
                    <a:pt x="0" y="195"/>
                  </a:lnTo>
                  <a:lnTo>
                    <a:pt x="0" y="195"/>
                  </a:lnTo>
                  <a:lnTo>
                    <a:pt x="0" y="194"/>
                  </a:lnTo>
                  <a:lnTo>
                    <a:pt x="1" y="194"/>
                  </a:lnTo>
                  <a:lnTo>
                    <a:pt x="2" y="194"/>
                  </a:lnTo>
                  <a:lnTo>
                    <a:pt x="3" y="194"/>
                  </a:lnTo>
                  <a:lnTo>
                    <a:pt x="3" y="194"/>
                  </a:lnTo>
                  <a:lnTo>
                    <a:pt x="4" y="194"/>
                  </a:lnTo>
                  <a:lnTo>
                    <a:pt x="5" y="193"/>
                  </a:lnTo>
                  <a:lnTo>
                    <a:pt x="5" y="193"/>
                  </a:lnTo>
                  <a:lnTo>
                    <a:pt x="6" y="193"/>
                  </a:lnTo>
                  <a:lnTo>
                    <a:pt x="6" y="193"/>
                  </a:lnTo>
                  <a:lnTo>
                    <a:pt x="7" y="193"/>
                  </a:lnTo>
                  <a:lnTo>
                    <a:pt x="8" y="193"/>
                  </a:lnTo>
                  <a:lnTo>
                    <a:pt x="8" y="193"/>
                  </a:lnTo>
                  <a:lnTo>
                    <a:pt x="10" y="193"/>
                  </a:lnTo>
                  <a:lnTo>
                    <a:pt x="10" y="192"/>
                  </a:lnTo>
                  <a:lnTo>
                    <a:pt x="11" y="192"/>
                  </a:lnTo>
                  <a:lnTo>
                    <a:pt x="12" y="192"/>
                  </a:lnTo>
                  <a:lnTo>
                    <a:pt x="12" y="192"/>
                  </a:lnTo>
                  <a:lnTo>
                    <a:pt x="13" y="192"/>
                  </a:lnTo>
                  <a:lnTo>
                    <a:pt x="14" y="192"/>
                  </a:lnTo>
                  <a:lnTo>
                    <a:pt x="14" y="191"/>
                  </a:lnTo>
                  <a:lnTo>
                    <a:pt x="15" y="191"/>
                  </a:lnTo>
                  <a:lnTo>
                    <a:pt x="16" y="191"/>
                  </a:lnTo>
                  <a:lnTo>
                    <a:pt x="17" y="191"/>
                  </a:lnTo>
                  <a:lnTo>
                    <a:pt x="18" y="191"/>
                  </a:lnTo>
                  <a:lnTo>
                    <a:pt x="18" y="191"/>
                  </a:lnTo>
                  <a:lnTo>
                    <a:pt x="19" y="191"/>
                  </a:lnTo>
                  <a:lnTo>
                    <a:pt x="20" y="191"/>
                  </a:lnTo>
                  <a:lnTo>
                    <a:pt x="20" y="191"/>
                  </a:lnTo>
                  <a:lnTo>
                    <a:pt x="21" y="191"/>
                  </a:lnTo>
                  <a:lnTo>
                    <a:pt x="21" y="191"/>
                  </a:lnTo>
                  <a:lnTo>
                    <a:pt x="23" y="191"/>
                  </a:lnTo>
                  <a:lnTo>
                    <a:pt x="23" y="191"/>
                  </a:lnTo>
                  <a:lnTo>
                    <a:pt x="24" y="191"/>
                  </a:lnTo>
                  <a:lnTo>
                    <a:pt x="25" y="190"/>
                  </a:lnTo>
                  <a:lnTo>
                    <a:pt x="26" y="190"/>
                  </a:lnTo>
                  <a:lnTo>
                    <a:pt x="26" y="190"/>
                  </a:lnTo>
                  <a:lnTo>
                    <a:pt x="27" y="19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30" y="190"/>
                  </a:lnTo>
                  <a:lnTo>
                    <a:pt x="30" y="190"/>
                  </a:lnTo>
                  <a:lnTo>
                    <a:pt x="31" y="189"/>
                  </a:lnTo>
                  <a:lnTo>
                    <a:pt x="32" y="189"/>
                  </a:lnTo>
                  <a:lnTo>
                    <a:pt x="33" y="189"/>
                  </a:lnTo>
                  <a:lnTo>
                    <a:pt x="33" y="189"/>
                  </a:lnTo>
                  <a:lnTo>
                    <a:pt x="34" y="189"/>
                  </a:lnTo>
                  <a:lnTo>
                    <a:pt x="35" y="188"/>
                  </a:lnTo>
                  <a:lnTo>
                    <a:pt x="36" y="188"/>
                  </a:lnTo>
                  <a:lnTo>
                    <a:pt x="37" y="188"/>
                  </a:lnTo>
                  <a:lnTo>
                    <a:pt x="38" y="188"/>
                  </a:lnTo>
                  <a:lnTo>
                    <a:pt x="38" y="188"/>
                  </a:lnTo>
                  <a:lnTo>
                    <a:pt x="39" y="188"/>
                  </a:lnTo>
                  <a:lnTo>
                    <a:pt x="40" y="188"/>
                  </a:lnTo>
                  <a:lnTo>
                    <a:pt x="41" y="188"/>
                  </a:lnTo>
                  <a:lnTo>
                    <a:pt x="41" y="188"/>
                  </a:lnTo>
                  <a:lnTo>
                    <a:pt x="42" y="187"/>
                  </a:lnTo>
                  <a:lnTo>
                    <a:pt x="43" y="187"/>
                  </a:lnTo>
                  <a:lnTo>
                    <a:pt x="44" y="187"/>
                  </a:lnTo>
                  <a:lnTo>
                    <a:pt x="44" y="187"/>
                  </a:lnTo>
                  <a:lnTo>
                    <a:pt x="45" y="187"/>
                  </a:lnTo>
                  <a:lnTo>
                    <a:pt x="46" y="187"/>
                  </a:lnTo>
                  <a:lnTo>
                    <a:pt x="47" y="187"/>
                  </a:lnTo>
                  <a:lnTo>
                    <a:pt x="48" y="187"/>
                  </a:lnTo>
                  <a:lnTo>
                    <a:pt x="48" y="186"/>
                  </a:lnTo>
                  <a:lnTo>
                    <a:pt x="49" y="186"/>
                  </a:lnTo>
                  <a:lnTo>
                    <a:pt x="51" y="186"/>
                  </a:lnTo>
                  <a:lnTo>
                    <a:pt x="51" y="186"/>
                  </a:lnTo>
                  <a:lnTo>
                    <a:pt x="52" y="185"/>
                  </a:lnTo>
                  <a:lnTo>
                    <a:pt x="53" y="185"/>
                  </a:lnTo>
                  <a:lnTo>
                    <a:pt x="54" y="185"/>
                  </a:lnTo>
                  <a:lnTo>
                    <a:pt x="54" y="185"/>
                  </a:lnTo>
                  <a:lnTo>
                    <a:pt x="55" y="185"/>
                  </a:lnTo>
                  <a:lnTo>
                    <a:pt x="56" y="184"/>
                  </a:lnTo>
                  <a:lnTo>
                    <a:pt x="57" y="184"/>
                  </a:lnTo>
                  <a:lnTo>
                    <a:pt x="57" y="184"/>
                  </a:lnTo>
                  <a:lnTo>
                    <a:pt x="58" y="184"/>
                  </a:lnTo>
                  <a:lnTo>
                    <a:pt x="59" y="184"/>
                  </a:lnTo>
                  <a:lnTo>
                    <a:pt x="60" y="184"/>
                  </a:lnTo>
                  <a:lnTo>
                    <a:pt x="61" y="183"/>
                  </a:lnTo>
                  <a:lnTo>
                    <a:pt x="61" y="183"/>
                  </a:lnTo>
                  <a:lnTo>
                    <a:pt x="62" y="183"/>
                  </a:lnTo>
                  <a:lnTo>
                    <a:pt x="63" y="183"/>
                  </a:lnTo>
                  <a:lnTo>
                    <a:pt x="63" y="182"/>
                  </a:lnTo>
                  <a:lnTo>
                    <a:pt x="64" y="182"/>
                  </a:lnTo>
                  <a:lnTo>
                    <a:pt x="65" y="182"/>
                  </a:lnTo>
                  <a:lnTo>
                    <a:pt x="66" y="182"/>
                  </a:lnTo>
                  <a:lnTo>
                    <a:pt x="67" y="181"/>
                  </a:lnTo>
                  <a:lnTo>
                    <a:pt x="67" y="181"/>
                  </a:lnTo>
                  <a:lnTo>
                    <a:pt x="68" y="181"/>
                  </a:lnTo>
                  <a:lnTo>
                    <a:pt x="69" y="181"/>
                  </a:lnTo>
                  <a:lnTo>
                    <a:pt x="69" y="181"/>
                  </a:lnTo>
                  <a:lnTo>
                    <a:pt x="70" y="180"/>
                  </a:lnTo>
                  <a:lnTo>
                    <a:pt x="71" y="180"/>
                  </a:lnTo>
                  <a:lnTo>
                    <a:pt x="71" y="180"/>
                  </a:lnTo>
                  <a:lnTo>
                    <a:pt x="72" y="180"/>
                  </a:lnTo>
                  <a:lnTo>
                    <a:pt x="73" y="180"/>
                  </a:lnTo>
                  <a:lnTo>
                    <a:pt x="73" y="179"/>
                  </a:lnTo>
                  <a:lnTo>
                    <a:pt x="74" y="179"/>
                  </a:lnTo>
                  <a:lnTo>
                    <a:pt x="75" y="179"/>
                  </a:lnTo>
                  <a:lnTo>
                    <a:pt x="75" y="178"/>
                  </a:lnTo>
                  <a:lnTo>
                    <a:pt x="76" y="178"/>
                  </a:lnTo>
                  <a:lnTo>
                    <a:pt x="77" y="178"/>
                  </a:lnTo>
                  <a:lnTo>
                    <a:pt x="77" y="177"/>
                  </a:lnTo>
                  <a:lnTo>
                    <a:pt x="78" y="177"/>
                  </a:lnTo>
                  <a:lnTo>
                    <a:pt x="79" y="177"/>
                  </a:lnTo>
                  <a:lnTo>
                    <a:pt x="79" y="177"/>
                  </a:lnTo>
                  <a:lnTo>
                    <a:pt x="80" y="177"/>
                  </a:lnTo>
                  <a:lnTo>
                    <a:pt x="81" y="177"/>
                  </a:lnTo>
                  <a:lnTo>
                    <a:pt x="82" y="177"/>
                  </a:lnTo>
                  <a:lnTo>
                    <a:pt x="82" y="177"/>
                  </a:lnTo>
                  <a:lnTo>
                    <a:pt x="83" y="177"/>
                  </a:lnTo>
                  <a:lnTo>
                    <a:pt x="83" y="176"/>
                  </a:lnTo>
                  <a:lnTo>
                    <a:pt x="84" y="176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86" y="176"/>
                  </a:lnTo>
                  <a:lnTo>
                    <a:pt x="87" y="175"/>
                  </a:lnTo>
                  <a:lnTo>
                    <a:pt x="88" y="175"/>
                  </a:lnTo>
                  <a:lnTo>
                    <a:pt x="88" y="174"/>
                  </a:lnTo>
                  <a:lnTo>
                    <a:pt x="89" y="174"/>
                  </a:lnTo>
                  <a:lnTo>
                    <a:pt x="90" y="174"/>
                  </a:lnTo>
                  <a:lnTo>
                    <a:pt x="90" y="174"/>
                  </a:lnTo>
                  <a:lnTo>
                    <a:pt x="91" y="174"/>
                  </a:lnTo>
                  <a:lnTo>
                    <a:pt x="92" y="173"/>
                  </a:lnTo>
                  <a:lnTo>
                    <a:pt x="92" y="173"/>
                  </a:lnTo>
                  <a:lnTo>
                    <a:pt x="93" y="173"/>
                  </a:lnTo>
                  <a:lnTo>
                    <a:pt x="94" y="173"/>
                  </a:lnTo>
                  <a:lnTo>
                    <a:pt x="95" y="173"/>
                  </a:lnTo>
                  <a:lnTo>
                    <a:pt x="96" y="173"/>
                  </a:lnTo>
                  <a:lnTo>
                    <a:pt x="96" y="173"/>
                  </a:lnTo>
                  <a:lnTo>
                    <a:pt x="97" y="172"/>
                  </a:lnTo>
                  <a:lnTo>
                    <a:pt x="98" y="172"/>
                  </a:lnTo>
                  <a:lnTo>
                    <a:pt x="99" y="172"/>
                  </a:lnTo>
                  <a:lnTo>
                    <a:pt x="99" y="172"/>
                  </a:lnTo>
                  <a:lnTo>
                    <a:pt x="100" y="172"/>
                  </a:lnTo>
                  <a:lnTo>
                    <a:pt x="101" y="172"/>
                  </a:lnTo>
                  <a:lnTo>
                    <a:pt x="102" y="172"/>
                  </a:lnTo>
                  <a:lnTo>
                    <a:pt x="103" y="171"/>
                  </a:lnTo>
                  <a:lnTo>
                    <a:pt x="104" y="171"/>
                  </a:lnTo>
                  <a:lnTo>
                    <a:pt x="104" y="171"/>
                  </a:lnTo>
                  <a:lnTo>
                    <a:pt x="105" y="171"/>
                  </a:lnTo>
                  <a:lnTo>
                    <a:pt x="106" y="171"/>
                  </a:lnTo>
                  <a:lnTo>
                    <a:pt x="107" y="170"/>
                  </a:lnTo>
                  <a:lnTo>
                    <a:pt x="108" y="170"/>
                  </a:lnTo>
                  <a:lnTo>
                    <a:pt x="109" y="170"/>
                  </a:lnTo>
                  <a:lnTo>
                    <a:pt x="110" y="170"/>
                  </a:lnTo>
                  <a:lnTo>
                    <a:pt x="111" y="170"/>
                  </a:lnTo>
                  <a:lnTo>
                    <a:pt x="111" y="169"/>
                  </a:lnTo>
                  <a:lnTo>
                    <a:pt x="112" y="169"/>
                  </a:lnTo>
                  <a:lnTo>
                    <a:pt x="112" y="169"/>
                  </a:lnTo>
                  <a:lnTo>
                    <a:pt x="113" y="169"/>
                  </a:lnTo>
                  <a:lnTo>
                    <a:pt x="114" y="169"/>
                  </a:lnTo>
                  <a:lnTo>
                    <a:pt x="115" y="169"/>
                  </a:lnTo>
                  <a:lnTo>
                    <a:pt x="116" y="168"/>
                  </a:lnTo>
                  <a:lnTo>
                    <a:pt x="117" y="168"/>
                  </a:lnTo>
                  <a:lnTo>
                    <a:pt x="117" y="168"/>
                  </a:lnTo>
                  <a:lnTo>
                    <a:pt x="118" y="168"/>
                  </a:lnTo>
                  <a:lnTo>
                    <a:pt x="118" y="168"/>
                  </a:lnTo>
                  <a:lnTo>
                    <a:pt x="119" y="168"/>
                  </a:lnTo>
                  <a:lnTo>
                    <a:pt x="120" y="167"/>
                  </a:lnTo>
                  <a:lnTo>
                    <a:pt x="120" y="167"/>
                  </a:lnTo>
                  <a:lnTo>
                    <a:pt x="122" y="167"/>
                  </a:lnTo>
                  <a:lnTo>
                    <a:pt x="123" y="167"/>
                  </a:lnTo>
                  <a:lnTo>
                    <a:pt x="123" y="167"/>
                  </a:lnTo>
                  <a:lnTo>
                    <a:pt x="124" y="166"/>
                  </a:lnTo>
                  <a:lnTo>
                    <a:pt x="125" y="166"/>
                  </a:lnTo>
                  <a:lnTo>
                    <a:pt x="125" y="166"/>
                  </a:lnTo>
                  <a:lnTo>
                    <a:pt x="126" y="166"/>
                  </a:lnTo>
                  <a:lnTo>
                    <a:pt x="127" y="166"/>
                  </a:lnTo>
                  <a:lnTo>
                    <a:pt x="128" y="165"/>
                  </a:lnTo>
                  <a:lnTo>
                    <a:pt x="129" y="165"/>
                  </a:lnTo>
                  <a:lnTo>
                    <a:pt x="129" y="165"/>
                  </a:lnTo>
                  <a:lnTo>
                    <a:pt x="130" y="165"/>
                  </a:lnTo>
                  <a:lnTo>
                    <a:pt x="131" y="165"/>
                  </a:lnTo>
                  <a:lnTo>
                    <a:pt x="132" y="165"/>
                  </a:lnTo>
                  <a:lnTo>
                    <a:pt x="132" y="164"/>
                  </a:lnTo>
                  <a:lnTo>
                    <a:pt x="133" y="164"/>
                  </a:lnTo>
                  <a:lnTo>
                    <a:pt x="134" y="164"/>
                  </a:lnTo>
                  <a:lnTo>
                    <a:pt x="135" y="164"/>
                  </a:lnTo>
                  <a:lnTo>
                    <a:pt x="136" y="164"/>
                  </a:lnTo>
                  <a:lnTo>
                    <a:pt x="137" y="164"/>
                  </a:lnTo>
                  <a:lnTo>
                    <a:pt x="137" y="163"/>
                  </a:lnTo>
                  <a:lnTo>
                    <a:pt x="138" y="163"/>
                  </a:lnTo>
                  <a:lnTo>
                    <a:pt x="139" y="163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41" y="163"/>
                  </a:lnTo>
                  <a:lnTo>
                    <a:pt x="142" y="162"/>
                  </a:lnTo>
                  <a:lnTo>
                    <a:pt x="143" y="162"/>
                  </a:lnTo>
                  <a:lnTo>
                    <a:pt x="143" y="162"/>
                  </a:lnTo>
                  <a:lnTo>
                    <a:pt x="144" y="162"/>
                  </a:lnTo>
                  <a:lnTo>
                    <a:pt x="145" y="162"/>
                  </a:lnTo>
                  <a:lnTo>
                    <a:pt x="146" y="161"/>
                  </a:lnTo>
                  <a:lnTo>
                    <a:pt x="146" y="161"/>
                  </a:lnTo>
                  <a:lnTo>
                    <a:pt x="147" y="161"/>
                  </a:lnTo>
                  <a:lnTo>
                    <a:pt x="148" y="161"/>
                  </a:lnTo>
                  <a:lnTo>
                    <a:pt x="149" y="160"/>
                  </a:lnTo>
                  <a:lnTo>
                    <a:pt x="150" y="160"/>
                  </a:lnTo>
                  <a:lnTo>
                    <a:pt x="150" y="160"/>
                  </a:lnTo>
                  <a:lnTo>
                    <a:pt x="151" y="160"/>
                  </a:lnTo>
                  <a:lnTo>
                    <a:pt x="152" y="160"/>
                  </a:lnTo>
                  <a:lnTo>
                    <a:pt x="153" y="160"/>
                  </a:lnTo>
                  <a:lnTo>
                    <a:pt x="153" y="159"/>
                  </a:lnTo>
                  <a:lnTo>
                    <a:pt x="154" y="159"/>
                  </a:lnTo>
                  <a:lnTo>
                    <a:pt x="155" y="159"/>
                  </a:lnTo>
                  <a:lnTo>
                    <a:pt x="156" y="159"/>
                  </a:lnTo>
                  <a:lnTo>
                    <a:pt x="157" y="159"/>
                  </a:lnTo>
                  <a:lnTo>
                    <a:pt x="157" y="159"/>
                  </a:lnTo>
                  <a:lnTo>
                    <a:pt x="158" y="159"/>
                  </a:lnTo>
                  <a:lnTo>
                    <a:pt x="159" y="158"/>
                  </a:lnTo>
                  <a:lnTo>
                    <a:pt x="159" y="158"/>
                  </a:lnTo>
                  <a:lnTo>
                    <a:pt x="160" y="158"/>
                  </a:lnTo>
                  <a:lnTo>
                    <a:pt x="161" y="158"/>
                  </a:lnTo>
                  <a:lnTo>
                    <a:pt x="161" y="158"/>
                  </a:lnTo>
                  <a:lnTo>
                    <a:pt x="163" y="158"/>
                  </a:lnTo>
                  <a:lnTo>
                    <a:pt x="163" y="157"/>
                  </a:lnTo>
                  <a:lnTo>
                    <a:pt x="164" y="157"/>
                  </a:lnTo>
                  <a:lnTo>
                    <a:pt x="164" y="157"/>
                  </a:lnTo>
                  <a:lnTo>
                    <a:pt x="165" y="157"/>
                  </a:lnTo>
                  <a:lnTo>
                    <a:pt x="166" y="157"/>
                  </a:lnTo>
                  <a:lnTo>
                    <a:pt x="167" y="156"/>
                  </a:lnTo>
                  <a:lnTo>
                    <a:pt x="167" y="156"/>
                  </a:lnTo>
                  <a:lnTo>
                    <a:pt x="168" y="156"/>
                  </a:lnTo>
                  <a:lnTo>
                    <a:pt x="168" y="156"/>
                  </a:lnTo>
                  <a:lnTo>
                    <a:pt x="169" y="156"/>
                  </a:lnTo>
                  <a:lnTo>
                    <a:pt x="170" y="156"/>
                  </a:lnTo>
                  <a:lnTo>
                    <a:pt x="171" y="156"/>
                  </a:lnTo>
                  <a:lnTo>
                    <a:pt x="172" y="155"/>
                  </a:lnTo>
                  <a:lnTo>
                    <a:pt x="172" y="155"/>
                  </a:lnTo>
                  <a:lnTo>
                    <a:pt x="173" y="155"/>
                  </a:lnTo>
                  <a:lnTo>
                    <a:pt x="173" y="155"/>
                  </a:lnTo>
                  <a:lnTo>
                    <a:pt x="174" y="155"/>
                  </a:lnTo>
                  <a:lnTo>
                    <a:pt x="175" y="155"/>
                  </a:lnTo>
                  <a:lnTo>
                    <a:pt x="176" y="154"/>
                  </a:lnTo>
                  <a:lnTo>
                    <a:pt x="176" y="154"/>
                  </a:lnTo>
                  <a:lnTo>
                    <a:pt x="177" y="154"/>
                  </a:lnTo>
                  <a:lnTo>
                    <a:pt x="178" y="154"/>
                  </a:lnTo>
                  <a:lnTo>
                    <a:pt x="179" y="154"/>
                  </a:lnTo>
                  <a:lnTo>
                    <a:pt x="179" y="153"/>
                  </a:lnTo>
                  <a:lnTo>
                    <a:pt x="180" y="153"/>
                  </a:lnTo>
                  <a:lnTo>
                    <a:pt x="181" y="153"/>
                  </a:lnTo>
                  <a:lnTo>
                    <a:pt x="182" y="153"/>
                  </a:lnTo>
                  <a:lnTo>
                    <a:pt x="183" y="153"/>
                  </a:lnTo>
                  <a:lnTo>
                    <a:pt x="183" y="153"/>
                  </a:lnTo>
                  <a:lnTo>
                    <a:pt x="185" y="152"/>
                  </a:lnTo>
                  <a:lnTo>
                    <a:pt x="185" y="152"/>
                  </a:lnTo>
                  <a:lnTo>
                    <a:pt x="186" y="152"/>
                  </a:lnTo>
                  <a:lnTo>
                    <a:pt x="187" y="152"/>
                  </a:lnTo>
                  <a:lnTo>
                    <a:pt x="188" y="152"/>
                  </a:lnTo>
                  <a:lnTo>
                    <a:pt x="188" y="152"/>
                  </a:lnTo>
                  <a:lnTo>
                    <a:pt x="189" y="152"/>
                  </a:lnTo>
                  <a:lnTo>
                    <a:pt x="190" y="152"/>
                  </a:lnTo>
                  <a:lnTo>
                    <a:pt x="190" y="152"/>
                  </a:lnTo>
                  <a:lnTo>
                    <a:pt x="192" y="151"/>
                  </a:lnTo>
                  <a:lnTo>
                    <a:pt x="193" y="151"/>
                  </a:lnTo>
                  <a:lnTo>
                    <a:pt x="193" y="151"/>
                  </a:lnTo>
                  <a:lnTo>
                    <a:pt x="194" y="151"/>
                  </a:lnTo>
                  <a:lnTo>
                    <a:pt x="195" y="151"/>
                  </a:lnTo>
                  <a:lnTo>
                    <a:pt x="196" y="151"/>
                  </a:lnTo>
                  <a:lnTo>
                    <a:pt x="196" y="151"/>
                  </a:lnTo>
                  <a:lnTo>
                    <a:pt x="197" y="150"/>
                  </a:lnTo>
                  <a:lnTo>
                    <a:pt x="198" y="150"/>
                  </a:lnTo>
                  <a:lnTo>
                    <a:pt x="199" y="150"/>
                  </a:lnTo>
                  <a:lnTo>
                    <a:pt x="200" y="150"/>
                  </a:lnTo>
                  <a:lnTo>
                    <a:pt x="201" y="150"/>
                  </a:lnTo>
                  <a:lnTo>
                    <a:pt x="202" y="150"/>
                  </a:lnTo>
                  <a:lnTo>
                    <a:pt x="202" y="150"/>
                  </a:lnTo>
                  <a:lnTo>
                    <a:pt x="203" y="150"/>
                  </a:lnTo>
                  <a:lnTo>
                    <a:pt x="204" y="150"/>
                  </a:lnTo>
                  <a:lnTo>
                    <a:pt x="205" y="150"/>
                  </a:lnTo>
                  <a:lnTo>
                    <a:pt x="206" y="149"/>
                  </a:lnTo>
                  <a:lnTo>
                    <a:pt x="207" y="149"/>
                  </a:lnTo>
                  <a:lnTo>
                    <a:pt x="208" y="149"/>
                  </a:lnTo>
                  <a:lnTo>
                    <a:pt x="209" y="149"/>
                  </a:lnTo>
                  <a:lnTo>
                    <a:pt x="210" y="149"/>
                  </a:lnTo>
                  <a:lnTo>
                    <a:pt x="211" y="149"/>
                  </a:lnTo>
                  <a:lnTo>
                    <a:pt x="211" y="149"/>
                  </a:lnTo>
                  <a:lnTo>
                    <a:pt x="212" y="148"/>
                  </a:lnTo>
                  <a:lnTo>
                    <a:pt x="214" y="148"/>
                  </a:lnTo>
                  <a:lnTo>
                    <a:pt x="214" y="148"/>
                  </a:lnTo>
                  <a:lnTo>
                    <a:pt x="215" y="148"/>
                  </a:lnTo>
                  <a:lnTo>
                    <a:pt x="216" y="148"/>
                  </a:lnTo>
                  <a:lnTo>
                    <a:pt x="217" y="148"/>
                  </a:lnTo>
                  <a:lnTo>
                    <a:pt x="217" y="148"/>
                  </a:lnTo>
                  <a:lnTo>
                    <a:pt x="218" y="148"/>
                  </a:lnTo>
                  <a:lnTo>
                    <a:pt x="220" y="147"/>
                  </a:lnTo>
                  <a:lnTo>
                    <a:pt x="221" y="147"/>
                  </a:lnTo>
                  <a:lnTo>
                    <a:pt x="221" y="147"/>
                  </a:lnTo>
                  <a:lnTo>
                    <a:pt x="222" y="147"/>
                  </a:lnTo>
                  <a:lnTo>
                    <a:pt x="223" y="147"/>
                  </a:lnTo>
                  <a:lnTo>
                    <a:pt x="223" y="146"/>
                  </a:lnTo>
                  <a:lnTo>
                    <a:pt x="224" y="146"/>
                  </a:lnTo>
                  <a:lnTo>
                    <a:pt x="225" y="146"/>
                  </a:lnTo>
                  <a:lnTo>
                    <a:pt x="226" y="146"/>
                  </a:lnTo>
                  <a:lnTo>
                    <a:pt x="227" y="146"/>
                  </a:lnTo>
                  <a:lnTo>
                    <a:pt x="227" y="146"/>
                  </a:lnTo>
                  <a:lnTo>
                    <a:pt x="228" y="146"/>
                  </a:lnTo>
                  <a:lnTo>
                    <a:pt x="229" y="146"/>
                  </a:lnTo>
                  <a:lnTo>
                    <a:pt x="230" y="145"/>
                  </a:lnTo>
                  <a:lnTo>
                    <a:pt x="231" y="145"/>
                  </a:lnTo>
                  <a:lnTo>
                    <a:pt x="231" y="145"/>
                  </a:lnTo>
                  <a:lnTo>
                    <a:pt x="232" y="145"/>
                  </a:lnTo>
                  <a:lnTo>
                    <a:pt x="234" y="145"/>
                  </a:lnTo>
                  <a:lnTo>
                    <a:pt x="234" y="145"/>
                  </a:lnTo>
                  <a:lnTo>
                    <a:pt x="235" y="145"/>
                  </a:lnTo>
                  <a:lnTo>
                    <a:pt x="236" y="144"/>
                  </a:lnTo>
                  <a:lnTo>
                    <a:pt x="237" y="144"/>
                  </a:lnTo>
                  <a:lnTo>
                    <a:pt x="237" y="144"/>
                  </a:lnTo>
                  <a:lnTo>
                    <a:pt x="238" y="144"/>
                  </a:lnTo>
                  <a:lnTo>
                    <a:pt x="239" y="144"/>
                  </a:lnTo>
                  <a:lnTo>
                    <a:pt x="240" y="144"/>
                  </a:lnTo>
                  <a:lnTo>
                    <a:pt x="241" y="144"/>
                  </a:lnTo>
                  <a:lnTo>
                    <a:pt x="242" y="144"/>
                  </a:lnTo>
                  <a:lnTo>
                    <a:pt x="243" y="144"/>
                  </a:lnTo>
                  <a:lnTo>
                    <a:pt x="244" y="143"/>
                  </a:lnTo>
                  <a:lnTo>
                    <a:pt x="244" y="143"/>
                  </a:lnTo>
                  <a:lnTo>
                    <a:pt x="245" y="143"/>
                  </a:lnTo>
                  <a:lnTo>
                    <a:pt x="246" y="143"/>
                  </a:lnTo>
                  <a:lnTo>
                    <a:pt x="247" y="143"/>
                  </a:lnTo>
                  <a:lnTo>
                    <a:pt x="248" y="143"/>
                  </a:lnTo>
                  <a:lnTo>
                    <a:pt x="249" y="142"/>
                  </a:lnTo>
                  <a:lnTo>
                    <a:pt x="250" y="142"/>
                  </a:lnTo>
                  <a:lnTo>
                    <a:pt x="250" y="142"/>
                  </a:lnTo>
                  <a:lnTo>
                    <a:pt x="251" y="142"/>
                  </a:lnTo>
                  <a:lnTo>
                    <a:pt x="252" y="142"/>
                  </a:lnTo>
                  <a:lnTo>
                    <a:pt x="252" y="142"/>
                  </a:lnTo>
                  <a:lnTo>
                    <a:pt x="254" y="142"/>
                  </a:lnTo>
                  <a:lnTo>
                    <a:pt x="254" y="142"/>
                  </a:lnTo>
                  <a:lnTo>
                    <a:pt x="255" y="142"/>
                  </a:lnTo>
                  <a:lnTo>
                    <a:pt x="256" y="142"/>
                  </a:lnTo>
                  <a:lnTo>
                    <a:pt x="257" y="142"/>
                  </a:lnTo>
                  <a:lnTo>
                    <a:pt x="257" y="142"/>
                  </a:lnTo>
                  <a:lnTo>
                    <a:pt x="258" y="142"/>
                  </a:lnTo>
                  <a:lnTo>
                    <a:pt x="258" y="141"/>
                  </a:lnTo>
                  <a:lnTo>
                    <a:pt x="259" y="141"/>
                  </a:lnTo>
                  <a:lnTo>
                    <a:pt x="261" y="141"/>
                  </a:lnTo>
                  <a:lnTo>
                    <a:pt x="261" y="141"/>
                  </a:lnTo>
                  <a:lnTo>
                    <a:pt x="262" y="141"/>
                  </a:lnTo>
                  <a:lnTo>
                    <a:pt x="263" y="141"/>
                  </a:lnTo>
                  <a:lnTo>
                    <a:pt x="263" y="141"/>
                  </a:lnTo>
                  <a:lnTo>
                    <a:pt x="264" y="141"/>
                  </a:lnTo>
                  <a:lnTo>
                    <a:pt x="264" y="140"/>
                  </a:lnTo>
                  <a:lnTo>
                    <a:pt x="265" y="140"/>
                  </a:lnTo>
                  <a:lnTo>
                    <a:pt x="265" y="140"/>
                  </a:lnTo>
                  <a:lnTo>
                    <a:pt x="266" y="140"/>
                  </a:lnTo>
                  <a:lnTo>
                    <a:pt x="267" y="140"/>
                  </a:lnTo>
                  <a:lnTo>
                    <a:pt x="268" y="140"/>
                  </a:lnTo>
                  <a:lnTo>
                    <a:pt x="269" y="140"/>
                  </a:lnTo>
                  <a:lnTo>
                    <a:pt x="270" y="140"/>
                  </a:lnTo>
                  <a:lnTo>
                    <a:pt x="270" y="140"/>
                  </a:lnTo>
                  <a:lnTo>
                    <a:pt x="271" y="140"/>
                  </a:lnTo>
                  <a:lnTo>
                    <a:pt x="272" y="139"/>
                  </a:lnTo>
                  <a:lnTo>
                    <a:pt x="272" y="139"/>
                  </a:lnTo>
                  <a:lnTo>
                    <a:pt x="273" y="139"/>
                  </a:lnTo>
                  <a:lnTo>
                    <a:pt x="274" y="139"/>
                  </a:lnTo>
                  <a:lnTo>
                    <a:pt x="275" y="139"/>
                  </a:lnTo>
                  <a:lnTo>
                    <a:pt x="276" y="139"/>
                  </a:lnTo>
                  <a:lnTo>
                    <a:pt x="277" y="138"/>
                  </a:lnTo>
                  <a:lnTo>
                    <a:pt x="277" y="138"/>
                  </a:lnTo>
                  <a:lnTo>
                    <a:pt x="278" y="138"/>
                  </a:lnTo>
                  <a:lnTo>
                    <a:pt x="279" y="138"/>
                  </a:lnTo>
                  <a:lnTo>
                    <a:pt x="280" y="138"/>
                  </a:lnTo>
                  <a:lnTo>
                    <a:pt x="280" y="137"/>
                  </a:lnTo>
                  <a:lnTo>
                    <a:pt x="282" y="137"/>
                  </a:lnTo>
                  <a:lnTo>
                    <a:pt x="282" y="137"/>
                  </a:lnTo>
                  <a:lnTo>
                    <a:pt x="283" y="137"/>
                  </a:lnTo>
                  <a:lnTo>
                    <a:pt x="284" y="137"/>
                  </a:lnTo>
                  <a:lnTo>
                    <a:pt x="284" y="137"/>
                  </a:lnTo>
                  <a:lnTo>
                    <a:pt x="285" y="137"/>
                  </a:lnTo>
                  <a:lnTo>
                    <a:pt x="286" y="136"/>
                  </a:lnTo>
                  <a:lnTo>
                    <a:pt x="287" y="136"/>
                  </a:lnTo>
                  <a:lnTo>
                    <a:pt x="287" y="136"/>
                  </a:lnTo>
                  <a:lnTo>
                    <a:pt x="288" y="136"/>
                  </a:lnTo>
                  <a:lnTo>
                    <a:pt x="289" y="136"/>
                  </a:lnTo>
                  <a:lnTo>
                    <a:pt x="290" y="136"/>
                  </a:lnTo>
                  <a:lnTo>
                    <a:pt x="291" y="136"/>
                  </a:lnTo>
                  <a:lnTo>
                    <a:pt x="291" y="135"/>
                  </a:lnTo>
                  <a:lnTo>
                    <a:pt x="293" y="135"/>
                  </a:lnTo>
                  <a:lnTo>
                    <a:pt x="293" y="135"/>
                  </a:lnTo>
                  <a:lnTo>
                    <a:pt x="294" y="135"/>
                  </a:lnTo>
                  <a:lnTo>
                    <a:pt x="295" y="135"/>
                  </a:lnTo>
                  <a:lnTo>
                    <a:pt x="296" y="134"/>
                  </a:lnTo>
                  <a:lnTo>
                    <a:pt x="297" y="134"/>
                  </a:lnTo>
                  <a:lnTo>
                    <a:pt x="298" y="134"/>
                  </a:lnTo>
                  <a:lnTo>
                    <a:pt x="299" y="134"/>
                  </a:lnTo>
                  <a:lnTo>
                    <a:pt x="299" y="134"/>
                  </a:lnTo>
                  <a:lnTo>
                    <a:pt x="300" y="134"/>
                  </a:lnTo>
                  <a:lnTo>
                    <a:pt x="301" y="133"/>
                  </a:lnTo>
                  <a:lnTo>
                    <a:pt x="302" y="133"/>
                  </a:lnTo>
                  <a:lnTo>
                    <a:pt x="302" y="133"/>
                  </a:lnTo>
                  <a:lnTo>
                    <a:pt x="304" y="133"/>
                  </a:lnTo>
                  <a:lnTo>
                    <a:pt x="305" y="133"/>
                  </a:lnTo>
                  <a:lnTo>
                    <a:pt x="305" y="132"/>
                  </a:lnTo>
                  <a:lnTo>
                    <a:pt x="306" y="132"/>
                  </a:lnTo>
                  <a:lnTo>
                    <a:pt x="307" y="132"/>
                  </a:lnTo>
                  <a:lnTo>
                    <a:pt x="308" y="132"/>
                  </a:lnTo>
                  <a:lnTo>
                    <a:pt x="308" y="131"/>
                  </a:lnTo>
                  <a:lnTo>
                    <a:pt x="309" y="131"/>
                  </a:lnTo>
                  <a:lnTo>
                    <a:pt x="311" y="131"/>
                  </a:lnTo>
                  <a:lnTo>
                    <a:pt x="311" y="131"/>
                  </a:lnTo>
                  <a:lnTo>
                    <a:pt x="312" y="131"/>
                  </a:lnTo>
                  <a:lnTo>
                    <a:pt x="313" y="131"/>
                  </a:lnTo>
                  <a:lnTo>
                    <a:pt x="314" y="130"/>
                  </a:lnTo>
                  <a:lnTo>
                    <a:pt x="315" y="130"/>
                  </a:lnTo>
                  <a:lnTo>
                    <a:pt x="315" y="130"/>
                  </a:lnTo>
                  <a:lnTo>
                    <a:pt x="316" y="130"/>
                  </a:lnTo>
                  <a:lnTo>
                    <a:pt x="317" y="130"/>
                  </a:lnTo>
                  <a:lnTo>
                    <a:pt x="318" y="130"/>
                  </a:lnTo>
                  <a:lnTo>
                    <a:pt x="319" y="130"/>
                  </a:lnTo>
                  <a:lnTo>
                    <a:pt x="320" y="130"/>
                  </a:lnTo>
                  <a:lnTo>
                    <a:pt x="321" y="130"/>
                  </a:lnTo>
                  <a:lnTo>
                    <a:pt x="322" y="129"/>
                  </a:lnTo>
                  <a:lnTo>
                    <a:pt x="323" y="129"/>
                  </a:lnTo>
                  <a:lnTo>
                    <a:pt x="323" y="129"/>
                  </a:lnTo>
                  <a:lnTo>
                    <a:pt x="324" y="129"/>
                  </a:lnTo>
                  <a:lnTo>
                    <a:pt x="325" y="129"/>
                  </a:lnTo>
                  <a:lnTo>
                    <a:pt x="326" y="129"/>
                  </a:lnTo>
                  <a:lnTo>
                    <a:pt x="327" y="129"/>
                  </a:lnTo>
                  <a:lnTo>
                    <a:pt x="328" y="129"/>
                  </a:lnTo>
                  <a:lnTo>
                    <a:pt x="328" y="128"/>
                  </a:lnTo>
                  <a:lnTo>
                    <a:pt x="329" y="128"/>
                  </a:lnTo>
                  <a:lnTo>
                    <a:pt x="330" y="128"/>
                  </a:lnTo>
                  <a:lnTo>
                    <a:pt x="331" y="128"/>
                  </a:lnTo>
                  <a:lnTo>
                    <a:pt x="332" y="128"/>
                  </a:lnTo>
                  <a:lnTo>
                    <a:pt x="333" y="128"/>
                  </a:lnTo>
                  <a:lnTo>
                    <a:pt x="333" y="128"/>
                  </a:lnTo>
                  <a:lnTo>
                    <a:pt x="334" y="128"/>
                  </a:lnTo>
                  <a:lnTo>
                    <a:pt x="335" y="128"/>
                  </a:lnTo>
                  <a:lnTo>
                    <a:pt x="335" y="128"/>
                  </a:lnTo>
                  <a:lnTo>
                    <a:pt x="336" y="128"/>
                  </a:lnTo>
                  <a:lnTo>
                    <a:pt x="337" y="128"/>
                  </a:lnTo>
                  <a:lnTo>
                    <a:pt x="338" y="128"/>
                  </a:lnTo>
                  <a:lnTo>
                    <a:pt x="339" y="128"/>
                  </a:lnTo>
                  <a:lnTo>
                    <a:pt x="340" y="128"/>
                  </a:lnTo>
                  <a:lnTo>
                    <a:pt x="341" y="128"/>
                  </a:lnTo>
                  <a:lnTo>
                    <a:pt x="341" y="127"/>
                  </a:lnTo>
                  <a:lnTo>
                    <a:pt x="342" y="127"/>
                  </a:lnTo>
                  <a:lnTo>
                    <a:pt x="343" y="127"/>
                  </a:lnTo>
                  <a:lnTo>
                    <a:pt x="343" y="127"/>
                  </a:lnTo>
                  <a:lnTo>
                    <a:pt x="344" y="127"/>
                  </a:lnTo>
                  <a:lnTo>
                    <a:pt x="345" y="127"/>
                  </a:lnTo>
                  <a:lnTo>
                    <a:pt x="346" y="127"/>
                  </a:lnTo>
                  <a:lnTo>
                    <a:pt x="346" y="127"/>
                  </a:lnTo>
                  <a:lnTo>
                    <a:pt x="347" y="127"/>
                  </a:lnTo>
                  <a:lnTo>
                    <a:pt x="348" y="127"/>
                  </a:lnTo>
                  <a:lnTo>
                    <a:pt x="348" y="127"/>
                  </a:lnTo>
                  <a:lnTo>
                    <a:pt x="349" y="127"/>
                  </a:lnTo>
                  <a:lnTo>
                    <a:pt x="350" y="126"/>
                  </a:lnTo>
                  <a:lnTo>
                    <a:pt x="350" y="126"/>
                  </a:lnTo>
                  <a:lnTo>
                    <a:pt x="351" y="126"/>
                  </a:lnTo>
                  <a:lnTo>
                    <a:pt x="352" y="126"/>
                  </a:lnTo>
                  <a:lnTo>
                    <a:pt x="353" y="126"/>
                  </a:lnTo>
                  <a:lnTo>
                    <a:pt x="353" y="126"/>
                  </a:lnTo>
                  <a:lnTo>
                    <a:pt x="354" y="126"/>
                  </a:lnTo>
                  <a:lnTo>
                    <a:pt x="355" y="126"/>
                  </a:lnTo>
                  <a:lnTo>
                    <a:pt x="355" y="126"/>
                  </a:lnTo>
                  <a:lnTo>
                    <a:pt x="356" y="126"/>
                  </a:lnTo>
                  <a:lnTo>
                    <a:pt x="357" y="125"/>
                  </a:lnTo>
                  <a:lnTo>
                    <a:pt x="357" y="125"/>
                  </a:lnTo>
                  <a:lnTo>
                    <a:pt x="358" y="125"/>
                  </a:lnTo>
                  <a:lnTo>
                    <a:pt x="358" y="125"/>
                  </a:lnTo>
                  <a:lnTo>
                    <a:pt x="359" y="125"/>
                  </a:lnTo>
                  <a:lnTo>
                    <a:pt x="360" y="125"/>
                  </a:lnTo>
                  <a:lnTo>
                    <a:pt x="360" y="125"/>
                  </a:lnTo>
                  <a:lnTo>
                    <a:pt x="361" y="125"/>
                  </a:lnTo>
                  <a:lnTo>
                    <a:pt x="361" y="125"/>
                  </a:lnTo>
                  <a:lnTo>
                    <a:pt x="362" y="125"/>
                  </a:lnTo>
                  <a:lnTo>
                    <a:pt x="363" y="125"/>
                  </a:lnTo>
                  <a:lnTo>
                    <a:pt x="363" y="124"/>
                  </a:lnTo>
                  <a:lnTo>
                    <a:pt x="364" y="124"/>
                  </a:lnTo>
                  <a:lnTo>
                    <a:pt x="365" y="124"/>
                  </a:lnTo>
                  <a:lnTo>
                    <a:pt x="366" y="124"/>
                  </a:lnTo>
                  <a:lnTo>
                    <a:pt x="366" y="124"/>
                  </a:lnTo>
                  <a:lnTo>
                    <a:pt x="367" y="124"/>
                  </a:lnTo>
                  <a:lnTo>
                    <a:pt x="368" y="124"/>
                  </a:lnTo>
                  <a:lnTo>
                    <a:pt x="368" y="124"/>
                  </a:lnTo>
                  <a:lnTo>
                    <a:pt x="369" y="124"/>
                  </a:lnTo>
                  <a:lnTo>
                    <a:pt x="370" y="124"/>
                  </a:lnTo>
                  <a:lnTo>
                    <a:pt x="370" y="123"/>
                  </a:lnTo>
                  <a:lnTo>
                    <a:pt x="371" y="123"/>
                  </a:lnTo>
                  <a:lnTo>
                    <a:pt x="372" y="123"/>
                  </a:lnTo>
                  <a:lnTo>
                    <a:pt x="373" y="123"/>
                  </a:lnTo>
                  <a:lnTo>
                    <a:pt x="373" y="123"/>
                  </a:lnTo>
                  <a:lnTo>
                    <a:pt x="374" y="123"/>
                  </a:lnTo>
                  <a:lnTo>
                    <a:pt x="375" y="123"/>
                  </a:lnTo>
                  <a:lnTo>
                    <a:pt x="375" y="123"/>
                  </a:lnTo>
                  <a:lnTo>
                    <a:pt x="376" y="123"/>
                  </a:lnTo>
                  <a:lnTo>
                    <a:pt x="376" y="123"/>
                  </a:lnTo>
                  <a:lnTo>
                    <a:pt x="377" y="123"/>
                  </a:lnTo>
                  <a:lnTo>
                    <a:pt x="378" y="123"/>
                  </a:lnTo>
                  <a:lnTo>
                    <a:pt x="378" y="123"/>
                  </a:lnTo>
                  <a:lnTo>
                    <a:pt x="379" y="123"/>
                  </a:lnTo>
                  <a:lnTo>
                    <a:pt x="380" y="122"/>
                  </a:lnTo>
                  <a:lnTo>
                    <a:pt x="381" y="122"/>
                  </a:lnTo>
                  <a:lnTo>
                    <a:pt x="381" y="122"/>
                  </a:lnTo>
                  <a:lnTo>
                    <a:pt x="382" y="122"/>
                  </a:lnTo>
                  <a:lnTo>
                    <a:pt x="382" y="122"/>
                  </a:lnTo>
                  <a:lnTo>
                    <a:pt x="383" y="122"/>
                  </a:lnTo>
                  <a:lnTo>
                    <a:pt x="383" y="122"/>
                  </a:lnTo>
                  <a:lnTo>
                    <a:pt x="384" y="122"/>
                  </a:lnTo>
                  <a:lnTo>
                    <a:pt x="385" y="122"/>
                  </a:lnTo>
                  <a:lnTo>
                    <a:pt x="385" y="122"/>
                  </a:lnTo>
                  <a:lnTo>
                    <a:pt x="386" y="122"/>
                  </a:lnTo>
                  <a:lnTo>
                    <a:pt x="387" y="122"/>
                  </a:lnTo>
                  <a:lnTo>
                    <a:pt x="388" y="122"/>
                  </a:lnTo>
                  <a:lnTo>
                    <a:pt x="388" y="121"/>
                  </a:lnTo>
                  <a:lnTo>
                    <a:pt x="389" y="121"/>
                  </a:lnTo>
                  <a:lnTo>
                    <a:pt x="390" y="121"/>
                  </a:lnTo>
                  <a:lnTo>
                    <a:pt x="390" y="121"/>
                  </a:lnTo>
                  <a:lnTo>
                    <a:pt x="391" y="121"/>
                  </a:lnTo>
                  <a:lnTo>
                    <a:pt x="392" y="121"/>
                  </a:lnTo>
                  <a:lnTo>
                    <a:pt x="393" y="121"/>
                  </a:lnTo>
                  <a:lnTo>
                    <a:pt x="394" y="120"/>
                  </a:lnTo>
                  <a:lnTo>
                    <a:pt x="395" y="120"/>
                  </a:lnTo>
                  <a:lnTo>
                    <a:pt x="395" y="120"/>
                  </a:lnTo>
                  <a:lnTo>
                    <a:pt x="396" y="120"/>
                  </a:lnTo>
                  <a:lnTo>
                    <a:pt x="397" y="119"/>
                  </a:lnTo>
                  <a:lnTo>
                    <a:pt x="398" y="119"/>
                  </a:lnTo>
                  <a:lnTo>
                    <a:pt x="399" y="119"/>
                  </a:lnTo>
                  <a:lnTo>
                    <a:pt x="399" y="119"/>
                  </a:lnTo>
                  <a:lnTo>
                    <a:pt x="400" y="118"/>
                  </a:lnTo>
                  <a:lnTo>
                    <a:pt x="401" y="118"/>
                  </a:lnTo>
                  <a:lnTo>
                    <a:pt x="402" y="118"/>
                  </a:lnTo>
                  <a:lnTo>
                    <a:pt x="402" y="117"/>
                  </a:lnTo>
                  <a:lnTo>
                    <a:pt x="403" y="117"/>
                  </a:lnTo>
                  <a:lnTo>
                    <a:pt x="403" y="117"/>
                  </a:lnTo>
                  <a:lnTo>
                    <a:pt x="404" y="117"/>
                  </a:lnTo>
                  <a:lnTo>
                    <a:pt x="404" y="116"/>
                  </a:lnTo>
                  <a:lnTo>
                    <a:pt x="405" y="116"/>
                  </a:lnTo>
                  <a:lnTo>
                    <a:pt x="406" y="116"/>
                  </a:lnTo>
                  <a:lnTo>
                    <a:pt x="406" y="116"/>
                  </a:lnTo>
                  <a:lnTo>
                    <a:pt x="407" y="116"/>
                  </a:lnTo>
                  <a:lnTo>
                    <a:pt x="408" y="116"/>
                  </a:lnTo>
                  <a:lnTo>
                    <a:pt x="409" y="115"/>
                  </a:lnTo>
                  <a:lnTo>
                    <a:pt x="409" y="115"/>
                  </a:lnTo>
                  <a:lnTo>
                    <a:pt x="410" y="115"/>
                  </a:lnTo>
                  <a:lnTo>
                    <a:pt x="411" y="115"/>
                  </a:lnTo>
                  <a:lnTo>
                    <a:pt x="411" y="114"/>
                  </a:lnTo>
                  <a:lnTo>
                    <a:pt x="412" y="114"/>
                  </a:lnTo>
                  <a:lnTo>
                    <a:pt x="413" y="114"/>
                  </a:lnTo>
                  <a:lnTo>
                    <a:pt x="413" y="114"/>
                  </a:lnTo>
                  <a:lnTo>
                    <a:pt x="414" y="114"/>
                  </a:lnTo>
                  <a:lnTo>
                    <a:pt x="415" y="113"/>
                  </a:lnTo>
                  <a:lnTo>
                    <a:pt x="416" y="113"/>
                  </a:lnTo>
                  <a:lnTo>
                    <a:pt x="417" y="113"/>
                  </a:lnTo>
                  <a:lnTo>
                    <a:pt x="417" y="112"/>
                  </a:lnTo>
                  <a:lnTo>
                    <a:pt x="418" y="112"/>
                  </a:lnTo>
                  <a:lnTo>
                    <a:pt x="419" y="112"/>
                  </a:lnTo>
                  <a:lnTo>
                    <a:pt x="420" y="112"/>
                  </a:lnTo>
                  <a:lnTo>
                    <a:pt x="420" y="111"/>
                  </a:lnTo>
                  <a:lnTo>
                    <a:pt x="421" y="111"/>
                  </a:lnTo>
                  <a:lnTo>
                    <a:pt x="422" y="111"/>
                  </a:lnTo>
                  <a:lnTo>
                    <a:pt x="423" y="110"/>
                  </a:lnTo>
                  <a:lnTo>
                    <a:pt x="424" y="110"/>
                  </a:lnTo>
                  <a:lnTo>
                    <a:pt x="425" y="110"/>
                  </a:lnTo>
                  <a:lnTo>
                    <a:pt x="425" y="110"/>
                  </a:lnTo>
                  <a:lnTo>
                    <a:pt x="426" y="109"/>
                  </a:lnTo>
                  <a:lnTo>
                    <a:pt x="427" y="109"/>
                  </a:lnTo>
                  <a:lnTo>
                    <a:pt x="428" y="109"/>
                  </a:lnTo>
                  <a:lnTo>
                    <a:pt x="429" y="109"/>
                  </a:lnTo>
                  <a:lnTo>
                    <a:pt x="430" y="108"/>
                  </a:lnTo>
                  <a:lnTo>
                    <a:pt x="430" y="108"/>
                  </a:lnTo>
                  <a:lnTo>
                    <a:pt x="431" y="108"/>
                  </a:lnTo>
                  <a:lnTo>
                    <a:pt x="431" y="108"/>
                  </a:lnTo>
                  <a:lnTo>
                    <a:pt x="432" y="108"/>
                  </a:lnTo>
                  <a:lnTo>
                    <a:pt x="433" y="107"/>
                  </a:lnTo>
                  <a:lnTo>
                    <a:pt x="434" y="107"/>
                  </a:lnTo>
                  <a:lnTo>
                    <a:pt x="434" y="107"/>
                  </a:lnTo>
                  <a:lnTo>
                    <a:pt x="435" y="106"/>
                  </a:lnTo>
                  <a:lnTo>
                    <a:pt x="436" y="106"/>
                  </a:lnTo>
                  <a:lnTo>
                    <a:pt x="437" y="106"/>
                  </a:lnTo>
                  <a:lnTo>
                    <a:pt x="438" y="105"/>
                  </a:lnTo>
                  <a:lnTo>
                    <a:pt x="439" y="105"/>
                  </a:lnTo>
                  <a:lnTo>
                    <a:pt x="439" y="105"/>
                  </a:lnTo>
                  <a:lnTo>
                    <a:pt x="440" y="104"/>
                  </a:lnTo>
                  <a:lnTo>
                    <a:pt x="441" y="104"/>
                  </a:lnTo>
                  <a:lnTo>
                    <a:pt x="441" y="103"/>
                  </a:lnTo>
                  <a:lnTo>
                    <a:pt x="442" y="103"/>
                  </a:lnTo>
                  <a:lnTo>
                    <a:pt x="444" y="103"/>
                  </a:lnTo>
                  <a:lnTo>
                    <a:pt x="444" y="103"/>
                  </a:lnTo>
                  <a:lnTo>
                    <a:pt x="445" y="103"/>
                  </a:lnTo>
                  <a:lnTo>
                    <a:pt x="446" y="102"/>
                  </a:lnTo>
                  <a:lnTo>
                    <a:pt x="447" y="102"/>
                  </a:lnTo>
                  <a:lnTo>
                    <a:pt x="447" y="102"/>
                  </a:lnTo>
                  <a:lnTo>
                    <a:pt x="448" y="102"/>
                  </a:lnTo>
                  <a:lnTo>
                    <a:pt x="449" y="102"/>
                  </a:lnTo>
                  <a:lnTo>
                    <a:pt x="449" y="101"/>
                  </a:lnTo>
                  <a:lnTo>
                    <a:pt x="451" y="101"/>
                  </a:lnTo>
                  <a:lnTo>
                    <a:pt x="451" y="101"/>
                  </a:lnTo>
                  <a:lnTo>
                    <a:pt x="452" y="100"/>
                  </a:lnTo>
                  <a:lnTo>
                    <a:pt x="453" y="100"/>
                  </a:lnTo>
                  <a:lnTo>
                    <a:pt x="454" y="100"/>
                  </a:lnTo>
                  <a:lnTo>
                    <a:pt x="455" y="99"/>
                  </a:lnTo>
                  <a:lnTo>
                    <a:pt x="455" y="99"/>
                  </a:lnTo>
                  <a:lnTo>
                    <a:pt x="456" y="99"/>
                  </a:lnTo>
                  <a:lnTo>
                    <a:pt x="457" y="99"/>
                  </a:lnTo>
                  <a:lnTo>
                    <a:pt x="458" y="99"/>
                  </a:lnTo>
                  <a:lnTo>
                    <a:pt x="459" y="99"/>
                  </a:lnTo>
                  <a:lnTo>
                    <a:pt x="460" y="99"/>
                  </a:lnTo>
                  <a:lnTo>
                    <a:pt x="461" y="99"/>
                  </a:lnTo>
                  <a:lnTo>
                    <a:pt x="461" y="98"/>
                  </a:lnTo>
                  <a:lnTo>
                    <a:pt x="462" y="98"/>
                  </a:lnTo>
                  <a:lnTo>
                    <a:pt x="463" y="98"/>
                  </a:lnTo>
                  <a:lnTo>
                    <a:pt x="464" y="98"/>
                  </a:lnTo>
                  <a:lnTo>
                    <a:pt x="465" y="98"/>
                  </a:lnTo>
                  <a:lnTo>
                    <a:pt x="466" y="98"/>
                  </a:lnTo>
                  <a:lnTo>
                    <a:pt x="467" y="98"/>
                  </a:lnTo>
                  <a:lnTo>
                    <a:pt x="468" y="98"/>
                  </a:lnTo>
                  <a:lnTo>
                    <a:pt x="469" y="97"/>
                  </a:lnTo>
                  <a:lnTo>
                    <a:pt x="470" y="97"/>
                  </a:lnTo>
                  <a:lnTo>
                    <a:pt x="470" y="97"/>
                  </a:lnTo>
                  <a:lnTo>
                    <a:pt x="471" y="97"/>
                  </a:lnTo>
                  <a:lnTo>
                    <a:pt x="472" y="97"/>
                  </a:lnTo>
                  <a:lnTo>
                    <a:pt x="473" y="97"/>
                  </a:lnTo>
                  <a:lnTo>
                    <a:pt x="474" y="97"/>
                  </a:lnTo>
                  <a:lnTo>
                    <a:pt x="475" y="97"/>
                  </a:lnTo>
                  <a:lnTo>
                    <a:pt x="475" y="97"/>
                  </a:lnTo>
                  <a:lnTo>
                    <a:pt x="476" y="97"/>
                  </a:lnTo>
                  <a:lnTo>
                    <a:pt x="477" y="97"/>
                  </a:lnTo>
                  <a:lnTo>
                    <a:pt x="478" y="96"/>
                  </a:lnTo>
                  <a:lnTo>
                    <a:pt x="478" y="96"/>
                  </a:lnTo>
                  <a:lnTo>
                    <a:pt x="479" y="96"/>
                  </a:lnTo>
                  <a:lnTo>
                    <a:pt x="480" y="96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2" y="96"/>
                  </a:lnTo>
                  <a:lnTo>
                    <a:pt x="483" y="96"/>
                  </a:lnTo>
                  <a:lnTo>
                    <a:pt x="484" y="96"/>
                  </a:lnTo>
                  <a:lnTo>
                    <a:pt x="485" y="96"/>
                  </a:lnTo>
                  <a:lnTo>
                    <a:pt x="485" y="95"/>
                  </a:lnTo>
                  <a:lnTo>
                    <a:pt x="486" y="95"/>
                  </a:lnTo>
                  <a:lnTo>
                    <a:pt x="487" y="95"/>
                  </a:lnTo>
                  <a:lnTo>
                    <a:pt x="488" y="95"/>
                  </a:lnTo>
                  <a:lnTo>
                    <a:pt x="488" y="95"/>
                  </a:lnTo>
                  <a:lnTo>
                    <a:pt x="489" y="95"/>
                  </a:lnTo>
                  <a:lnTo>
                    <a:pt x="490" y="95"/>
                  </a:lnTo>
                  <a:lnTo>
                    <a:pt x="491" y="95"/>
                  </a:lnTo>
                  <a:lnTo>
                    <a:pt x="492" y="95"/>
                  </a:lnTo>
                  <a:lnTo>
                    <a:pt x="492" y="94"/>
                  </a:lnTo>
                  <a:lnTo>
                    <a:pt x="493" y="94"/>
                  </a:lnTo>
                  <a:lnTo>
                    <a:pt x="494" y="94"/>
                  </a:lnTo>
                  <a:lnTo>
                    <a:pt x="494" y="94"/>
                  </a:lnTo>
                  <a:lnTo>
                    <a:pt x="495" y="94"/>
                  </a:lnTo>
                  <a:lnTo>
                    <a:pt x="496" y="94"/>
                  </a:lnTo>
                  <a:lnTo>
                    <a:pt x="497" y="94"/>
                  </a:lnTo>
                  <a:lnTo>
                    <a:pt x="497" y="94"/>
                  </a:lnTo>
                  <a:lnTo>
                    <a:pt x="498" y="93"/>
                  </a:lnTo>
                  <a:lnTo>
                    <a:pt x="499" y="93"/>
                  </a:lnTo>
                  <a:lnTo>
                    <a:pt x="500" y="93"/>
                  </a:lnTo>
                  <a:lnTo>
                    <a:pt x="501" y="93"/>
                  </a:lnTo>
                  <a:lnTo>
                    <a:pt x="501" y="93"/>
                  </a:lnTo>
                  <a:lnTo>
                    <a:pt x="502" y="92"/>
                  </a:lnTo>
                  <a:lnTo>
                    <a:pt x="503" y="92"/>
                  </a:lnTo>
                  <a:lnTo>
                    <a:pt x="503" y="92"/>
                  </a:lnTo>
                  <a:lnTo>
                    <a:pt x="504" y="92"/>
                  </a:lnTo>
                  <a:lnTo>
                    <a:pt x="505" y="91"/>
                  </a:lnTo>
                  <a:lnTo>
                    <a:pt x="506" y="91"/>
                  </a:lnTo>
                  <a:lnTo>
                    <a:pt x="507" y="91"/>
                  </a:lnTo>
                  <a:lnTo>
                    <a:pt x="507" y="91"/>
                  </a:lnTo>
                  <a:lnTo>
                    <a:pt x="508" y="90"/>
                  </a:lnTo>
                  <a:lnTo>
                    <a:pt x="509" y="90"/>
                  </a:lnTo>
                  <a:lnTo>
                    <a:pt x="509" y="90"/>
                  </a:lnTo>
                  <a:lnTo>
                    <a:pt x="510" y="89"/>
                  </a:lnTo>
                  <a:lnTo>
                    <a:pt x="511" y="89"/>
                  </a:lnTo>
                  <a:lnTo>
                    <a:pt x="512" y="89"/>
                  </a:lnTo>
                  <a:lnTo>
                    <a:pt x="512" y="89"/>
                  </a:lnTo>
                  <a:lnTo>
                    <a:pt x="513" y="88"/>
                  </a:lnTo>
                  <a:lnTo>
                    <a:pt x="514" y="88"/>
                  </a:lnTo>
                  <a:lnTo>
                    <a:pt x="515" y="88"/>
                  </a:lnTo>
                  <a:lnTo>
                    <a:pt x="515" y="88"/>
                  </a:lnTo>
                  <a:lnTo>
                    <a:pt x="516" y="88"/>
                  </a:lnTo>
                  <a:lnTo>
                    <a:pt x="517" y="88"/>
                  </a:lnTo>
                  <a:lnTo>
                    <a:pt x="518" y="87"/>
                  </a:lnTo>
                  <a:lnTo>
                    <a:pt x="519" y="87"/>
                  </a:lnTo>
                  <a:lnTo>
                    <a:pt x="520" y="86"/>
                  </a:lnTo>
                  <a:lnTo>
                    <a:pt x="520" y="86"/>
                  </a:lnTo>
                  <a:lnTo>
                    <a:pt x="521" y="86"/>
                  </a:lnTo>
                  <a:lnTo>
                    <a:pt x="522" y="86"/>
                  </a:lnTo>
                  <a:lnTo>
                    <a:pt x="522" y="86"/>
                  </a:lnTo>
                  <a:lnTo>
                    <a:pt x="523" y="85"/>
                  </a:lnTo>
                  <a:lnTo>
                    <a:pt x="524" y="85"/>
                  </a:lnTo>
                  <a:lnTo>
                    <a:pt x="525" y="85"/>
                  </a:lnTo>
                  <a:lnTo>
                    <a:pt x="525" y="85"/>
                  </a:lnTo>
                  <a:lnTo>
                    <a:pt x="527" y="85"/>
                  </a:lnTo>
                  <a:lnTo>
                    <a:pt x="527" y="84"/>
                  </a:lnTo>
                  <a:lnTo>
                    <a:pt x="528" y="84"/>
                  </a:lnTo>
                  <a:lnTo>
                    <a:pt x="528" y="84"/>
                  </a:lnTo>
                  <a:lnTo>
                    <a:pt x="529" y="84"/>
                  </a:lnTo>
                  <a:lnTo>
                    <a:pt x="530" y="83"/>
                  </a:lnTo>
                  <a:lnTo>
                    <a:pt x="530" y="83"/>
                  </a:lnTo>
                  <a:lnTo>
                    <a:pt x="531" y="83"/>
                  </a:lnTo>
                  <a:lnTo>
                    <a:pt x="532" y="83"/>
                  </a:lnTo>
                  <a:lnTo>
                    <a:pt x="532" y="82"/>
                  </a:lnTo>
                  <a:lnTo>
                    <a:pt x="534" y="82"/>
                  </a:lnTo>
                  <a:lnTo>
                    <a:pt x="534" y="82"/>
                  </a:lnTo>
                  <a:lnTo>
                    <a:pt x="535" y="82"/>
                  </a:lnTo>
                  <a:lnTo>
                    <a:pt x="536" y="82"/>
                  </a:lnTo>
                  <a:lnTo>
                    <a:pt x="536" y="82"/>
                  </a:lnTo>
                  <a:lnTo>
                    <a:pt x="537" y="82"/>
                  </a:lnTo>
                  <a:lnTo>
                    <a:pt x="538" y="81"/>
                  </a:lnTo>
                  <a:lnTo>
                    <a:pt x="539" y="81"/>
                  </a:lnTo>
                  <a:lnTo>
                    <a:pt x="539" y="81"/>
                  </a:lnTo>
                  <a:lnTo>
                    <a:pt x="540" y="81"/>
                  </a:lnTo>
                  <a:lnTo>
                    <a:pt x="541" y="81"/>
                  </a:lnTo>
                  <a:lnTo>
                    <a:pt x="542" y="81"/>
                  </a:lnTo>
                  <a:lnTo>
                    <a:pt x="542" y="81"/>
                  </a:lnTo>
                  <a:lnTo>
                    <a:pt x="543" y="80"/>
                  </a:lnTo>
                  <a:lnTo>
                    <a:pt x="544" y="80"/>
                  </a:lnTo>
                  <a:lnTo>
                    <a:pt x="544" y="80"/>
                  </a:lnTo>
                  <a:lnTo>
                    <a:pt x="545" y="80"/>
                  </a:lnTo>
                  <a:lnTo>
                    <a:pt x="545" y="80"/>
                  </a:lnTo>
                  <a:lnTo>
                    <a:pt x="546" y="80"/>
                  </a:lnTo>
                  <a:lnTo>
                    <a:pt x="546" y="80"/>
                  </a:lnTo>
                  <a:lnTo>
                    <a:pt x="547" y="80"/>
                  </a:lnTo>
                  <a:lnTo>
                    <a:pt x="549" y="79"/>
                  </a:lnTo>
                  <a:lnTo>
                    <a:pt x="549" y="79"/>
                  </a:lnTo>
                  <a:lnTo>
                    <a:pt x="550" y="79"/>
                  </a:lnTo>
                  <a:lnTo>
                    <a:pt x="551" y="79"/>
                  </a:lnTo>
                  <a:lnTo>
                    <a:pt x="552" y="79"/>
                  </a:lnTo>
                  <a:lnTo>
                    <a:pt x="552" y="79"/>
                  </a:lnTo>
                  <a:lnTo>
                    <a:pt x="553" y="79"/>
                  </a:lnTo>
                  <a:lnTo>
                    <a:pt x="554" y="79"/>
                  </a:lnTo>
                  <a:lnTo>
                    <a:pt x="555" y="78"/>
                  </a:lnTo>
                  <a:lnTo>
                    <a:pt x="556" y="78"/>
                  </a:lnTo>
                  <a:lnTo>
                    <a:pt x="557" y="78"/>
                  </a:lnTo>
                  <a:lnTo>
                    <a:pt x="557" y="78"/>
                  </a:lnTo>
                  <a:lnTo>
                    <a:pt x="558" y="78"/>
                  </a:lnTo>
                  <a:lnTo>
                    <a:pt x="559" y="78"/>
                  </a:lnTo>
                  <a:lnTo>
                    <a:pt x="560" y="78"/>
                  </a:lnTo>
                  <a:lnTo>
                    <a:pt x="561" y="78"/>
                  </a:lnTo>
                  <a:lnTo>
                    <a:pt x="562" y="77"/>
                  </a:lnTo>
                  <a:lnTo>
                    <a:pt x="563" y="77"/>
                  </a:lnTo>
                  <a:lnTo>
                    <a:pt x="564" y="77"/>
                  </a:lnTo>
                  <a:lnTo>
                    <a:pt x="564" y="77"/>
                  </a:lnTo>
                  <a:lnTo>
                    <a:pt x="565" y="77"/>
                  </a:lnTo>
                  <a:lnTo>
                    <a:pt x="566" y="77"/>
                  </a:lnTo>
                  <a:lnTo>
                    <a:pt x="567" y="77"/>
                  </a:lnTo>
                  <a:lnTo>
                    <a:pt x="568" y="77"/>
                  </a:lnTo>
                  <a:lnTo>
                    <a:pt x="568" y="77"/>
                  </a:lnTo>
                  <a:lnTo>
                    <a:pt x="570" y="77"/>
                  </a:lnTo>
                  <a:lnTo>
                    <a:pt x="571" y="77"/>
                  </a:lnTo>
                  <a:lnTo>
                    <a:pt x="571" y="76"/>
                  </a:lnTo>
                  <a:lnTo>
                    <a:pt x="572" y="76"/>
                  </a:lnTo>
                  <a:lnTo>
                    <a:pt x="573" y="76"/>
                  </a:lnTo>
                  <a:lnTo>
                    <a:pt x="573" y="76"/>
                  </a:lnTo>
                  <a:lnTo>
                    <a:pt x="574" y="75"/>
                  </a:lnTo>
                  <a:lnTo>
                    <a:pt x="575" y="75"/>
                  </a:lnTo>
                  <a:lnTo>
                    <a:pt x="575" y="75"/>
                  </a:lnTo>
                  <a:lnTo>
                    <a:pt x="576" y="75"/>
                  </a:lnTo>
                  <a:lnTo>
                    <a:pt x="577" y="75"/>
                  </a:lnTo>
                  <a:lnTo>
                    <a:pt x="577" y="75"/>
                  </a:lnTo>
                  <a:lnTo>
                    <a:pt x="578" y="75"/>
                  </a:lnTo>
                  <a:lnTo>
                    <a:pt x="578" y="75"/>
                  </a:lnTo>
                  <a:lnTo>
                    <a:pt x="579" y="75"/>
                  </a:lnTo>
                  <a:lnTo>
                    <a:pt x="579" y="75"/>
                  </a:lnTo>
                  <a:lnTo>
                    <a:pt x="580" y="74"/>
                  </a:lnTo>
                  <a:lnTo>
                    <a:pt x="581" y="74"/>
                  </a:lnTo>
                  <a:lnTo>
                    <a:pt x="581" y="74"/>
                  </a:lnTo>
                  <a:lnTo>
                    <a:pt x="582" y="74"/>
                  </a:lnTo>
                  <a:lnTo>
                    <a:pt x="582" y="74"/>
                  </a:lnTo>
                  <a:lnTo>
                    <a:pt x="583" y="73"/>
                  </a:lnTo>
                  <a:lnTo>
                    <a:pt x="584" y="73"/>
                  </a:lnTo>
                  <a:lnTo>
                    <a:pt x="584" y="73"/>
                  </a:lnTo>
                  <a:lnTo>
                    <a:pt x="585" y="73"/>
                  </a:lnTo>
                  <a:lnTo>
                    <a:pt x="586" y="72"/>
                  </a:lnTo>
                  <a:lnTo>
                    <a:pt x="587" y="72"/>
                  </a:lnTo>
                  <a:lnTo>
                    <a:pt x="587" y="72"/>
                  </a:lnTo>
                  <a:lnTo>
                    <a:pt x="588" y="72"/>
                  </a:lnTo>
                  <a:lnTo>
                    <a:pt x="590" y="72"/>
                  </a:lnTo>
                  <a:lnTo>
                    <a:pt x="590" y="71"/>
                  </a:lnTo>
                  <a:lnTo>
                    <a:pt x="591" y="71"/>
                  </a:lnTo>
                  <a:lnTo>
                    <a:pt x="592" y="71"/>
                  </a:lnTo>
                  <a:lnTo>
                    <a:pt x="593" y="71"/>
                  </a:lnTo>
                  <a:lnTo>
                    <a:pt x="593" y="71"/>
                  </a:lnTo>
                  <a:lnTo>
                    <a:pt x="594" y="71"/>
                  </a:lnTo>
                  <a:lnTo>
                    <a:pt x="595" y="71"/>
                  </a:lnTo>
                  <a:lnTo>
                    <a:pt x="596" y="71"/>
                  </a:lnTo>
                  <a:lnTo>
                    <a:pt x="597" y="70"/>
                  </a:lnTo>
                  <a:lnTo>
                    <a:pt x="598" y="70"/>
                  </a:lnTo>
                  <a:lnTo>
                    <a:pt x="599" y="70"/>
                  </a:lnTo>
                  <a:lnTo>
                    <a:pt x="599" y="70"/>
                  </a:lnTo>
                  <a:lnTo>
                    <a:pt x="600" y="70"/>
                  </a:lnTo>
                  <a:lnTo>
                    <a:pt x="601" y="69"/>
                  </a:lnTo>
                  <a:lnTo>
                    <a:pt x="602" y="69"/>
                  </a:lnTo>
                  <a:lnTo>
                    <a:pt x="602" y="69"/>
                  </a:lnTo>
                  <a:lnTo>
                    <a:pt x="604" y="69"/>
                  </a:lnTo>
                  <a:lnTo>
                    <a:pt x="604" y="69"/>
                  </a:lnTo>
                  <a:lnTo>
                    <a:pt x="605" y="69"/>
                  </a:lnTo>
                  <a:lnTo>
                    <a:pt x="605" y="69"/>
                  </a:lnTo>
                  <a:lnTo>
                    <a:pt x="606" y="69"/>
                  </a:lnTo>
                  <a:lnTo>
                    <a:pt x="607" y="69"/>
                  </a:lnTo>
                  <a:lnTo>
                    <a:pt x="607" y="68"/>
                  </a:lnTo>
                  <a:lnTo>
                    <a:pt x="608" y="68"/>
                  </a:lnTo>
                  <a:lnTo>
                    <a:pt x="609" y="68"/>
                  </a:lnTo>
                  <a:lnTo>
                    <a:pt x="610" y="68"/>
                  </a:lnTo>
                  <a:lnTo>
                    <a:pt x="611" y="67"/>
                  </a:lnTo>
                  <a:lnTo>
                    <a:pt x="612" y="67"/>
                  </a:lnTo>
                  <a:lnTo>
                    <a:pt x="613" y="67"/>
                  </a:lnTo>
                  <a:lnTo>
                    <a:pt x="613" y="67"/>
                  </a:lnTo>
                  <a:lnTo>
                    <a:pt x="614" y="67"/>
                  </a:lnTo>
                  <a:lnTo>
                    <a:pt x="615" y="67"/>
                  </a:lnTo>
                  <a:lnTo>
                    <a:pt x="616" y="67"/>
                  </a:lnTo>
                  <a:lnTo>
                    <a:pt x="617" y="67"/>
                  </a:lnTo>
                  <a:lnTo>
                    <a:pt x="618" y="66"/>
                  </a:lnTo>
                  <a:lnTo>
                    <a:pt x="619" y="66"/>
                  </a:lnTo>
                  <a:lnTo>
                    <a:pt x="620" y="66"/>
                  </a:lnTo>
                  <a:lnTo>
                    <a:pt x="621" y="66"/>
                  </a:lnTo>
                  <a:lnTo>
                    <a:pt x="621" y="66"/>
                  </a:lnTo>
                  <a:lnTo>
                    <a:pt x="622" y="66"/>
                  </a:lnTo>
                  <a:lnTo>
                    <a:pt x="623" y="65"/>
                  </a:lnTo>
                  <a:lnTo>
                    <a:pt x="624" y="65"/>
                  </a:lnTo>
                  <a:lnTo>
                    <a:pt x="624" y="65"/>
                  </a:lnTo>
                  <a:lnTo>
                    <a:pt x="625" y="65"/>
                  </a:lnTo>
                  <a:lnTo>
                    <a:pt x="626" y="65"/>
                  </a:lnTo>
                  <a:lnTo>
                    <a:pt x="627" y="64"/>
                  </a:lnTo>
                  <a:lnTo>
                    <a:pt x="627" y="64"/>
                  </a:lnTo>
                  <a:lnTo>
                    <a:pt x="628" y="64"/>
                  </a:lnTo>
                  <a:lnTo>
                    <a:pt x="628" y="64"/>
                  </a:lnTo>
                  <a:lnTo>
                    <a:pt x="629" y="64"/>
                  </a:lnTo>
                  <a:lnTo>
                    <a:pt x="630" y="64"/>
                  </a:lnTo>
                  <a:lnTo>
                    <a:pt x="631" y="64"/>
                  </a:lnTo>
                  <a:lnTo>
                    <a:pt x="632" y="63"/>
                  </a:lnTo>
                  <a:lnTo>
                    <a:pt x="633" y="63"/>
                  </a:lnTo>
                  <a:lnTo>
                    <a:pt x="633" y="63"/>
                  </a:lnTo>
                  <a:lnTo>
                    <a:pt x="634" y="63"/>
                  </a:lnTo>
                  <a:lnTo>
                    <a:pt x="635" y="63"/>
                  </a:lnTo>
                  <a:lnTo>
                    <a:pt x="636" y="63"/>
                  </a:lnTo>
                  <a:lnTo>
                    <a:pt x="637" y="63"/>
                  </a:lnTo>
                  <a:lnTo>
                    <a:pt x="638" y="63"/>
                  </a:lnTo>
                  <a:lnTo>
                    <a:pt x="639" y="63"/>
                  </a:lnTo>
                  <a:lnTo>
                    <a:pt x="639" y="62"/>
                  </a:lnTo>
                  <a:lnTo>
                    <a:pt x="639" y="63"/>
                  </a:lnTo>
                  <a:lnTo>
                    <a:pt x="641" y="63"/>
                  </a:lnTo>
                  <a:lnTo>
                    <a:pt x="694" y="56"/>
                  </a:lnTo>
                  <a:lnTo>
                    <a:pt x="754" y="40"/>
                  </a:lnTo>
                  <a:lnTo>
                    <a:pt x="760" y="39"/>
                  </a:lnTo>
                  <a:lnTo>
                    <a:pt x="866" y="16"/>
                  </a:lnTo>
                  <a:lnTo>
                    <a:pt x="933" y="2"/>
                  </a:lnTo>
                  <a:lnTo>
                    <a:pt x="942" y="0"/>
                  </a:lnTo>
                  <a:lnTo>
                    <a:pt x="945" y="2"/>
                  </a:lnTo>
                  <a:lnTo>
                    <a:pt x="948" y="5"/>
                  </a:lnTo>
                  <a:lnTo>
                    <a:pt x="954" y="5"/>
                  </a:lnTo>
                  <a:lnTo>
                    <a:pt x="956" y="7"/>
                  </a:lnTo>
                  <a:lnTo>
                    <a:pt x="959" y="7"/>
                  </a:lnTo>
                  <a:lnTo>
                    <a:pt x="961" y="10"/>
                  </a:lnTo>
                  <a:lnTo>
                    <a:pt x="960" y="11"/>
                  </a:lnTo>
                  <a:lnTo>
                    <a:pt x="965" y="16"/>
                  </a:lnTo>
                  <a:lnTo>
                    <a:pt x="965" y="18"/>
                  </a:lnTo>
                  <a:lnTo>
                    <a:pt x="961" y="22"/>
                  </a:lnTo>
                  <a:lnTo>
                    <a:pt x="963" y="24"/>
                  </a:lnTo>
                  <a:lnTo>
                    <a:pt x="959" y="27"/>
                  </a:lnTo>
                  <a:lnTo>
                    <a:pt x="958" y="28"/>
                  </a:lnTo>
                  <a:lnTo>
                    <a:pt x="960" y="29"/>
                  </a:lnTo>
                  <a:lnTo>
                    <a:pt x="962" y="31"/>
                  </a:lnTo>
                  <a:lnTo>
                    <a:pt x="962" y="32"/>
                  </a:lnTo>
                  <a:lnTo>
                    <a:pt x="965" y="33"/>
                  </a:lnTo>
                  <a:lnTo>
                    <a:pt x="970" y="36"/>
                  </a:lnTo>
                  <a:lnTo>
                    <a:pt x="972" y="42"/>
                  </a:lnTo>
                  <a:lnTo>
                    <a:pt x="977" y="43"/>
                  </a:lnTo>
                  <a:lnTo>
                    <a:pt x="981" y="41"/>
                  </a:lnTo>
                  <a:lnTo>
                    <a:pt x="985" y="42"/>
                  </a:lnTo>
                  <a:lnTo>
                    <a:pt x="986" y="47"/>
                  </a:lnTo>
                  <a:lnTo>
                    <a:pt x="990" y="50"/>
                  </a:lnTo>
                  <a:lnTo>
                    <a:pt x="992" y="54"/>
                  </a:lnTo>
                  <a:lnTo>
                    <a:pt x="997" y="57"/>
                  </a:lnTo>
                  <a:lnTo>
                    <a:pt x="1000" y="62"/>
                  </a:lnTo>
                  <a:lnTo>
                    <a:pt x="1004" y="64"/>
                  </a:lnTo>
                  <a:lnTo>
                    <a:pt x="1006" y="68"/>
                  </a:lnTo>
                  <a:lnTo>
                    <a:pt x="1005" y="71"/>
                  </a:lnTo>
                  <a:lnTo>
                    <a:pt x="1012" y="75"/>
                  </a:lnTo>
                  <a:lnTo>
                    <a:pt x="1014" y="79"/>
                  </a:lnTo>
                  <a:lnTo>
                    <a:pt x="1020" y="80"/>
                  </a:lnTo>
                  <a:lnTo>
                    <a:pt x="1024" y="83"/>
                  </a:lnTo>
                  <a:lnTo>
                    <a:pt x="1030" y="82"/>
                  </a:lnTo>
                  <a:lnTo>
                    <a:pt x="1033" y="84"/>
                  </a:lnTo>
                  <a:lnTo>
                    <a:pt x="1040" y="91"/>
                  </a:lnTo>
                  <a:lnTo>
                    <a:pt x="1041" y="94"/>
                  </a:lnTo>
                  <a:lnTo>
                    <a:pt x="1047" y="94"/>
                  </a:lnTo>
                  <a:lnTo>
                    <a:pt x="1052" y="95"/>
                  </a:lnTo>
                  <a:lnTo>
                    <a:pt x="1061" y="103"/>
                  </a:lnTo>
                  <a:lnTo>
                    <a:pt x="1059" y="108"/>
                  </a:lnTo>
                  <a:lnTo>
                    <a:pt x="1065" y="116"/>
                  </a:lnTo>
                  <a:lnTo>
                    <a:pt x="1069" y="116"/>
                  </a:lnTo>
                  <a:lnTo>
                    <a:pt x="1069" y="117"/>
                  </a:lnTo>
                  <a:lnTo>
                    <a:pt x="1072" y="117"/>
                  </a:lnTo>
                  <a:lnTo>
                    <a:pt x="1074" y="120"/>
                  </a:lnTo>
                  <a:lnTo>
                    <a:pt x="1079" y="120"/>
                  </a:lnTo>
                  <a:lnTo>
                    <a:pt x="1081" y="117"/>
                  </a:lnTo>
                  <a:lnTo>
                    <a:pt x="1081" y="116"/>
                  </a:lnTo>
                  <a:lnTo>
                    <a:pt x="1089" y="112"/>
                  </a:lnTo>
                  <a:lnTo>
                    <a:pt x="1084" y="105"/>
                  </a:lnTo>
                  <a:lnTo>
                    <a:pt x="1087" y="102"/>
                  </a:lnTo>
                  <a:lnTo>
                    <a:pt x="1087" y="99"/>
                  </a:lnTo>
                  <a:lnTo>
                    <a:pt x="1089" y="98"/>
                  </a:lnTo>
                  <a:lnTo>
                    <a:pt x="1090" y="98"/>
                  </a:lnTo>
                  <a:lnTo>
                    <a:pt x="1095" y="98"/>
                  </a:lnTo>
                  <a:lnTo>
                    <a:pt x="1096" y="98"/>
                  </a:lnTo>
                  <a:lnTo>
                    <a:pt x="1101" y="102"/>
                  </a:lnTo>
                  <a:lnTo>
                    <a:pt x="1103" y="102"/>
                  </a:lnTo>
                  <a:lnTo>
                    <a:pt x="1106" y="104"/>
                  </a:lnTo>
                  <a:lnTo>
                    <a:pt x="1109" y="103"/>
                  </a:lnTo>
                  <a:lnTo>
                    <a:pt x="1113" y="105"/>
                  </a:lnTo>
                  <a:lnTo>
                    <a:pt x="1115" y="108"/>
                  </a:lnTo>
                  <a:lnTo>
                    <a:pt x="1123" y="106"/>
                  </a:lnTo>
                  <a:lnTo>
                    <a:pt x="1127" y="102"/>
                  </a:lnTo>
                  <a:lnTo>
                    <a:pt x="1133" y="100"/>
                  </a:lnTo>
                  <a:lnTo>
                    <a:pt x="1135" y="100"/>
                  </a:lnTo>
                  <a:lnTo>
                    <a:pt x="1138" y="102"/>
                  </a:lnTo>
                  <a:lnTo>
                    <a:pt x="1141" y="101"/>
                  </a:lnTo>
                  <a:lnTo>
                    <a:pt x="1140" y="98"/>
                  </a:lnTo>
                  <a:lnTo>
                    <a:pt x="1146" y="95"/>
                  </a:lnTo>
                  <a:lnTo>
                    <a:pt x="1148" y="95"/>
                  </a:lnTo>
                  <a:lnTo>
                    <a:pt x="1150" y="93"/>
                  </a:lnTo>
                  <a:lnTo>
                    <a:pt x="1153" y="94"/>
                  </a:lnTo>
                  <a:lnTo>
                    <a:pt x="1157" y="92"/>
                  </a:lnTo>
                  <a:lnTo>
                    <a:pt x="1159" y="94"/>
                  </a:lnTo>
                  <a:lnTo>
                    <a:pt x="1204" y="96"/>
                  </a:lnTo>
                  <a:lnTo>
                    <a:pt x="1203" y="89"/>
                  </a:lnTo>
                  <a:lnTo>
                    <a:pt x="1235" y="85"/>
                  </a:lnTo>
                  <a:lnTo>
                    <a:pt x="1243" y="86"/>
                  </a:lnTo>
                  <a:lnTo>
                    <a:pt x="1246" y="85"/>
                  </a:lnTo>
                  <a:lnTo>
                    <a:pt x="1246" y="84"/>
                  </a:lnTo>
                  <a:lnTo>
                    <a:pt x="1248" y="84"/>
                  </a:lnTo>
                  <a:lnTo>
                    <a:pt x="1250" y="83"/>
                  </a:lnTo>
                  <a:lnTo>
                    <a:pt x="1259" y="84"/>
                  </a:lnTo>
                  <a:lnTo>
                    <a:pt x="1261" y="83"/>
                  </a:lnTo>
                  <a:lnTo>
                    <a:pt x="1264" y="81"/>
                  </a:lnTo>
                  <a:lnTo>
                    <a:pt x="1270" y="78"/>
                  </a:lnTo>
                  <a:lnTo>
                    <a:pt x="1274" y="79"/>
                  </a:lnTo>
                  <a:lnTo>
                    <a:pt x="1278" y="78"/>
                  </a:lnTo>
                  <a:lnTo>
                    <a:pt x="1283" y="78"/>
                  </a:lnTo>
                  <a:lnTo>
                    <a:pt x="1285" y="78"/>
                  </a:lnTo>
                  <a:lnTo>
                    <a:pt x="1286" y="77"/>
                  </a:lnTo>
                  <a:lnTo>
                    <a:pt x="1287" y="75"/>
                  </a:lnTo>
                  <a:lnTo>
                    <a:pt x="1291" y="75"/>
                  </a:lnTo>
                  <a:lnTo>
                    <a:pt x="1294" y="78"/>
                  </a:lnTo>
                  <a:lnTo>
                    <a:pt x="1299" y="77"/>
                  </a:lnTo>
                  <a:lnTo>
                    <a:pt x="1299" y="79"/>
                  </a:lnTo>
                  <a:lnTo>
                    <a:pt x="1302" y="82"/>
                  </a:lnTo>
                  <a:lnTo>
                    <a:pt x="1308" y="84"/>
                  </a:lnTo>
                  <a:lnTo>
                    <a:pt x="1307" y="86"/>
                  </a:lnTo>
                  <a:lnTo>
                    <a:pt x="1311" y="90"/>
                  </a:lnTo>
                  <a:lnTo>
                    <a:pt x="1316" y="93"/>
                  </a:lnTo>
                  <a:lnTo>
                    <a:pt x="1318" y="98"/>
                  </a:lnTo>
                  <a:lnTo>
                    <a:pt x="1321" y="101"/>
                  </a:lnTo>
                  <a:lnTo>
                    <a:pt x="1325" y="104"/>
                  </a:lnTo>
                  <a:lnTo>
                    <a:pt x="1331" y="105"/>
                  </a:lnTo>
                  <a:lnTo>
                    <a:pt x="1332" y="108"/>
                  </a:lnTo>
                  <a:lnTo>
                    <a:pt x="1338" y="108"/>
                  </a:lnTo>
                  <a:lnTo>
                    <a:pt x="1340" y="111"/>
                  </a:lnTo>
                  <a:lnTo>
                    <a:pt x="1342" y="114"/>
                  </a:lnTo>
                  <a:lnTo>
                    <a:pt x="1345" y="115"/>
                  </a:lnTo>
                  <a:lnTo>
                    <a:pt x="1346" y="117"/>
                  </a:lnTo>
                  <a:lnTo>
                    <a:pt x="1346" y="123"/>
                  </a:lnTo>
                  <a:lnTo>
                    <a:pt x="1348" y="126"/>
                  </a:lnTo>
                  <a:lnTo>
                    <a:pt x="1345" y="128"/>
                  </a:lnTo>
                  <a:lnTo>
                    <a:pt x="1345" y="131"/>
                  </a:lnTo>
                  <a:lnTo>
                    <a:pt x="1341" y="132"/>
                  </a:lnTo>
                  <a:lnTo>
                    <a:pt x="1339" y="134"/>
                  </a:lnTo>
                  <a:lnTo>
                    <a:pt x="1342" y="137"/>
                  </a:lnTo>
                  <a:lnTo>
                    <a:pt x="1342" y="138"/>
                  </a:lnTo>
                  <a:lnTo>
                    <a:pt x="1346" y="142"/>
                  </a:lnTo>
                  <a:lnTo>
                    <a:pt x="1347" y="146"/>
                  </a:lnTo>
                  <a:lnTo>
                    <a:pt x="1354" y="151"/>
                  </a:lnTo>
                  <a:lnTo>
                    <a:pt x="1353" y="152"/>
                  </a:lnTo>
                  <a:lnTo>
                    <a:pt x="1356" y="154"/>
                  </a:lnTo>
                  <a:lnTo>
                    <a:pt x="1359" y="158"/>
                  </a:lnTo>
                  <a:lnTo>
                    <a:pt x="1358" y="159"/>
                  </a:lnTo>
                  <a:lnTo>
                    <a:pt x="1355" y="160"/>
                  </a:lnTo>
                  <a:lnTo>
                    <a:pt x="1356" y="171"/>
                  </a:lnTo>
                  <a:lnTo>
                    <a:pt x="1354" y="173"/>
                  </a:lnTo>
                  <a:lnTo>
                    <a:pt x="1353" y="175"/>
                  </a:lnTo>
                  <a:lnTo>
                    <a:pt x="1357" y="177"/>
                  </a:lnTo>
                  <a:lnTo>
                    <a:pt x="1361" y="183"/>
                  </a:lnTo>
                  <a:lnTo>
                    <a:pt x="1361" y="187"/>
                  </a:lnTo>
                  <a:lnTo>
                    <a:pt x="1363" y="188"/>
                  </a:lnTo>
                  <a:lnTo>
                    <a:pt x="1363" y="190"/>
                  </a:lnTo>
                  <a:lnTo>
                    <a:pt x="1369" y="191"/>
                  </a:lnTo>
                  <a:lnTo>
                    <a:pt x="1368" y="193"/>
                  </a:lnTo>
                  <a:lnTo>
                    <a:pt x="1371" y="195"/>
                  </a:lnTo>
                  <a:lnTo>
                    <a:pt x="1370" y="197"/>
                  </a:lnTo>
                  <a:lnTo>
                    <a:pt x="1365" y="199"/>
                  </a:lnTo>
                  <a:lnTo>
                    <a:pt x="1365" y="202"/>
                  </a:lnTo>
                  <a:lnTo>
                    <a:pt x="1361" y="204"/>
                  </a:lnTo>
                  <a:lnTo>
                    <a:pt x="1356" y="208"/>
                  </a:lnTo>
                  <a:lnTo>
                    <a:pt x="1355" y="211"/>
                  </a:lnTo>
                  <a:lnTo>
                    <a:pt x="1356" y="212"/>
                  </a:lnTo>
                  <a:lnTo>
                    <a:pt x="1359" y="212"/>
                  </a:lnTo>
                  <a:lnTo>
                    <a:pt x="1360" y="212"/>
                  </a:lnTo>
                  <a:lnTo>
                    <a:pt x="1361" y="213"/>
                  </a:lnTo>
                  <a:lnTo>
                    <a:pt x="1359" y="216"/>
                  </a:lnTo>
                  <a:lnTo>
                    <a:pt x="1355" y="218"/>
                  </a:lnTo>
                  <a:lnTo>
                    <a:pt x="1354" y="220"/>
                  </a:lnTo>
                  <a:lnTo>
                    <a:pt x="1358" y="226"/>
                  </a:lnTo>
                  <a:lnTo>
                    <a:pt x="1357" y="227"/>
                  </a:lnTo>
                  <a:lnTo>
                    <a:pt x="1357" y="228"/>
                  </a:lnTo>
                  <a:lnTo>
                    <a:pt x="1359" y="230"/>
                  </a:lnTo>
                  <a:lnTo>
                    <a:pt x="1357" y="233"/>
                  </a:lnTo>
                  <a:lnTo>
                    <a:pt x="1358" y="236"/>
                  </a:lnTo>
                  <a:lnTo>
                    <a:pt x="1361" y="236"/>
                  </a:lnTo>
                  <a:lnTo>
                    <a:pt x="1361" y="238"/>
                  </a:lnTo>
                  <a:lnTo>
                    <a:pt x="1365" y="241"/>
                  </a:lnTo>
                  <a:lnTo>
                    <a:pt x="1363" y="244"/>
                  </a:lnTo>
                  <a:lnTo>
                    <a:pt x="1364" y="248"/>
                  </a:lnTo>
                  <a:lnTo>
                    <a:pt x="1363" y="251"/>
                  </a:lnTo>
                  <a:lnTo>
                    <a:pt x="1356" y="255"/>
                  </a:lnTo>
                  <a:lnTo>
                    <a:pt x="1356" y="258"/>
                  </a:lnTo>
                  <a:lnTo>
                    <a:pt x="1353" y="259"/>
                  </a:lnTo>
                  <a:lnTo>
                    <a:pt x="1350" y="261"/>
                  </a:lnTo>
                  <a:lnTo>
                    <a:pt x="1349" y="261"/>
                  </a:lnTo>
                  <a:lnTo>
                    <a:pt x="1347" y="259"/>
                  </a:lnTo>
                  <a:lnTo>
                    <a:pt x="1345" y="259"/>
                  </a:lnTo>
                  <a:lnTo>
                    <a:pt x="1343" y="261"/>
                  </a:lnTo>
                  <a:lnTo>
                    <a:pt x="1340" y="263"/>
                  </a:lnTo>
                  <a:lnTo>
                    <a:pt x="1338" y="267"/>
                  </a:lnTo>
                  <a:lnTo>
                    <a:pt x="1339" y="270"/>
                  </a:lnTo>
                  <a:lnTo>
                    <a:pt x="1338" y="274"/>
                  </a:lnTo>
                  <a:lnTo>
                    <a:pt x="1331" y="275"/>
                  </a:lnTo>
                  <a:lnTo>
                    <a:pt x="1323" y="279"/>
                  </a:lnTo>
                  <a:lnTo>
                    <a:pt x="1318" y="278"/>
                  </a:lnTo>
                  <a:lnTo>
                    <a:pt x="1314" y="277"/>
                  </a:lnTo>
                  <a:lnTo>
                    <a:pt x="1315" y="283"/>
                  </a:lnTo>
                  <a:lnTo>
                    <a:pt x="1314" y="284"/>
                  </a:lnTo>
                  <a:lnTo>
                    <a:pt x="1310" y="288"/>
                  </a:lnTo>
                  <a:lnTo>
                    <a:pt x="1310" y="292"/>
                  </a:lnTo>
                  <a:lnTo>
                    <a:pt x="1313" y="295"/>
                  </a:lnTo>
                  <a:lnTo>
                    <a:pt x="1315" y="300"/>
                  </a:lnTo>
                  <a:lnTo>
                    <a:pt x="1314" y="303"/>
                  </a:lnTo>
                  <a:lnTo>
                    <a:pt x="1316" y="306"/>
                  </a:lnTo>
                  <a:lnTo>
                    <a:pt x="1314" y="308"/>
                  </a:lnTo>
                  <a:lnTo>
                    <a:pt x="1320" y="314"/>
                  </a:lnTo>
                  <a:lnTo>
                    <a:pt x="1313" y="314"/>
                  </a:lnTo>
                  <a:lnTo>
                    <a:pt x="1311" y="323"/>
                  </a:lnTo>
                  <a:lnTo>
                    <a:pt x="1308" y="325"/>
                  </a:lnTo>
                  <a:lnTo>
                    <a:pt x="1304" y="326"/>
                  </a:lnTo>
                  <a:lnTo>
                    <a:pt x="1303" y="328"/>
                  </a:lnTo>
                  <a:lnTo>
                    <a:pt x="1299" y="329"/>
                  </a:lnTo>
                  <a:lnTo>
                    <a:pt x="1298" y="333"/>
                  </a:lnTo>
                  <a:lnTo>
                    <a:pt x="1291" y="339"/>
                  </a:lnTo>
                  <a:lnTo>
                    <a:pt x="1287" y="340"/>
                  </a:lnTo>
                  <a:lnTo>
                    <a:pt x="1284" y="339"/>
                  </a:lnTo>
                  <a:lnTo>
                    <a:pt x="1279" y="339"/>
                  </a:lnTo>
                  <a:lnTo>
                    <a:pt x="1274" y="341"/>
                  </a:lnTo>
                  <a:lnTo>
                    <a:pt x="1271" y="342"/>
                  </a:lnTo>
                  <a:lnTo>
                    <a:pt x="1270" y="344"/>
                  </a:lnTo>
                  <a:lnTo>
                    <a:pt x="1266" y="347"/>
                  </a:lnTo>
                  <a:lnTo>
                    <a:pt x="1264" y="347"/>
                  </a:lnTo>
                  <a:lnTo>
                    <a:pt x="1261" y="349"/>
                  </a:lnTo>
                  <a:lnTo>
                    <a:pt x="1261" y="353"/>
                  </a:lnTo>
                  <a:lnTo>
                    <a:pt x="1257" y="354"/>
                  </a:lnTo>
                  <a:lnTo>
                    <a:pt x="1256" y="356"/>
                  </a:lnTo>
                  <a:lnTo>
                    <a:pt x="1256" y="358"/>
                  </a:lnTo>
                  <a:lnTo>
                    <a:pt x="1255" y="360"/>
                  </a:lnTo>
                  <a:lnTo>
                    <a:pt x="1257" y="362"/>
                  </a:lnTo>
                  <a:lnTo>
                    <a:pt x="1254" y="365"/>
                  </a:lnTo>
                  <a:lnTo>
                    <a:pt x="1258" y="367"/>
                  </a:lnTo>
                  <a:lnTo>
                    <a:pt x="1255" y="368"/>
                  </a:lnTo>
                  <a:lnTo>
                    <a:pt x="1257" y="373"/>
                  </a:lnTo>
                  <a:lnTo>
                    <a:pt x="1265" y="375"/>
                  </a:lnTo>
                  <a:lnTo>
                    <a:pt x="1271" y="375"/>
                  </a:lnTo>
                  <a:lnTo>
                    <a:pt x="1273" y="375"/>
                  </a:lnTo>
                  <a:lnTo>
                    <a:pt x="1278" y="380"/>
                  </a:lnTo>
                  <a:lnTo>
                    <a:pt x="1286" y="383"/>
                  </a:lnTo>
                  <a:lnTo>
                    <a:pt x="1286" y="385"/>
                  </a:lnTo>
                  <a:lnTo>
                    <a:pt x="1293" y="389"/>
                  </a:lnTo>
                  <a:lnTo>
                    <a:pt x="1295" y="391"/>
                  </a:lnTo>
                  <a:lnTo>
                    <a:pt x="1297" y="393"/>
                  </a:lnTo>
                  <a:lnTo>
                    <a:pt x="1297" y="395"/>
                  </a:lnTo>
                  <a:lnTo>
                    <a:pt x="1304" y="395"/>
                  </a:lnTo>
                  <a:lnTo>
                    <a:pt x="1309" y="397"/>
                  </a:lnTo>
                  <a:lnTo>
                    <a:pt x="1312" y="402"/>
                  </a:lnTo>
                  <a:lnTo>
                    <a:pt x="1309" y="403"/>
                  </a:lnTo>
                  <a:lnTo>
                    <a:pt x="1304" y="411"/>
                  </a:lnTo>
                  <a:lnTo>
                    <a:pt x="1302" y="413"/>
                  </a:lnTo>
                  <a:lnTo>
                    <a:pt x="1301" y="416"/>
                  </a:lnTo>
                  <a:lnTo>
                    <a:pt x="1303" y="420"/>
                  </a:lnTo>
                  <a:lnTo>
                    <a:pt x="1301" y="426"/>
                  </a:lnTo>
                  <a:lnTo>
                    <a:pt x="1302" y="428"/>
                  </a:lnTo>
                  <a:lnTo>
                    <a:pt x="1304" y="429"/>
                  </a:lnTo>
                  <a:lnTo>
                    <a:pt x="1306" y="430"/>
                  </a:lnTo>
                  <a:lnTo>
                    <a:pt x="1307" y="435"/>
                  </a:lnTo>
                  <a:lnTo>
                    <a:pt x="1310" y="439"/>
                  </a:lnTo>
                  <a:lnTo>
                    <a:pt x="1313" y="441"/>
                  </a:lnTo>
                  <a:lnTo>
                    <a:pt x="1320" y="442"/>
                  </a:lnTo>
                  <a:lnTo>
                    <a:pt x="1327" y="443"/>
                  </a:lnTo>
                  <a:lnTo>
                    <a:pt x="1329" y="446"/>
                  </a:lnTo>
                  <a:lnTo>
                    <a:pt x="1333" y="445"/>
                  </a:lnTo>
                  <a:lnTo>
                    <a:pt x="1340" y="443"/>
                  </a:lnTo>
                  <a:lnTo>
                    <a:pt x="1346" y="446"/>
                  </a:lnTo>
                  <a:lnTo>
                    <a:pt x="1347" y="448"/>
                  </a:lnTo>
                  <a:lnTo>
                    <a:pt x="1354" y="450"/>
                  </a:lnTo>
                  <a:lnTo>
                    <a:pt x="1356" y="451"/>
                  </a:lnTo>
                  <a:lnTo>
                    <a:pt x="1355" y="455"/>
                  </a:lnTo>
                  <a:lnTo>
                    <a:pt x="1360" y="459"/>
                  </a:lnTo>
                  <a:lnTo>
                    <a:pt x="1359" y="464"/>
                  </a:lnTo>
                  <a:lnTo>
                    <a:pt x="1361" y="469"/>
                  </a:lnTo>
                  <a:lnTo>
                    <a:pt x="1364" y="470"/>
                  </a:lnTo>
                  <a:lnTo>
                    <a:pt x="1371" y="471"/>
                  </a:lnTo>
                  <a:lnTo>
                    <a:pt x="1378" y="476"/>
                  </a:lnTo>
                  <a:lnTo>
                    <a:pt x="1381" y="476"/>
                  </a:lnTo>
                  <a:lnTo>
                    <a:pt x="1385" y="474"/>
                  </a:lnTo>
                  <a:lnTo>
                    <a:pt x="1387" y="474"/>
                  </a:lnTo>
                  <a:lnTo>
                    <a:pt x="1389" y="477"/>
                  </a:lnTo>
                  <a:lnTo>
                    <a:pt x="1389" y="482"/>
                  </a:lnTo>
                  <a:lnTo>
                    <a:pt x="1390" y="486"/>
                  </a:lnTo>
                  <a:lnTo>
                    <a:pt x="1394" y="486"/>
                  </a:lnTo>
                  <a:lnTo>
                    <a:pt x="1399" y="485"/>
                  </a:lnTo>
                  <a:lnTo>
                    <a:pt x="1411" y="489"/>
                  </a:lnTo>
                  <a:lnTo>
                    <a:pt x="1419" y="497"/>
                  </a:lnTo>
                  <a:lnTo>
                    <a:pt x="1418" y="500"/>
                  </a:lnTo>
                  <a:lnTo>
                    <a:pt x="1419" y="502"/>
                  </a:lnTo>
                  <a:lnTo>
                    <a:pt x="1422" y="503"/>
                  </a:lnTo>
                  <a:lnTo>
                    <a:pt x="1427" y="504"/>
                  </a:lnTo>
                  <a:lnTo>
                    <a:pt x="1431" y="505"/>
                  </a:lnTo>
                  <a:lnTo>
                    <a:pt x="1438" y="506"/>
                  </a:lnTo>
                  <a:lnTo>
                    <a:pt x="1441" y="508"/>
                  </a:lnTo>
                  <a:lnTo>
                    <a:pt x="1444" y="519"/>
                  </a:lnTo>
                  <a:lnTo>
                    <a:pt x="1450" y="522"/>
                  </a:lnTo>
                  <a:lnTo>
                    <a:pt x="1460" y="523"/>
                  </a:lnTo>
                  <a:lnTo>
                    <a:pt x="1461" y="531"/>
                  </a:lnTo>
                  <a:lnTo>
                    <a:pt x="1463" y="534"/>
                  </a:lnTo>
                  <a:lnTo>
                    <a:pt x="1467" y="534"/>
                  </a:lnTo>
                  <a:lnTo>
                    <a:pt x="1478" y="532"/>
                  </a:lnTo>
                  <a:lnTo>
                    <a:pt x="1479" y="534"/>
                  </a:lnTo>
                  <a:lnTo>
                    <a:pt x="1482" y="534"/>
                  </a:lnTo>
                  <a:lnTo>
                    <a:pt x="1483" y="535"/>
                  </a:lnTo>
                  <a:lnTo>
                    <a:pt x="1484" y="535"/>
                  </a:lnTo>
                  <a:lnTo>
                    <a:pt x="1486" y="542"/>
                  </a:lnTo>
                  <a:lnTo>
                    <a:pt x="1487" y="544"/>
                  </a:lnTo>
                  <a:lnTo>
                    <a:pt x="1496" y="545"/>
                  </a:lnTo>
                  <a:lnTo>
                    <a:pt x="1499" y="548"/>
                  </a:lnTo>
                  <a:lnTo>
                    <a:pt x="1502" y="549"/>
                  </a:lnTo>
                  <a:lnTo>
                    <a:pt x="1509" y="550"/>
                  </a:lnTo>
                  <a:lnTo>
                    <a:pt x="1511" y="547"/>
                  </a:lnTo>
                  <a:lnTo>
                    <a:pt x="1518" y="548"/>
                  </a:lnTo>
                  <a:lnTo>
                    <a:pt x="1529" y="547"/>
                  </a:lnTo>
                  <a:lnTo>
                    <a:pt x="1536" y="551"/>
                  </a:lnTo>
                  <a:lnTo>
                    <a:pt x="1538" y="555"/>
                  </a:lnTo>
                  <a:lnTo>
                    <a:pt x="1535" y="557"/>
                  </a:lnTo>
                  <a:lnTo>
                    <a:pt x="1534" y="559"/>
                  </a:lnTo>
                  <a:lnTo>
                    <a:pt x="1540" y="567"/>
                  </a:lnTo>
                  <a:lnTo>
                    <a:pt x="1540" y="571"/>
                  </a:lnTo>
                  <a:lnTo>
                    <a:pt x="1539" y="571"/>
                  </a:lnTo>
                  <a:lnTo>
                    <a:pt x="1536" y="570"/>
                  </a:lnTo>
                  <a:lnTo>
                    <a:pt x="1535" y="571"/>
                  </a:lnTo>
                  <a:lnTo>
                    <a:pt x="1531" y="574"/>
                  </a:lnTo>
                  <a:lnTo>
                    <a:pt x="1532" y="575"/>
                  </a:lnTo>
                  <a:lnTo>
                    <a:pt x="1531" y="577"/>
                  </a:lnTo>
                  <a:lnTo>
                    <a:pt x="1523" y="578"/>
                  </a:lnTo>
                  <a:lnTo>
                    <a:pt x="1516" y="580"/>
                  </a:lnTo>
                  <a:lnTo>
                    <a:pt x="1514" y="580"/>
                  </a:lnTo>
                  <a:lnTo>
                    <a:pt x="1507" y="582"/>
                  </a:lnTo>
                  <a:lnTo>
                    <a:pt x="1505" y="584"/>
                  </a:lnTo>
                  <a:lnTo>
                    <a:pt x="1507" y="585"/>
                  </a:lnTo>
                  <a:lnTo>
                    <a:pt x="1506" y="586"/>
                  </a:lnTo>
                  <a:lnTo>
                    <a:pt x="1508" y="587"/>
                  </a:lnTo>
                  <a:lnTo>
                    <a:pt x="1505" y="591"/>
                  </a:lnTo>
                  <a:lnTo>
                    <a:pt x="1511" y="595"/>
                  </a:lnTo>
                  <a:lnTo>
                    <a:pt x="1512" y="595"/>
                  </a:lnTo>
                  <a:lnTo>
                    <a:pt x="1514" y="596"/>
                  </a:lnTo>
                  <a:lnTo>
                    <a:pt x="1522" y="599"/>
                  </a:lnTo>
                  <a:lnTo>
                    <a:pt x="1521" y="600"/>
                  </a:lnTo>
                  <a:lnTo>
                    <a:pt x="1516" y="600"/>
                  </a:lnTo>
                  <a:lnTo>
                    <a:pt x="1513" y="603"/>
                  </a:lnTo>
                  <a:lnTo>
                    <a:pt x="1514" y="604"/>
                  </a:lnTo>
                  <a:lnTo>
                    <a:pt x="1516" y="605"/>
                  </a:lnTo>
                  <a:lnTo>
                    <a:pt x="1517" y="607"/>
                  </a:lnTo>
                  <a:lnTo>
                    <a:pt x="1519" y="607"/>
                  </a:lnTo>
                  <a:lnTo>
                    <a:pt x="1578" y="607"/>
                  </a:lnTo>
                  <a:lnTo>
                    <a:pt x="1580" y="607"/>
                  </a:lnTo>
                  <a:lnTo>
                    <a:pt x="1580" y="608"/>
                  </a:lnTo>
                  <a:lnTo>
                    <a:pt x="1578" y="609"/>
                  </a:lnTo>
                  <a:lnTo>
                    <a:pt x="1579" y="610"/>
                  </a:lnTo>
                  <a:lnTo>
                    <a:pt x="1580" y="610"/>
                  </a:lnTo>
                  <a:lnTo>
                    <a:pt x="1583" y="609"/>
                  </a:lnTo>
                  <a:lnTo>
                    <a:pt x="1583" y="609"/>
                  </a:lnTo>
                  <a:lnTo>
                    <a:pt x="1584" y="610"/>
                  </a:lnTo>
                  <a:lnTo>
                    <a:pt x="1582" y="612"/>
                  </a:lnTo>
                  <a:lnTo>
                    <a:pt x="1583" y="614"/>
                  </a:lnTo>
                  <a:lnTo>
                    <a:pt x="1582" y="615"/>
                  </a:lnTo>
                  <a:lnTo>
                    <a:pt x="1579" y="615"/>
                  </a:lnTo>
                  <a:lnTo>
                    <a:pt x="1579" y="616"/>
                  </a:lnTo>
                  <a:lnTo>
                    <a:pt x="1579" y="616"/>
                  </a:lnTo>
                  <a:lnTo>
                    <a:pt x="1581" y="616"/>
                  </a:lnTo>
                  <a:lnTo>
                    <a:pt x="1581" y="617"/>
                  </a:lnTo>
                  <a:lnTo>
                    <a:pt x="1582" y="619"/>
                  </a:lnTo>
                  <a:lnTo>
                    <a:pt x="1585" y="620"/>
                  </a:lnTo>
                  <a:lnTo>
                    <a:pt x="1585" y="621"/>
                  </a:lnTo>
                  <a:lnTo>
                    <a:pt x="1583" y="622"/>
                  </a:lnTo>
                  <a:lnTo>
                    <a:pt x="1583" y="622"/>
                  </a:lnTo>
                  <a:lnTo>
                    <a:pt x="1584" y="622"/>
                  </a:lnTo>
                  <a:lnTo>
                    <a:pt x="1585" y="622"/>
                  </a:lnTo>
                  <a:lnTo>
                    <a:pt x="1586" y="623"/>
                  </a:lnTo>
                  <a:lnTo>
                    <a:pt x="1585" y="623"/>
                  </a:lnTo>
                  <a:lnTo>
                    <a:pt x="1583" y="624"/>
                  </a:lnTo>
                  <a:lnTo>
                    <a:pt x="1583" y="626"/>
                  </a:lnTo>
                  <a:lnTo>
                    <a:pt x="1581" y="626"/>
                  </a:lnTo>
                  <a:lnTo>
                    <a:pt x="1582" y="627"/>
                  </a:lnTo>
                  <a:lnTo>
                    <a:pt x="1580" y="628"/>
                  </a:lnTo>
                  <a:lnTo>
                    <a:pt x="1580" y="628"/>
                  </a:lnTo>
                  <a:lnTo>
                    <a:pt x="1583" y="628"/>
                  </a:lnTo>
                  <a:lnTo>
                    <a:pt x="1583" y="629"/>
                  </a:lnTo>
                  <a:lnTo>
                    <a:pt x="1583" y="629"/>
                  </a:lnTo>
                  <a:lnTo>
                    <a:pt x="1580" y="629"/>
                  </a:lnTo>
                  <a:lnTo>
                    <a:pt x="1582" y="631"/>
                  </a:lnTo>
                  <a:lnTo>
                    <a:pt x="1579" y="632"/>
                  </a:lnTo>
                  <a:lnTo>
                    <a:pt x="1581" y="633"/>
                  </a:lnTo>
                  <a:lnTo>
                    <a:pt x="1580" y="635"/>
                  </a:lnTo>
                  <a:lnTo>
                    <a:pt x="1580" y="636"/>
                  </a:lnTo>
                  <a:lnTo>
                    <a:pt x="1583" y="635"/>
                  </a:lnTo>
                  <a:lnTo>
                    <a:pt x="1586" y="636"/>
                  </a:lnTo>
                  <a:lnTo>
                    <a:pt x="1586" y="639"/>
                  </a:lnTo>
                  <a:lnTo>
                    <a:pt x="1588" y="641"/>
                  </a:lnTo>
                  <a:lnTo>
                    <a:pt x="1588" y="642"/>
                  </a:lnTo>
                  <a:lnTo>
                    <a:pt x="1590" y="643"/>
                  </a:lnTo>
                  <a:lnTo>
                    <a:pt x="1590" y="644"/>
                  </a:lnTo>
                  <a:lnTo>
                    <a:pt x="1590" y="645"/>
                  </a:lnTo>
                  <a:lnTo>
                    <a:pt x="1591" y="646"/>
                  </a:lnTo>
                  <a:lnTo>
                    <a:pt x="1593" y="646"/>
                  </a:lnTo>
                  <a:lnTo>
                    <a:pt x="1593" y="647"/>
                  </a:lnTo>
                  <a:lnTo>
                    <a:pt x="1594" y="648"/>
                  </a:lnTo>
                  <a:lnTo>
                    <a:pt x="1594" y="649"/>
                  </a:lnTo>
                  <a:lnTo>
                    <a:pt x="1595" y="652"/>
                  </a:lnTo>
                  <a:lnTo>
                    <a:pt x="1595" y="653"/>
                  </a:lnTo>
                  <a:lnTo>
                    <a:pt x="1594" y="654"/>
                  </a:lnTo>
                  <a:close/>
                </a:path>
              </a:pathLst>
            </a:custGeom>
            <a:solidFill>
              <a:srgbClr val="44546A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Freeform 12"/>
            <p:cNvSpPr/>
            <p:nvPr/>
          </p:nvSpPr>
          <p:spPr bwMode="auto">
            <a:xfrm>
              <a:off x="2273" y="429"/>
              <a:ext cx="1288" cy="817"/>
            </a:xfrm>
            <a:custGeom>
              <a:avLst/>
              <a:gdLst/>
              <a:ahLst/>
              <a:cxnLst>
                <a:cxn ang="0">
                  <a:pos x="1261" y="91"/>
                </a:cxn>
                <a:cxn ang="0">
                  <a:pos x="1245" y="165"/>
                </a:cxn>
                <a:cxn ang="0">
                  <a:pos x="1198" y="204"/>
                </a:cxn>
                <a:cxn ang="0">
                  <a:pos x="1158" y="233"/>
                </a:cxn>
                <a:cxn ang="0">
                  <a:pos x="1145" y="263"/>
                </a:cxn>
                <a:cxn ang="0">
                  <a:pos x="1150" y="292"/>
                </a:cxn>
                <a:cxn ang="0">
                  <a:pos x="1134" y="329"/>
                </a:cxn>
                <a:cxn ang="0">
                  <a:pos x="1160" y="362"/>
                </a:cxn>
                <a:cxn ang="0">
                  <a:pos x="1203" y="370"/>
                </a:cxn>
                <a:cxn ang="0">
                  <a:pos x="1191" y="387"/>
                </a:cxn>
                <a:cxn ang="0">
                  <a:pos x="1164" y="408"/>
                </a:cxn>
                <a:cxn ang="0">
                  <a:pos x="1184" y="466"/>
                </a:cxn>
                <a:cxn ang="0">
                  <a:pos x="1200" y="499"/>
                </a:cxn>
                <a:cxn ang="0">
                  <a:pos x="1225" y="526"/>
                </a:cxn>
                <a:cxn ang="0">
                  <a:pos x="1254" y="552"/>
                </a:cxn>
                <a:cxn ang="0">
                  <a:pos x="1199" y="572"/>
                </a:cxn>
                <a:cxn ang="0">
                  <a:pos x="1115" y="593"/>
                </a:cxn>
                <a:cxn ang="0">
                  <a:pos x="1040" y="584"/>
                </a:cxn>
                <a:cxn ang="0">
                  <a:pos x="997" y="609"/>
                </a:cxn>
                <a:cxn ang="0">
                  <a:pos x="938" y="632"/>
                </a:cxn>
                <a:cxn ang="0">
                  <a:pos x="873" y="646"/>
                </a:cxn>
                <a:cxn ang="0">
                  <a:pos x="800" y="676"/>
                </a:cxn>
                <a:cxn ang="0">
                  <a:pos x="762" y="702"/>
                </a:cxn>
                <a:cxn ang="0">
                  <a:pos x="731" y="733"/>
                </a:cxn>
                <a:cxn ang="0">
                  <a:pos x="705" y="755"/>
                </a:cxn>
                <a:cxn ang="0">
                  <a:pos x="662" y="773"/>
                </a:cxn>
                <a:cxn ang="0">
                  <a:pos x="640" y="779"/>
                </a:cxn>
                <a:cxn ang="0">
                  <a:pos x="626" y="781"/>
                </a:cxn>
                <a:cxn ang="0">
                  <a:pos x="622" y="785"/>
                </a:cxn>
                <a:cxn ang="0">
                  <a:pos x="615" y="790"/>
                </a:cxn>
                <a:cxn ang="0">
                  <a:pos x="610" y="795"/>
                </a:cxn>
                <a:cxn ang="0">
                  <a:pos x="603" y="799"/>
                </a:cxn>
                <a:cxn ang="0">
                  <a:pos x="596" y="805"/>
                </a:cxn>
                <a:cxn ang="0">
                  <a:pos x="603" y="813"/>
                </a:cxn>
                <a:cxn ang="0">
                  <a:pos x="565" y="812"/>
                </a:cxn>
                <a:cxn ang="0">
                  <a:pos x="553" y="809"/>
                </a:cxn>
                <a:cxn ang="0">
                  <a:pos x="442" y="638"/>
                </a:cxn>
                <a:cxn ang="0">
                  <a:pos x="39" y="267"/>
                </a:cxn>
                <a:cxn ang="0">
                  <a:pos x="333" y="59"/>
                </a:cxn>
                <a:cxn ang="0">
                  <a:pos x="358" y="60"/>
                </a:cxn>
                <a:cxn ang="0">
                  <a:pos x="381" y="56"/>
                </a:cxn>
                <a:cxn ang="0">
                  <a:pos x="423" y="42"/>
                </a:cxn>
                <a:cxn ang="0">
                  <a:pos x="452" y="34"/>
                </a:cxn>
                <a:cxn ang="0">
                  <a:pos x="495" y="32"/>
                </a:cxn>
                <a:cxn ang="0">
                  <a:pos x="526" y="47"/>
                </a:cxn>
                <a:cxn ang="0">
                  <a:pos x="570" y="55"/>
                </a:cxn>
                <a:cxn ang="0">
                  <a:pos x="576" y="84"/>
                </a:cxn>
                <a:cxn ang="0">
                  <a:pos x="616" y="86"/>
                </a:cxn>
                <a:cxn ang="0">
                  <a:pos x="670" y="90"/>
                </a:cxn>
                <a:cxn ang="0">
                  <a:pos x="711" y="91"/>
                </a:cxn>
                <a:cxn ang="0">
                  <a:pos x="769" y="57"/>
                </a:cxn>
                <a:cxn ang="0">
                  <a:pos x="807" y="64"/>
                </a:cxn>
                <a:cxn ang="0">
                  <a:pos x="858" y="71"/>
                </a:cxn>
                <a:cxn ang="0">
                  <a:pos x="909" y="72"/>
                </a:cxn>
                <a:cxn ang="0">
                  <a:pos x="955" y="81"/>
                </a:cxn>
                <a:cxn ang="0">
                  <a:pos x="1008" y="70"/>
                </a:cxn>
                <a:cxn ang="0">
                  <a:pos x="1067" y="49"/>
                </a:cxn>
                <a:cxn ang="0">
                  <a:pos x="1083" y="9"/>
                </a:cxn>
                <a:cxn ang="0">
                  <a:pos x="1126" y="2"/>
                </a:cxn>
                <a:cxn ang="0">
                  <a:pos x="1182" y="5"/>
                </a:cxn>
                <a:cxn ang="0">
                  <a:pos x="1221" y="9"/>
                </a:cxn>
                <a:cxn ang="0">
                  <a:pos x="1268" y="27"/>
                </a:cxn>
              </a:cxnLst>
              <a:rect l="0" t="0" r="r" b="b"/>
              <a:pathLst>
                <a:path w="1286" h="818">
                  <a:moveTo>
                    <a:pt x="1282" y="35"/>
                  </a:moveTo>
                  <a:lnTo>
                    <a:pt x="1281" y="36"/>
                  </a:lnTo>
                  <a:lnTo>
                    <a:pt x="1278" y="39"/>
                  </a:lnTo>
                  <a:lnTo>
                    <a:pt x="1274" y="44"/>
                  </a:lnTo>
                  <a:lnTo>
                    <a:pt x="1272" y="48"/>
                  </a:lnTo>
                  <a:lnTo>
                    <a:pt x="1270" y="52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8" y="55"/>
                  </a:lnTo>
                  <a:lnTo>
                    <a:pt x="1267" y="56"/>
                  </a:lnTo>
                  <a:lnTo>
                    <a:pt x="1267" y="56"/>
                  </a:lnTo>
                  <a:lnTo>
                    <a:pt x="1267" y="57"/>
                  </a:lnTo>
                  <a:lnTo>
                    <a:pt x="1267" y="57"/>
                  </a:lnTo>
                  <a:lnTo>
                    <a:pt x="1266" y="58"/>
                  </a:lnTo>
                  <a:lnTo>
                    <a:pt x="1266" y="59"/>
                  </a:lnTo>
                  <a:lnTo>
                    <a:pt x="1265" y="62"/>
                  </a:lnTo>
                  <a:lnTo>
                    <a:pt x="1264" y="65"/>
                  </a:lnTo>
                  <a:lnTo>
                    <a:pt x="1263" y="67"/>
                  </a:lnTo>
                  <a:lnTo>
                    <a:pt x="1263" y="70"/>
                  </a:lnTo>
                  <a:lnTo>
                    <a:pt x="1264" y="72"/>
                  </a:lnTo>
                  <a:lnTo>
                    <a:pt x="1264" y="74"/>
                  </a:lnTo>
                  <a:lnTo>
                    <a:pt x="1264" y="75"/>
                  </a:lnTo>
                  <a:lnTo>
                    <a:pt x="1263" y="78"/>
                  </a:lnTo>
                  <a:lnTo>
                    <a:pt x="1262" y="80"/>
                  </a:lnTo>
                  <a:lnTo>
                    <a:pt x="1263" y="83"/>
                  </a:lnTo>
                  <a:lnTo>
                    <a:pt x="1263" y="87"/>
                  </a:lnTo>
                  <a:lnTo>
                    <a:pt x="1262" y="88"/>
                  </a:lnTo>
                  <a:lnTo>
                    <a:pt x="1261" y="89"/>
                  </a:lnTo>
                  <a:lnTo>
                    <a:pt x="1261" y="90"/>
                  </a:lnTo>
                  <a:lnTo>
                    <a:pt x="1261" y="91"/>
                  </a:lnTo>
                  <a:lnTo>
                    <a:pt x="1261" y="92"/>
                  </a:lnTo>
                  <a:lnTo>
                    <a:pt x="1263" y="93"/>
                  </a:lnTo>
                  <a:lnTo>
                    <a:pt x="1264" y="95"/>
                  </a:lnTo>
                  <a:lnTo>
                    <a:pt x="1264" y="95"/>
                  </a:lnTo>
                  <a:lnTo>
                    <a:pt x="1264" y="95"/>
                  </a:lnTo>
                  <a:lnTo>
                    <a:pt x="1263" y="99"/>
                  </a:lnTo>
                  <a:lnTo>
                    <a:pt x="1264" y="101"/>
                  </a:lnTo>
                  <a:lnTo>
                    <a:pt x="1264" y="102"/>
                  </a:lnTo>
                  <a:lnTo>
                    <a:pt x="1264" y="103"/>
                  </a:lnTo>
                  <a:lnTo>
                    <a:pt x="1265" y="106"/>
                  </a:lnTo>
                  <a:lnTo>
                    <a:pt x="1267" y="109"/>
                  </a:lnTo>
                  <a:lnTo>
                    <a:pt x="1267" y="111"/>
                  </a:lnTo>
                  <a:lnTo>
                    <a:pt x="1265" y="115"/>
                  </a:lnTo>
                  <a:lnTo>
                    <a:pt x="1265" y="117"/>
                  </a:lnTo>
                  <a:lnTo>
                    <a:pt x="1267" y="122"/>
                  </a:lnTo>
                  <a:lnTo>
                    <a:pt x="1265" y="129"/>
                  </a:lnTo>
                  <a:lnTo>
                    <a:pt x="1263" y="133"/>
                  </a:lnTo>
                  <a:lnTo>
                    <a:pt x="1261" y="138"/>
                  </a:lnTo>
                  <a:lnTo>
                    <a:pt x="1260" y="141"/>
                  </a:lnTo>
                  <a:lnTo>
                    <a:pt x="1260" y="144"/>
                  </a:lnTo>
                  <a:lnTo>
                    <a:pt x="1258" y="147"/>
                  </a:lnTo>
                  <a:lnTo>
                    <a:pt x="1257" y="149"/>
                  </a:lnTo>
                  <a:lnTo>
                    <a:pt x="1258" y="152"/>
                  </a:lnTo>
                  <a:lnTo>
                    <a:pt x="1255" y="154"/>
                  </a:lnTo>
                  <a:lnTo>
                    <a:pt x="1253" y="157"/>
                  </a:lnTo>
                  <a:lnTo>
                    <a:pt x="1253" y="158"/>
                  </a:lnTo>
                  <a:lnTo>
                    <a:pt x="1254" y="159"/>
                  </a:lnTo>
                  <a:lnTo>
                    <a:pt x="1254" y="162"/>
                  </a:lnTo>
                  <a:lnTo>
                    <a:pt x="1250" y="164"/>
                  </a:lnTo>
                  <a:lnTo>
                    <a:pt x="1246" y="165"/>
                  </a:lnTo>
                  <a:lnTo>
                    <a:pt x="1245" y="165"/>
                  </a:lnTo>
                  <a:lnTo>
                    <a:pt x="1244" y="166"/>
                  </a:lnTo>
                  <a:lnTo>
                    <a:pt x="1241" y="166"/>
                  </a:lnTo>
                  <a:lnTo>
                    <a:pt x="1238" y="166"/>
                  </a:lnTo>
                  <a:lnTo>
                    <a:pt x="1231" y="169"/>
                  </a:lnTo>
                  <a:lnTo>
                    <a:pt x="1227" y="169"/>
                  </a:lnTo>
                  <a:lnTo>
                    <a:pt x="1223" y="172"/>
                  </a:lnTo>
                  <a:lnTo>
                    <a:pt x="1217" y="174"/>
                  </a:lnTo>
                  <a:lnTo>
                    <a:pt x="1208" y="178"/>
                  </a:lnTo>
                  <a:lnTo>
                    <a:pt x="1204" y="179"/>
                  </a:lnTo>
                  <a:lnTo>
                    <a:pt x="1206" y="181"/>
                  </a:lnTo>
                  <a:lnTo>
                    <a:pt x="1206" y="181"/>
                  </a:lnTo>
                  <a:lnTo>
                    <a:pt x="1206" y="182"/>
                  </a:lnTo>
                  <a:lnTo>
                    <a:pt x="1207" y="182"/>
                  </a:lnTo>
                  <a:lnTo>
                    <a:pt x="1207" y="184"/>
                  </a:lnTo>
                  <a:lnTo>
                    <a:pt x="1208" y="185"/>
                  </a:lnTo>
                  <a:lnTo>
                    <a:pt x="1208" y="186"/>
                  </a:lnTo>
                  <a:lnTo>
                    <a:pt x="1207" y="188"/>
                  </a:lnTo>
                  <a:lnTo>
                    <a:pt x="1204" y="190"/>
                  </a:lnTo>
                  <a:lnTo>
                    <a:pt x="1204" y="192"/>
                  </a:lnTo>
                  <a:lnTo>
                    <a:pt x="1206" y="192"/>
                  </a:lnTo>
                  <a:lnTo>
                    <a:pt x="1206" y="193"/>
                  </a:lnTo>
                  <a:lnTo>
                    <a:pt x="1204" y="193"/>
                  </a:lnTo>
                  <a:lnTo>
                    <a:pt x="1202" y="194"/>
                  </a:lnTo>
                  <a:lnTo>
                    <a:pt x="1201" y="196"/>
                  </a:lnTo>
                  <a:lnTo>
                    <a:pt x="1200" y="196"/>
                  </a:lnTo>
                  <a:lnTo>
                    <a:pt x="1199" y="198"/>
                  </a:lnTo>
                  <a:lnTo>
                    <a:pt x="1199" y="199"/>
                  </a:lnTo>
                  <a:lnTo>
                    <a:pt x="1198" y="200"/>
                  </a:lnTo>
                  <a:lnTo>
                    <a:pt x="1197" y="201"/>
                  </a:lnTo>
                  <a:lnTo>
                    <a:pt x="1198" y="202"/>
                  </a:lnTo>
                  <a:lnTo>
                    <a:pt x="1198" y="204"/>
                  </a:lnTo>
                  <a:lnTo>
                    <a:pt x="1199" y="204"/>
                  </a:lnTo>
                  <a:lnTo>
                    <a:pt x="1200" y="204"/>
                  </a:lnTo>
                  <a:lnTo>
                    <a:pt x="1200" y="205"/>
                  </a:lnTo>
                  <a:lnTo>
                    <a:pt x="1197" y="206"/>
                  </a:lnTo>
                  <a:lnTo>
                    <a:pt x="1196" y="208"/>
                  </a:lnTo>
                  <a:lnTo>
                    <a:pt x="1194" y="209"/>
                  </a:lnTo>
                  <a:lnTo>
                    <a:pt x="1191" y="210"/>
                  </a:lnTo>
                  <a:lnTo>
                    <a:pt x="1190" y="212"/>
                  </a:lnTo>
                  <a:lnTo>
                    <a:pt x="1189" y="213"/>
                  </a:lnTo>
                  <a:lnTo>
                    <a:pt x="1189" y="214"/>
                  </a:lnTo>
                  <a:lnTo>
                    <a:pt x="1187" y="215"/>
                  </a:lnTo>
                  <a:lnTo>
                    <a:pt x="1186" y="215"/>
                  </a:lnTo>
                  <a:lnTo>
                    <a:pt x="1184" y="216"/>
                  </a:lnTo>
                  <a:lnTo>
                    <a:pt x="1183" y="216"/>
                  </a:lnTo>
                  <a:lnTo>
                    <a:pt x="1181" y="217"/>
                  </a:lnTo>
                  <a:lnTo>
                    <a:pt x="1177" y="218"/>
                  </a:lnTo>
                  <a:lnTo>
                    <a:pt x="1176" y="220"/>
                  </a:lnTo>
                  <a:lnTo>
                    <a:pt x="1175" y="221"/>
                  </a:lnTo>
                  <a:lnTo>
                    <a:pt x="1174" y="221"/>
                  </a:lnTo>
                  <a:lnTo>
                    <a:pt x="1174" y="222"/>
                  </a:lnTo>
                  <a:lnTo>
                    <a:pt x="1171" y="223"/>
                  </a:lnTo>
                  <a:lnTo>
                    <a:pt x="1169" y="225"/>
                  </a:lnTo>
                  <a:lnTo>
                    <a:pt x="1166" y="225"/>
                  </a:lnTo>
                  <a:lnTo>
                    <a:pt x="1165" y="226"/>
                  </a:lnTo>
                  <a:lnTo>
                    <a:pt x="1162" y="226"/>
                  </a:lnTo>
                  <a:lnTo>
                    <a:pt x="1161" y="228"/>
                  </a:lnTo>
                  <a:lnTo>
                    <a:pt x="1162" y="229"/>
                  </a:lnTo>
                  <a:lnTo>
                    <a:pt x="1161" y="230"/>
                  </a:lnTo>
                  <a:lnTo>
                    <a:pt x="1161" y="230"/>
                  </a:lnTo>
                  <a:lnTo>
                    <a:pt x="1160" y="232"/>
                  </a:lnTo>
                  <a:lnTo>
                    <a:pt x="1158" y="233"/>
                  </a:lnTo>
                  <a:lnTo>
                    <a:pt x="1158" y="234"/>
                  </a:lnTo>
                  <a:lnTo>
                    <a:pt x="1159" y="234"/>
                  </a:lnTo>
                  <a:lnTo>
                    <a:pt x="1158" y="235"/>
                  </a:lnTo>
                  <a:lnTo>
                    <a:pt x="1159" y="235"/>
                  </a:lnTo>
                  <a:lnTo>
                    <a:pt x="1159" y="236"/>
                  </a:lnTo>
                  <a:lnTo>
                    <a:pt x="1160" y="236"/>
                  </a:lnTo>
                  <a:lnTo>
                    <a:pt x="1161" y="237"/>
                  </a:lnTo>
                  <a:lnTo>
                    <a:pt x="1161" y="239"/>
                  </a:lnTo>
                  <a:lnTo>
                    <a:pt x="1160" y="240"/>
                  </a:lnTo>
                  <a:lnTo>
                    <a:pt x="1160" y="240"/>
                  </a:lnTo>
                  <a:lnTo>
                    <a:pt x="1159" y="241"/>
                  </a:lnTo>
                  <a:lnTo>
                    <a:pt x="1158" y="243"/>
                  </a:lnTo>
                  <a:lnTo>
                    <a:pt x="1155" y="245"/>
                  </a:lnTo>
                  <a:lnTo>
                    <a:pt x="1156" y="246"/>
                  </a:lnTo>
                  <a:lnTo>
                    <a:pt x="1155" y="247"/>
                  </a:lnTo>
                  <a:lnTo>
                    <a:pt x="1153" y="249"/>
                  </a:lnTo>
                  <a:lnTo>
                    <a:pt x="1152" y="249"/>
                  </a:lnTo>
                  <a:lnTo>
                    <a:pt x="1151" y="249"/>
                  </a:lnTo>
                  <a:lnTo>
                    <a:pt x="1150" y="250"/>
                  </a:lnTo>
                  <a:lnTo>
                    <a:pt x="1150" y="252"/>
                  </a:lnTo>
                  <a:lnTo>
                    <a:pt x="1149" y="253"/>
                  </a:lnTo>
                  <a:lnTo>
                    <a:pt x="1151" y="255"/>
                  </a:lnTo>
                  <a:lnTo>
                    <a:pt x="1152" y="256"/>
                  </a:lnTo>
                  <a:lnTo>
                    <a:pt x="1151" y="256"/>
                  </a:lnTo>
                  <a:lnTo>
                    <a:pt x="1151" y="257"/>
                  </a:lnTo>
                  <a:lnTo>
                    <a:pt x="1149" y="257"/>
                  </a:lnTo>
                  <a:lnTo>
                    <a:pt x="1148" y="259"/>
                  </a:lnTo>
                  <a:lnTo>
                    <a:pt x="1146" y="260"/>
                  </a:lnTo>
                  <a:lnTo>
                    <a:pt x="1147" y="261"/>
                  </a:lnTo>
                  <a:lnTo>
                    <a:pt x="1146" y="261"/>
                  </a:lnTo>
                  <a:lnTo>
                    <a:pt x="1145" y="263"/>
                  </a:lnTo>
                  <a:lnTo>
                    <a:pt x="1144" y="264"/>
                  </a:lnTo>
                  <a:lnTo>
                    <a:pt x="1144" y="265"/>
                  </a:lnTo>
                  <a:lnTo>
                    <a:pt x="1143" y="265"/>
                  </a:lnTo>
                  <a:lnTo>
                    <a:pt x="1144" y="266"/>
                  </a:lnTo>
                  <a:lnTo>
                    <a:pt x="1143" y="268"/>
                  </a:lnTo>
                  <a:lnTo>
                    <a:pt x="1143" y="269"/>
                  </a:lnTo>
                  <a:lnTo>
                    <a:pt x="1143" y="269"/>
                  </a:lnTo>
                  <a:lnTo>
                    <a:pt x="1143" y="270"/>
                  </a:lnTo>
                  <a:lnTo>
                    <a:pt x="1142" y="271"/>
                  </a:lnTo>
                  <a:lnTo>
                    <a:pt x="1144" y="271"/>
                  </a:lnTo>
                  <a:lnTo>
                    <a:pt x="1145" y="271"/>
                  </a:lnTo>
                  <a:lnTo>
                    <a:pt x="1145" y="271"/>
                  </a:lnTo>
                  <a:lnTo>
                    <a:pt x="1146" y="272"/>
                  </a:lnTo>
                  <a:lnTo>
                    <a:pt x="1146" y="273"/>
                  </a:lnTo>
                  <a:lnTo>
                    <a:pt x="1147" y="274"/>
                  </a:lnTo>
                  <a:lnTo>
                    <a:pt x="1148" y="276"/>
                  </a:lnTo>
                  <a:lnTo>
                    <a:pt x="1148" y="277"/>
                  </a:lnTo>
                  <a:lnTo>
                    <a:pt x="1147" y="278"/>
                  </a:lnTo>
                  <a:lnTo>
                    <a:pt x="1148" y="279"/>
                  </a:lnTo>
                  <a:lnTo>
                    <a:pt x="1147" y="280"/>
                  </a:lnTo>
                  <a:lnTo>
                    <a:pt x="1147" y="281"/>
                  </a:lnTo>
                  <a:lnTo>
                    <a:pt x="1147" y="281"/>
                  </a:lnTo>
                  <a:lnTo>
                    <a:pt x="1146" y="282"/>
                  </a:lnTo>
                  <a:lnTo>
                    <a:pt x="1147" y="284"/>
                  </a:lnTo>
                  <a:lnTo>
                    <a:pt x="1146" y="285"/>
                  </a:lnTo>
                  <a:lnTo>
                    <a:pt x="1146" y="285"/>
                  </a:lnTo>
                  <a:lnTo>
                    <a:pt x="1148" y="288"/>
                  </a:lnTo>
                  <a:lnTo>
                    <a:pt x="1148" y="289"/>
                  </a:lnTo>
                  <a:lnTo>
                    <a:pt x="1148" y="290"/>
                  </a:lnTo>
                  <a:lnTo>
                    <a:pt x="1150" y="291"/>
                  </a:lnTo>
                  <a:lnTo>
                    <a:pt x="1150" y="292"/>
                  </a:lnTo>
                  <a:lnTo>
                    <a:pt x="1150" y="293"/>
                  </a:lnTo>
                  <a:lnTo>
                    <a:pt x="1148" y="295"/>
                  </a:lnTo>
                  <a:lnTo>
                    <a:pt x="1147" y="297"/>
                  </a:lnTo>
                  <a:lnTo>
                    <a:pt x="1146" y="298"/>
                  </a:lnTo>
                  <a:lnTo>
                    <a:pt x="1146" y="299"/>
                  </a:lnTo>
                  <a:lnTo>
                    <a:pt x="1145" y="300"/>
                  </a:lnTo>
                  <a:lnTo>
                    <a:pt x="1143" y="301"/>
                  </a:lnTo>
                  <a:lnTo>
                    <a:pt x="1143" y="302"/>
                  </a:lnTo>
                  <a:lnTo>
                    <a:pt x="1145" y="304"/>
                  </a:lnTo>
                  <a:lnTo>
                    <a:pt x="1147" y="304"/>
                  </a:lnTo>
                  <a:lnTo>
                    <a:pt x="1148" y="305"/>
                  </a:lnTo>
                  <a:lnTo>
                    <a:pt x="1149" y="305"/>
                  </a:lnTo>
                  <a:lnTo>
                    <a:pt x="1149" y="307"/>
                  </a:lnTo>
                  <a:lnTo>
                    <a:pt x="1147" y="308"/>
                  </a:lnTo>
                  <a:lnTo>
                    <a:pt x="1146" y="310"/>
                  </a:lnTo>
                  <a:lnTo>
                    <a:pt x="1144" y="311"/>
                  </a:lnTo>
                  <a:lnTo>
                    <a:pt x="1143" y="312"/>
                  </a:lnTo>
                  <a:lnTo>
                    <a:pt x="1142" y="313"/>
                  </a:lnTo>
                  <a:lnTo>
                    <a:pt x="1142" y="314"/>
                  </a:lnTo>
                  <a:lnTo>
                    <a:pt x="1143" y="315"/>
                  </a:lnTo>
                  <a:lnTo>
                    <a:pt x="1144" y="316"/>
                  </a:lnTo>
                  <a:lnTo>
                    <a:pt x="1144" y="317"/>
                  </a:lnTo>
                  <a:lnTo>
                    <a:pt x="1139" y="320"/>
                  </a:lnTo>
                  <a:lnTo>
                    <a:pt x="1139" y="322"/>
                  </a:lnTo>
                  <a:lnTo>
                    <a:pt x="1138" y="322"/>
                  </a:lnTo>
                  <a:lnTo>
                    <a:pt x="1137" y="323"/>
                  </a:lnTo>
                  <a:lnTo>
                    <a:pt x="1136" y="324"/>
                  </a:lnTo>
                  <a:lnTo>
                    <a:pt x="1135" y="325"/>
                  </a:lnTo>
                  <a:lnTo>
                    <a:pt x="1134" y="327"/>
                  </a:lnTo>
                  <a:lnTo>
                    <a:pt x="1134" y="327"/>
                  </a:lnTo>
                  <a:lnTo>
                    <a:pt x="1134" y="329"/>
                  </a:lnTo>
                  <a:lnTo>
                    <a:pt x="1135" y="330"/>
                  </a:lnTo>
                  <a:lnTo>
                    <a:pt x="1134" y="330"/>
                  </a:lnTo>
                  <a:lnTo>
                    <a:pt x="1135" y="331"/>
                  </a:lnTo>
                  <a:lnTo>
                    <a:pt x="1135" y="332"/>
                  </a:lnTo>
                  <a:lnTo>
                    <a:pt x="1133" y="333"/>
                  </a:lnTo>
                  <a:lnTo>
                    <a:pt x="1132" y="335"/>
                  </a:lnTo>
                  <a:lnTo>
                    <a:pt x="1130" y="336"/>
                  </a:lnTo>
                  <a:lnTo>
                    <a:pt x="1127" y="337"/>
                  </a:lnTo>
                  <a:lnTo>
                    <a:pt x="1125" y="339"/>
                  </a:lnTo>
                  <a:lnTo>
                    <a:pt x="1123" y="339"/>
                  </a:lnTo>
                  <a:lnTo>
                    <a:pt x="1118" y="342"/>
                  </a:lnTo>
                  <a:lnTo>
                    <a:pt x="1117" y="342"/>
                  </a:lnTo>
                  <a:lnTo>
                    <a:pt x="1116" y="344"/>
                  </a:lnTo>
                  <a:lnTo>
                    <a:pt x="1117" y="346"/>
                  </a:lnTo>
                  <a:lnTo>
                    <a:pt x="1122" y="348"/>
                  </a:lnTo>
                  <a:lnTo>
                    <a:pt x="1130" y="354"/>
                  </a:lnTo>
                  <a:lnTo>
                    <a:pt x="1133" y="354"/>
                  </a:lnTo>
                  <a:lnTo>
                    <a:pt x="1135" y="354"/>
                  </a:lnTo>
                  <a:lnTo>
                    <a:pt x="1137" y="354"/>
                  </a:lnTo>
                  <a:lnTo>
                    <a:pt x="1140" y="355"/>
                  </a:lnTo>
                  <a:lnTo>
                    <a:pt x="1141" y="356"/>
                  </a:lnTo>
                  <a:lnTo>
                    <a:pt x="1143" y="355"/>
                  </a:lnTo>
                  <a:lnTo>
                    <a:pt x="1146" y="356"/>
                  </a:lnTo>
                  <a:lnTo>
                    <a:pt x="1147" y="356"/>
                  </a:lnTo>
                  <a:lnTo>
                    <a:pt x="1149" y="357"/>
                  </a:lnTo>
                  <a:lnTo>
                    <a:pt x="1154" y="358"/>
                  </a:lnTo>
                  <a:lnTo>
                    <a:pt x="1156" y="358"/>
                  </a:lnTo>
                  <a:lnTo>
                    <a:pt x="1156" y="360"/>
                  </a:lnTo>
                  <a:lnTo>
                    <a:pt x="1158" y="360"/>
                  </a:lnTo>
                  <a:lnTo>
                    <a:pt x="1159" y="361"/>
                  </a:lnTo>
                  <a:lnTo>
                    <a:pt x="1160" y="362"/>
                  </a:lnTo>
                  <a:lnTo>
                    <a:pt x="1162" y="362"/>
                  </a:lnTo>
                  <a:lnTo>
                    <a:pt x="1163" y="362"/>
                  </a:lnTo>
                  <a:lnTo>
                    <a:pt x="1165" y="362"/>
                  </a:lnTo>
                  <a:lnTo>
                    <a:pt x="1171" y="364"/>
                  </a:lnTo>
                  <a:lnTo>
                    <a:pt x="1173" y="364"/>
                  </a:lnTo>
                  <a:lnTo>
                    <a:pt x="1174" y="364"/>
                  </a:lnTo>
                  <a:lnTo>
                    <a:pt x="1177" y="364"/>
                  </a:lnTo>
                  <a:lnTo>
                    <a:pt x="1182" y="363"/>
                  </a:lnTo>
                  <a:lnTo>
                    <a:pt x="1184" y="361"/>
                  </a:lnTo>
                  <a:lnTo>
                    <a:pt x="1187" y="360"/>
                  </a:lnTo>
                  <a:lnTo>
                    <a:pt x="1189" y="359"/>
                  </a:lnTo>
                  <a:lnTo>
                    <a:pt x="1192" y="360"/>
                  </a:lnTo>
                  <a:lnTo>
                    <a:pt x="1193" y="359"/>
                  </a:lnTo>
                  <a:lnTo>
                    <a:pt x="1194" y="358"/>
                  </a:lnTo>
                  <a:lnTo>
                    <a:pt x="1194" y="358"/>
                  </a:lnTo>
                  <a:lnTo>
                    <a:pt x="1197" y="359"/>
                  </a:lnTo>
                  <a:lnTo>
                    <a:pt x="1201" y="360"/>
                  </a:lnTo>
                  <a:lnTo>
                    <a:pt x="1201" y="360"/>
                  </a:lnTo>
                  <a:lnTo>
                    <a:pt x="1202" y="360"/>
                  </a:lnTo>
                  <a:lnTo>
                    <a:pt x="1202" y="361"/>
                  </a:lnTo>
                  <a:lnTo>
                    <a:pt x="1203" y="362"/>
                  </a:lnTo>
                  <a:lnTo>
                    <a:pt x="1203" y="362"/>
                  </a:lnTo>
                  <a:lnTo>
                    <a:pt x="1202" y="362"/>
                  </a:lnTo>
                  <a:lnTo>
                    <a:pt x="1202" y="363"/>
                  </a:lnTo>
                  <a:lnTo>
                    <a:pt x="1203" y="364"/>
                  </a:lnTo>
                  <a:lnTo>
                    <a:pt x="1203" y="365"/>
                  </a:lnTo>
                  <a:lnTo>
                    <a:pt x="1203" y="365"/>
                  </a:lnTo>
                  <a:lnTo>
                    <a:pt x="1204" y="365"/>
                  </a:lnTo>
                  <a:lnTo>
                    <a:pt x="1203" y="367"/>
                  </a:lnTo>
                  <a:lnTo>
                    <a:pt x="1204" y="368"/>
                  </a:lnTo>
                  <a:lnTo>
                    <a:pt x="1203" y="370"/>
                  </a:lnTo>
                  <a:lnTo>
                    <a:pt x="1203" y="370"/>
                  </a:lnTo>
                  <a:lnTo>
                    <a:pt x="1202" y="371"/>
                  </a:lnTo>
                  <a:lnTo>
                    <a:pt x="1202" y="371"/>
                  </a:lnTo>
                  <a:lnTo>
                    <a:pt x="1200" y="371"/>
                  </a:lnTo>
                  <a:lnTo>
                    <a:pt x="1201" y="373"/>
                  </a:lnTo>
                  <a:lnTo>
                    <a:pt x="1201" y="373"/>
                  </a:lnTo>
                  <a:lnTo>
                    <a:pt x="1200" y="373"/>
                  </a:lnTo>
                  <a:lnTo>
                    <a:pt x="1200" y="374"/>
                  </a:lnTo>
                  <a:lnTo>
                    <a:pt x="1199" y="375"/>
                  </a:lnTo>
                  <a:lnTo>
                    <a:pt x="1199" y="375"/>
                  </a:lnTo>
                  <a:lnTo>
                    <a:pt x="1198" y="376"/>
                  </a:lnTo>
                  <a:lnTo>
                    <a:pt x="1199" y="377"/>
                  </a:lnTo>
                  <a:lnTo>
                    <a:pt x="1197" y="377"/>
                  </a:lnTo>
                  <a:lnTo>
                    <a:pt x="1197" y="379"/>
                  </a:lnTo>
                  <a:lnTo>
                    <a:pt x="1198" y="380"/>
                  </a:lnTo>
                  <a:lnTo>
                    <a:pt x="1198" y="380"/>
                  </a:lnTo>
                  <a:lnTo>
                    <a:pt x="1197" y="381"/>
                  </a:lnTo>
                  <a:lnTo>
                    <a:pt x="1196" y="382"/>
                  </a:lnTo>
                  <a:lnTo>
                    <a:pt x="1196" y="382"/>
                  </a:lnTo>
                  <a:lnTo>
                    <a:pt x="1196" y="382"/>
                  </a:lnTo>
                  <a:lnTo>
                    <a:pt x="1195" y="382"/>
                  </a:lnTo>
                  <a:lnTo>
                    <a:pt x="1195" y="383"/>
                  </a:lnTo>
                  <a:lnTo>
                    <a:pt x="1194" y="383"/>
                  </a:lnTo>
                  <a:lnTo>
                    <a:pt x="1195" y="384"/>
                  </a:lnTo>
                  <a:lnTo>
                    <a:pt x="1194" y="385"/>
                  </a:lnTo>
                  <a:lnTo>
                    <a:pt x="1194" y="385"/>
                  </a:lnTo>
                  <a:lnTo>
                    <a:pt x="1192" y="385"/>
                  </a:lnTo>
                  <a:lnTo>
                    <a:pt x="1192" y="387"/>
                  </a:lnTo>
                  <a:lnTo>
                    <a:pt x="1192" y="387"/>
                  </a:lnTo>
                  <a:lnTo>
                    <a:pt x="1192" y="387"/>
                  </a:lnTo>
                  <a:lnTo>
                    <a:pt x="1191" y="387"/>
                  </a:lnTo>
                  <a:lnTo>
                    <a:pt x="1190" y="389"/>
                  </a:lnTo>
                  <a:lnTo>
                    <a:pt x="1190" y="390"/>
                  </a:lnTo>
                  <a:lnTo>
                    <a:pt x="1189" y="391"/>
                  </a:lnTo>
                  <a:lnTo>
                    <a:pt x="1190" y="391"/>
                  </a:lnTo>
                  <a:lnTo>
                    <a:pt x="1192" y="391"/>
                  </a:lnTo>
                  <a:lnTo>
                    <a:pt x="1192" y="391"/>
                  </a:lnTo>
                  <a:lnTo>
                    <a:pt x="1190" y="392"/>
                  </a:lnTo>
                  <a:lnTo>
                    <a:pt x="1191" y="393"/>
                  </a:lnTo>
                  <a:lnTo>
                    <a:pt x="1190" y="394"/>
                  </a:lnTo>
                  <a:lnTo>
                    <a:pt x="1190" y="394"/>
                  </a:lnTo>
                  <a:lnTo>
                    <a:pt x="1192" y="394"/>
                  </a:lnTo>
                  <a:lnTo>
                    <a:pt x="1192" y="395"/>
                  </a:lnTo>
                  <a:lnTo>
                    <a:pt x="1193" y="395"/>
                  </a:lnTo>
                  <a:lnTo>
                    <a:pt x="1192" y="396"/>
                  </a:lnTo>
                  <a:lnTo>
                    <a:pt x="1192" y="396"/>
                  </a:lnTo>
                  <a:lnTo>
                    <a:pt x="1191" y="396"/>
                  </a:lnTo>
                  <a:lnTo>
                    <a:pt x="1189" y="397"/>
                  </a:lnTo>
                  <a:lnTo>
                    <a:pt x="1188" y="398"/>
                  </a:lnTo>
                  <a:lnTo>
                    <a:pt x="1187" y="399"/>
                  </a:lnTo>
                  <a:lnTo>
                    <a:pt x="1186" y="400"/>
                  </a:lnTo>
                  <a:lnTo>
                    <a:pt x="1185" y="400"/>
                  </a:lnTo>
                  <a:lnTo>
                    <a:pt x="1182" y="402"/>
                  </a:lnTo>
                  <a:lnTo>
                    <a:pt x="1181" y="403"/>
                  </a:lnTo>
                  <a:lnTo>
                    <a:pt x="1182" y="404"/>
                  </a:lnTo>
                  <a:lnTo>
                    <a:pt x="1181" y="405"/>
                  </a:lnTo>
                  <a:lnTo>
                    <a:pt x="1178" y="406"/>
                  </a:lnTo>
                  <a:lnTo>
                    <a:pt x="1174" y="406"/>
                  </a:lnTo>
                  <a:lnTo>
                    <a:pt x="1169" y="406"/>
                  </a:lnTo>
                  <a:lnTo>
                    <a:pt x="1167" y="406"/>
                  </a:lnTo>
                  <a:lnTo>
                    <a:pt x="1165" y="406"/>
                  </a:lnTo>
                  <a:lnTo>
                    <a:pt x="1164" y="408"/>
                  </a:lnTo>
                  <a:lnTo>
                    <a:pt x="1164" y="409"/>
                  </a:lnTo>
                  <a:lnTo>
                    <a:pt x="1162" y="409"/>
                  </a:lnTo>
                  <a:lnTo>
                    <a:pt x="1161" y="410"/>
                  </a:lnTo>
                  <a:lnTo>
                    <a:pt x="1154" y="412"/>
                  </a:lnTo>
                  <a:lnTo>
                    <a:pt x="1151" y="414"/>
                  </a:lnTo>
                  <a:lnTo>
                    <a:pt x="1149" y="415"/>
                  </a:lnTo>
                  <a:lnTo>
                    <a:pt x="1148" y="417"/>
                  </a:lnTo>
                  <a:lnTo>
                    <a:pt x="1147" y="418"/>
                  </a:lnTo>
                  <a:lnTo>
                    <a:pt x="1155" y="435"/>
                  </a:lnTo>
                  <a:lnTo>
                    <a:pt x="1160" y="434"/>
                  </a:lnTo>
                  <a:lnTo>
                    <a:pt x="1168" y="433"/>
                  </a:lnTo>
                  <a:lnTo>
                    <a:pt x="1168" y="433"/>
                  </a:lnTo>
                  <a:lnTo>
                    <a:pt x="1169" y="435"/>
                  </a:lnTo>
                  <a:lnTo>
                    <a:pt x="1170" y="437"/>
                  </a:lnTo>
                  <a:lnTo>
                    <a:pt x="1171" y="437"/>
                  </a:lnTo>
                  <a:lnTo>
                    <a:pt x="1175" y="438"/>
                  </a:lnTo>
                  <a:lnTo>
                    <a:pt x="1177" y="439"/>
                  </a:lnTo>
                  <a:lnTo>
                    <a:pt x="1177" y="440"/>
                  </a:lnTo>
                  <a:lnTo>
                    <a:pt x="1177" y="441"/>
                  </a:lnTo>
                  <a:lnTo>
                    <a:pt x="1180" y="443"/>
                  </a:lnTo>
                  <a:lnTo>
                    <a:pt x="1180" y="447"/>
                  </a:lnTo>
                  <a:lnTo>
                    <a:pt x="1181" y="452"/>
                  </a:lnTo>
                  <a:lnTo>
                    <a:pt x="1182" y="452"/>
                  </a:lnTo>
                  <a:lnTo>
                    <a:pt x="1182" y="453"/>
                  </a:lnTo>
                  <a:lnTo>
                    <a:pt x="1181" y="459"/>
                  </a:lnTo>
                  <a:lnTo>
                    <a:pt x="1181" y="460"/>
                  </a:lnTo>
                  <a:lnTo>
                    <a:pt x="1181" y="462"/>
                  </a:lnTo>
                  <a:lnTo>
                    <a:pt x="1182" y="463"/>
                  </a:lnTo>
                  <a:lnTo>
                    <a:pt x="1183" y="464"/>
                  </a:lnTo>
                  <a:lnTo>
                    <a:pt x="1184" y="465"/>
                  </a:lnTo>
                  <a:lnTo>
                    <a:pt x="1184" y="466"/>
                  </a:lnTo>
                  <a:lnTo>
                    <a:pt x="1185" y="467"/>
                  </a:lnTo>
                  <a:lnTo>
                    <a:pt x="1186" y="467"/>
                  </a:lnTo>
                  <a:lnTo>
                    <a:pt x="1189" y="468"/>
                  </a:lnTo>
                  <a:lnTo>
                    <a:pt x="1189" y="469"/>
                  </a:lnTo>
                  <a:lnTo>
                    <a:pt x="1188" y="470"/>
                  </a:lnTo>
                  <a:lnTo>
                    <a:pt x="1188" y="470"/>
                  </a:lnTo>
                  <a:lnTo>
                    <a:pt x="1188" y="473"/>
                  </a:lnTo>
                  <a:lnTo>
                    <a:pt x="1187" y="475"/>
                  </a:lnTo>
                  <a:lnTo>
                    <a:pt x="1187" y="477"/>
                  </a:lnTo>
                  <a:lnTo>
                    <a:pt x="1186" y="478"/>
                  </a:lnTo>
                  <a:lnTo>
                    <a:pt x="1186" y="480"/>
                  </a:lnTo>
                  <a:lnTo>
                    <a:pt x="1186" y="481"/>
                  </a:lnTo>
                  <a:lnTo>
                    <a:pt x="1186" y="483"/>
                  </a:lnTo>
                  <a:lnTo>
                    <a:pt x="1188" y="483"/>
                  </a:lnTo>
                  <a:lnTo>
                    <a:pt x="1188" y="484"/>
                  </a:lnTo>
                  <a:lnTo>
                    <a:pt x="1188" y="487"/>
                  </a:lnTo>
                  <a:lnTo>
                    <a:pt x="1189" y="486"/>
                  </a:lnTo>
                  <a:lnTo>
                    <a:pt x="1192" y="488"/>
                  </a:lnTo>
                  <a:lnTo>
                    <a:pt x="1192" y="488"/>
                  </a:lnTo>
                  <a:lnTo>
                    <a:pt x="1192" y="489"/>
                  </a:lnTo>
                  <a:lnTo>
                    <a:pt x="1195" y="491"/>
                  </a:lnTo>
                  <a:lnTo>
                    <a:pt x="1195" y="491"/>
                  </a:lnTo>
                  <a:lnTo>
                    <a:pt x="1196" y="492"/>
                  </a:lnTo>
                  <a:lnTo>
                    <a:pt x="1196" y="492"/>
                  </a:lnTo>
                  <a:lnTo>
                    <a:pt x="1199" y="493"/>
                  </a:lnTo>
                  <a:lnTo>
                    <a:pt x="1198" y="495"/>
                  </a:lnTo>
                  <a:lnTo>
                    <a:pt x="1198" y="496"/>
                  </a:lnTo>
                  <a:lnTo>
                    <a:pt x="1197" y="497"/>
                  </a:lnTo>
                  <a:lnTo>
                    <a:pt x="1198" y="498"/>
                  </a:lnTo>
                  <a:lnTo>
                    <a:pt x="1200" y="498"/>
                  </a:lnTo>
                  <a:lnTo>
                    <a:pt x="1200" y="499"/>
                  </a:lnTo>
                  <a:lnTo>
                    <a:pt x="1202" y="499"/>
                  </a:lnTo>
                  <a:lnTo>
                    <a:pt x="1202" y="499"/>
                  </a:lnTo>
                  <a:lnTo>
                    <a:pt x="1201" y="500"/>
                  </a:lnTo>
                  <a:lnTo>
                    <a:pt x="1201" y="500"/>
                  </a:lnTo>
                  <a:lnTo>
                    <a:pt x="1202" y="501"/>
                  </a:lnTo>
                  <a:lnTo>
                    <a:pt x="1202" y="502"/>
                  </a:lnTo>
                  <a:lnTo>
                    <a:pt x="1203" y="502"/>
                  </a:lnTo>
                  <a:lnTo>
                    <a:pt x="1206" y="504"/>
                  </a:lnTo>
                  <a:lnTo>
                    <a:pt x="1207" y="504"/>
                  </a:lnTo>
                  <a:lnTo>
                    <a:pt x="1208" y="506"/>
                  </a:lnTo>
                  <a:lnTo>
                    <a:pt x="1210" y="507"/>
                  </a:lnTo>
                  <a:lnTo>
                    <a:pt x="1211" y="509"/>
                  </a:lnTo>
                  <a:lnTo>
                    <a:pt x="1214" y="510"/>
                  </a:lnTo>
                  <a:lnTo>
                    <a:pt x="1214" y="511"/>
                  </a:lnTo>
                  <a:lnTo>
                    <a:pt x="1214" y="513"/>
                  </a:lnTo>
                  <a:lnTo>
                    <a:pt x="1216" y="513"/>
                  </a:lnTo>
                  <a:lnTo>
                    <a:pt x="1216" y="514"/>
                  </a:lnTo>
                  <a:lnTo>
                    <a:pt x="1217" y="515"/>
                  </a:lnTo>
                  <a:lnTo>
                    <a:pt x="1216" y="516"/>
                  </a:lnTo>
                  <a:lnTo>
                    <a:pt x="1216" y="516"/>
                  </a:lnTo>
                  <a:lnTo>
                    <a:pt x="1216" y="518"/>
                  </a:lnTo>
                  <a:lnTo>
                    <a:pt x="1216" y="519"/>
                  </a:lnTo>
                  <a:lnTo>
                    <a:pt x="1219" y="520"/>
                  </a:lnTo>
                  <a:lnTo>
                    <a:pt x="1220" y="519"/>
                  </a:lnTo>
                  <a:lnTo>
                    <a:pt x="1222" y="521"/>
                  </a:lnTo>
                  <a:lnTo>
                    <a:pt x="1223" y="523"/>
                  </a:lnTo>
                  <a:lnTo>
                    <a:pt x="1222" y="523"/>
                  </a:lnTo>
                  <a:lnTo>
                    <a:pt x="1222" y="524"/>
                  </a:lnTo>
                  <a:lnTo>
                    <a:pt x="1223" y="524"/>
                  </a:lnTo>
                  <a:lnTo>
                    <a:pt x="1224" y="525"/>
                  </a:lnTo>
                  <a:lnTo>
                    <a:pt x="1225" y="526"/>
                  </a:lnTo>
                  <a:lnTo>
                    <a:pt x="1225" y="526"/>
                  </a:lnTo>
                  <a:lnTo>
                    <a:pt x="1226" y="527"/>
                  </a:lnTo>
                  <a:lnTo>
                    <a:pt x="1225" y="527"/>
                  </a:lnTo>
                  <a:lnTo>
                    <a:pt x="1223" y="530"/>
                  </a:lnTo>
                  <a:lnTo>
                    <a:pt x="1223" y="530"/>
                  </a:lnTo>
                  <a:lnTo>
                    <a:pt x="1224" y="532"/>
                  </a:lnTo>
                  <a:lnTo>
                    <a:pt x="1227" y="532"/>
                  </a:lnTo>
                  <a:lnTo>
                    <a:pt x="1227" y="534"/>
                  </a:lnTo>
                  <a:lnTo>
                    <a:pt x="1231" y="535"/>
                  </a:lnTo>
                  <a:lnTo>
                    <a:pt x="1231" y="536"/>
                  </a:lnTo>
                  <a:lnTo>
                    <a:pt x="1231" y="537"/>
                  </a:lnTo>
                  <a:lnTo>
                    <a:pt x="1234" y="538"/>
                  </a:lnTo>
                  <a:lnTo>
                    <a:pt x="1235" y="538"/>
                  </a:lnTo>
                  <a:lnTo>
                    <a:pt x="1235" y="539"/>
                  </a:lnTo>
                  <a:lnTo>
                    <a:pt x="1236" y="540"/>
                  </a:lnTo>
                  <a:lnTo>
                    <a:pt x="1237" y="541"/>
                  </a:lnTo>
                  <a:lnTo>
                    <a:pt x="1239" y="541"/>
                  </a:lnTo>
                  <a:lnTo>
                    <a:pt x="1239" y="541"/>
                  </a:lnTo>
                  <a:lnTo>
                    <a:pt x="1238" y="541"/>
                  </a:lnTo>
                  <a:lnTo>
                    <a:pt x="1240" y="542"/>
                  </a:lnTo>
                  <a:lnTo>
                    <a:pt x="1240" y="543"/>
                  </a:lnTo>
                  <a:lnTo>
                    <a:pt x="1241" y="543"/>
                  </a:lnTo>
                  <a:lnTo>
                    <a:pt x="1243" y="542"/>
                  </a:lnTo>
                  <a:lnTo>
                    <a:pt x="1244" y="543"/>
                  </a:lnTo>
                  <a:lnTo>
                    <a:pt x="1243" y="544"/>
                  </a:lnTo>
                  <a:lnTo>
                    <a:pt x="1248" y="549"/>
                  </a:lnTo>
                  <a:lnTo>
                    <a:pt x="1248" y="551"/>
                  </a:lnTo>
                  <a:lnTo>
                    <a:pt x="1249" y="552"/>
                  </a:lnTo>
                  <a:lnTo>
                    <a:pt x="1251" y="552"/>
                  </a:lnTo>
                  <a:lnTo>
                    <a:pt x="1254" y="552"/>
                  </a:lnTo>
                  <a:lnTo>
                    <a:pt x="1254" y="552"/>
                  </a:lnTo>
                  <a:lnTo>
                    <a:pt x="1257" y="553"/>
                  </a:lnTo>
                  <a:lnTo>
                    <a:pt x="1258" y="555"/>
                  </a:lnTo>
                  <a:lnTo>
                    <a:pt x="1258" y="555"/>
                  </a:lnTo>
                  <a:lnTo>
                    <a:pt x="1259" y="556"/>
                  </a:lnTo>
                  <a:lnTo>
                    <a:pt x="1261" y="556"/>
                  </a:lnTo>
                  <a:lnTo>
                    <a:pt x="1254" y="558"/>
                  </a:lnTo>
                  <a:lnTo>
                    <a:pt x="1251" y="558"/>
                  </a:lnTo>
                  <a:lnTo>
                    <a:pt x="1249" y="558"/>
                  </a:lnTo>
                  <a:lnTo>
                    <a:pt x="1248" y="559"/>
                  </a:lnTo>
                  <a:lnTo>
                    <a:pt x="1246" y="559"/>
                  </a:lnTo>
                  <a:lnTo>
                    <a:pt x="1244" y="560"/>
                  </a:lnTo>
                  <a:lnTo>
                    <a:pt x="1244" y="562"/>
                  </a:lnTo>
                  <a:lnTo>
                    <a:pt x="1242" y="563"/>
                  </a:lnTo>
                  <a:lnTo>
                    <a:pt x="1240" y="563"/>
                  </a:lnTo>
                  <a:lnTo>
                    <a:pt x="1233" y="560"/>
                  </a:lnTo>
                  <a:lnTo>
                    <a:pt x="1231" y="560"/>
                  </a:lnTo>
                  <a:lnTo>
                    <a:pt x="1228" y="562"/>
                  </a:lnTo>
                  <a:lnTo>
                    <a:pt x="1224" y="562"/>
                  </a:lnTo>
                  <a:lnTo>
                    <a:pt x="1223" y="562"/>
                  </a:lnTo>
                  <a:lnTo>
                    <a:pt x="1222" y="563"/>
                  </a:lnTo>
                  <a:lnTo>
                    <a:pt x="1221" y="564"/>
                  </a:lnTo>
                  <a:lnTo>
                    <a:pt x="1219" y="563"/>
                  </a:lnTo>
                  <a:lnTo>
                    <a:pt x="1217" y="564"/>
                  </a:lnTo>
                  <a:lnTo>
                    <a:pt x="1214" y="564"/>
                  </a:lnTo>
                  <a:lnTo>
                    <a:pt x="1212" y="565"/>
                  </a:lnTo>
                  <a:lnTo>
                    <a:pt x="1208" y="568"/>
                  </a:lnTo>
                  <a:lnTo>
                    <a:pt x="1206" y="568"/>
                  </a:lnTo>
                  <a:lnTo>
                    <a:pt x="1206" y="568"/>
                  </a:lnTo>
                  <a:lnTo>
                    <a:pt x="1203" y="569"/>
                  </a:lnTo>
                  <a:lnTo>
                    <a:pt x="1203" y="570"/>
                  </a:lnTo>
                  <a:lnTo>
                    <a:pt x="1199" y="572"/>
                  </a:lnTo>
                  <a:lnTo>
                    <a:pt x="1196" y="575"/>
                  </a:lnTo>
                  <a:lnTo>
                    <a:pt x="1194" y="576"/>
                  </a:lnTo>
                  <a:lnTo>
                    <a:pt x="1193" y="576"/>
                  </a:lnTo>
                  <a:lnTo>
                    <a:pt x="1185" y="577"/>
                  </a:lnTo>
                  <a:lnTo>
                    <a:pt x="1182" y="578"/>
                  </a:lnTo>
                  <a:lnTo>
                    <a:pt x="1177" y="579"/>
                  </a:lnTo>
                  <a:lnTo>
                    <a:pt x="1174" y="582"/>
                  </a:lnTo>
                  <a:lnTo>
                    <a:pt x="1171" y="582"/>
                  </a:lnTo>
                  <a:lnTo>
                    <a:pt x="1169" y="581"/>
                  </a:lnTo>
                  <a:lnTo>
                    <a:pt x="1167" y="580"/>
                  </a:lnTo>
                  <a:lnTo>
                    <a:pt x="1166" y="581"/>
                  </a:lnTo>
                  <a:lnTo>
                    <a:pt x="1163" y="582"/>
                  </a:lnTo>
                  <a:lnTo>
                    <a:pt x="1160" y="583"/>
                  </a:lnTo>
                  <a:lnTo>
                    <a:pt x="1157" y="582"/>
                  </a:lnTo>
                  <a:lnTo>
                    <a:pt x="1155" y="581"/>
                  </a:lnTo>
                  <a:lnTo>
                    <a:pt x="1152" y="581"/>
                  </a:lnTo>
                  <a:lnTo>
                    <a:pt x="1148" y="580"/>
                  </a:lnTo>
                  <a:lnTo>
                    <a:pt x="1147" y="580"/>
                  </a:lnTo>
                  <a:lnTo>
                    <a:pt x="1146" y="580"/>
                  </a:lnTo>
                  <a:lnTo>
                    <a:pt x="1142" y="580"/>
                  </a:lnTo>
                  <a:lnTo>
                    <a:pt x="1141" y="580"/>
                  </a:lnTo>
                  <a:lnTo>
                    <a:pt x="1138" y="581"/>
                  </a:lnTo>
                  <a:lnTo>
                    <a:pt x="1133" y="583"/>
                  </a:lnTo>
                  <a:lnTo>
                    <a:pt x="1127" y="585"/>
                  </a:lnTo>
                  <a:lnTo>
                    <a:pt x="1125" y="586"/>
                  </a:lnTo>
                  <a:lnTo>
                    <a:pt x="1125" y="587"/>
                  </a:lnTo>
                  <a:lnTo>
                    <a:pt x="1123" y="589"/>
                  </a:lnTo>
                  <a:lnTo>
                    <a:pt x="1120" y="590"/>
                  </a:lnTo>
                  <a:lnTo>
                    <a:pt x="1118" y="591"/>
                  </a:lnTo>
                  <a:lnTo>
                    <a:pt x="1116" y="592"/>
                  </a:lnTo>
                  <a:lnTo>
                    <a:pt x="1115" y="593"/>
                  </a:lnTo>
                  <a:lnTo>
                    <a:pt x="1113" y="593"/>
                  </a:lnTo>
                  <a:lnTo>
                    <a:pt x="1110" y="592"/>
                  </a:lnTo>
                  <a:lnTo>
                    <a:pt x="1105" y="589"/>
                  </a:lnTo>
                  <a:lnTo>
                    <a:pt x="1102" y="586"/>
                  </a:lnTo>
                  <a:lnTo>
                    <a:pt x="1097" y="585"/>
                  </a:lnTo>
                  <a:lnTo>
                    <a:pt x="1098" y="584"/>
                  </a:lnTo>
                  <a:lnTo>
                    <a:pt x="1096" y="583"/>
                  </a:lnTo>
                  <a:lnTo>
                    <a:pt x="1091" y="579"/>
                  </a:lnTo>
                  <a:lnTo>
                    <a:pt x="1088" y="580"/>
                  </a:lnTo>
                  <a:lnTo>
                    <a:pt x="1084" y="581"/>
                  </a:lnTo>
                  <a:lnTo>
                    <a:pt x="1080" y="580"/>
                  </a:lnTo>
                  <a:lnTo>
                    <a:pt x="1077" y="580"/>
                  </a:lnTo>
                  <a:lnTo>
                    <a:pt x="1074" y="579"/>
                  </a:lnTo>
                  <a:lnTo>
                    <a:pt x="1073" y="579"/>
                  </a:lnTo>
                  <a:lnTo>
                    <a:pt x="1070" y="579"/>
                  </a:lnTo>
                  <a:lnTo>
                    <a:pt x="1069" y="580"/>
                  </a:lnTo>
                  <a:lnTo>
                    <a:pt x="1068" y="581"/>
                  </a:lnTo>
                  <a:lnTo>
                    <a:pt x="1067" y="583"/>
                  </a:lnTo>
                  <a:lnTo>
                    <a:pt x="1067" y="583"/>
                  </a:lnTo>
                  <a:lnTo>
                    <a:pt x="1064" y="584"/>
                  </a:lnTo>
                  <a:lnTo>
                    <a:pt x="1062" y="584"/>
                  </a:lnTo>
                  <a:lnTo>
                    <a:pt x="1060" y="586"/>
                  </a:lnTo>
                  <a:lnTo>
                    <a:pt x="1057" y="586"/>
                  </a:lnTo>
                  <a:lnTo>
                    <a:pt x="1056" y="586"/>
                  </a:lnTo>
                  <a:lnTo>
                    <a:pt x="1055" y="587"/>
                  </a:lnTo>
                  <a:lnTo>
                    <a:pt x="1052" y="589"/>
                  </a:lnTo>
                  <a:lnTo>
                    <a:pt x="1049" y="589"/>
                  </a:lnTo>
                  <a:lnTo>
                    <a:pt x="1047" y="590"/>
                  </a:lnTo>
                  <a:lnTo>
                    <a:pt x="1046" y="589"/>
                  </a:lnTo>
                  <a:lnTo>
                    <a:pt x="1042" y="585"/>
                  </a:lnTo>
                  <a:lnTo>
                    <a:pt x="1040" y="584"/>
                  </a:lnTo>
                  <a:lnTo>
                    <a:pt x="1039" y="584"/>
                  </a:lnTo>
                  <a:lnTo>
                    <a:pt x="1034" y="584"/>
                  </a:lnTo>
                  <a:lnTo>
                    <a:pt x="1030" y="585"/>
                  </a:lnTo>
                  <a:lnTo>
                    <a:pt x="1029" y="585"/>
                  </a:lnTo>
                  <a:lnTo>
                    <a:pt x="1028" y="585"/>
                  </a:lnTo>
                  <a:lnTo>
                    <a:pt x="1027" y="586"/>
                  </a:lnTo>
                  <a:lnTo>
                    <a:pt x="1024" y="587"/>
                  </a:lnTo>
                  <a:lnTo>
                    <a:pt x="1022" y="587"/>
                  </a:lnTo>
                  <a:lnTo>
                    <a:pt x="1020" y="587"/>
                  </a:lnTo>
                  <a:lnTo>
                    <a:pt x="1016" y="586"/>
                  </a:lnTo>
                  <a:lnTo>
                    <a:pt x="1013" y="587"/>
                  </a:lnTo>
                  <a:lnTo>
                    <a:pt x="1012" y="588"/>
                  </a:lnTo>
                  <a:lnTo>
                    <a:pt x="1013" y="590"/>
                  </a:lnTo>
                  <a:lnTo>
                    <a:pt x="1012" y="591"/>
                  </a:lnTo>
                  <a:lnTo>
                    <a:pt x="1013" y="591"/>
                  </a:lnTo>
                  <a:lnTo>
                    <a:pt x="1014" y="593"/>
                  </a:lnTo>
                  <a:lnTo>
                    <a:pt x="1014" y="595"/>
                  </a:lnTo>
                  <a:lnTo>
                    <a:pt x="1016" y="597"/>
                  </a:lnTo>
                  <a:lnTo>
                    <a:pt x="1016" y="598"/>
                  </a:lnTo>
                  <a:lnTo>
                    <a:pt x="1016" y="599"/>
                  </a:lnTo>
                  <a:lnTo>
                    <a:pt x="1013" y="600"/>
                  </a:lnTo>
                  <a:lnTo>
                    <a:pt x="1009" y="602"/>
                  </a:lnTo>
                  <a:lnTo>
                    <a:pt x="1006" y="604"/>
                  </a:lnTo>
                  <a:lnTo>
                    <a:pt x="1005" y="604"/>
                  </a:lnTo>
                  <a:lnTo>
                    <a:pt x="1004" y="604"/>
                  </a:lnTo>
                  <a:lnTo>
                    <a:pt x="1004" y="605"/>
                  </a:lnTo>
                  <a:lnTo>
                    <a:pt x="1001" y="606"/>
                  </a:lnTo>
                  <a:lnTo>
                    <a:pt x="1001" y="607"/>
                  </a:lnTo>
                  <a:lnTo>
                    <a:pt x="1001" y="608"/>
                  </a:lnTo>
                  <a:lnTo>
                    <a:pt x="999" y="608"/>
                  </a:lnTo>
                  <a:lnTo>
                    <a:pt x="997" y="609"/>
                  </a:lnTo>
                  <a:lnTo>
                    <a:pt x="996" y="609"/>
                  </a:lnTo>
                  <a:lnTo>
                    <a:pt x="992" y="609"/>
                  </a:lnTo>
                  <a:lnTo>
                    <a:pt x="991" y="609"/>
                  </a:lnTo>
                  <a:lnTo>
                    <a:pt x="989" y="607"/>
                  </a:lnTo>
                  <a:lnTo>
                    <a:pt x="987" y="606"/>
                  </a:lnTo>
                  <a:lnTo>
                    <a:pt x="983" y="605"/>
                  </a:lnTo>
                  <a:lnTo>
                    <a:pt x="979" y="605"/>
                  </a:lnTo>
                  <a:lnTo>
                    <a:pt x="978" y="605"/>
                  </a:lnTo>
                  <a:lnTo>
                    <a:pt x="976" y="605"/>
                  </a:lnTo>
                  <a:lnTo>
                    <a:pt x="975" y="607"/>
                  </a:lnTo>
                  <a:lnTo>
                    <a:pt x="973" y="607"/>
                  </a:lnTo>
                  <a:lnTo>
                    <a:pt x="972" y="608"/>
                  </a:lnTo>
                  <a:lnTo>
                    <a:pt x="972" y="609"/>
                  </a:lnTo>
                  <a:lnTo>
                    <a:pt x="971" y="610"/>
                  </a:lnTo>
                  <a:lnTo>
                    <a:pt x="971" y="612"/>
                  </a:lnTo>
                  <a:lnTo>
                    <a:pt x="967" y="613"/>
                  </a:lnTo>
                  <a:lnTo>
                    <a:pt x="962" y="614"/>
                  </a:lnTo>
                  <a:lnTo>
                    <a:pt x="959" y="615"/>
                  </a:lnTo>
                  <a:lnTo>
                    <a:pt x="955" y="618"/>
                  </a:lnTo>
                  <a:lnTo>
                    <a:pt x="955" y="618"/>
                  </a:lnTo>
                  <a:lnTo>
                    <a:pt x="956" y="619"/>
                  </a:lnTo>
                  <a:lnTo>
                    <a:pt x="955" y="622"/>
                  </a:lnTo>
                  <a:lnTo>
                    <a:pt x="955" y="624"/>
                  </a:lnTo>
                  <a:lnTo>
                    <a:pt x="953" y="624"/>
                  </a:lnTo>
                  <a:lnTo>
                    <a:pt x="950" y="625"/>
                  </a:lnTo>
                  <a:lnTo>
                    <a:pt x="948" y="625"/>
                  </a:lnTo>
                  <a:lnTo>
                    <a:pt x="947" y="626"/>
                  </a:lnTo>
                  <a:lnTo>
                    <a:pt x="945" y="627"/>
                  </a:lnTo>
                  <a:lnTo>
                    <a:pt x="943" y="628"/>
                  </a:lnTo>
                  <a:lnTo>
                    <a:pt x="940" y="629"/>
                  </a:lnTo>
                  <a:lnTo>
                    <a:pt x="938" y="632"/>
                  </a:lnTo>
                  <a:lnTo>
                    <a:pt x="937" y="632"/>
                  </a:lnTo>
                  <a:lnTo>
                    <a:pt x="934" y="633"/>
                  </a:lnTo>
                  <a:lnTo>
                    <a:pt x="932" y="634"/>
                  </a:lnTo>
                  <a:lnTo>
                    <a:pt x="930" y="635"/>
                  </a:lnTo>
                  <a:lnTo>
                    <a:pt x="929" y="635"/>
                  </a:lnTo>
                  <a:lnTo>
                    <a:pt x="930" y="636"/>
                  </a:lnTo>
                  <a:lnTo>
                    <a:pt x="931" y="637"/>
                  </a:lnTo>
                  <a:lnTo>
                    <a:pt x="929" y="638"/>
                  </a:lnTo>
                  <a:lnTo>
                    <a:pt x="924" y="640"/>
                  </a:lnTo>
                  <a:lnTo>
                    <a:pt x="922" y="640"/>
                  </a:lnTo>
                  <a:lnTo>
                    <a:pt x="921" y="641"/>
                  </a:lnTo>
                  <a:lnTo>
                    <a:pt x="915" y="642"/>
                  </a:lnTo>
                  <a:lnTo>
                    <a:pt x="911" y="643"/>
                  </a:lnTo>
                  <a:lnTo>
                    <a:pt x="908" y="644"/>
                  </a:lnTo>
                  <a:lnTo>
                    <a:pt x="904" y="645"/>
                  </a:lnTo>
                  <a:lnTo>
                    <a:pt x="903" y="646"/>
                  </a:lnTo>
                  <a:lnTo>
                    <a:pt x="902" y="646"/>
                  </a:lnTo>
                  <a:lnTo>
                    <a:pt x="901" y="646"/>
                  </a:lnTo>
                  <a:lnTo>
                    <a:pt x="898" y="646"/>
                  </a:lnTo>
                  <a:lnTo>
                    <a:pt x="897" y="648"/>
                  </a:lnTo>
                  <a:lnTo>
                    <a:pt x="896" y="649"/>
                  </a:lnTo>
                  <a:lnTo>
                    <a:pt x="893" y="648"/>
                  </a:lnTo>
                  <a:lnTo>
                    <a:pt x="892" y="649"/>
                  </a:lnTo>
                  <a:lnTo>
                    <a:pt x="890" y="650"/>
                  </a:lnTo>
                  <a:lnTo>
                    <a:pt x="889" y="650"/>
                  </a:lnTo>
                  <a:lnTo>
                    <a:pt x="888" y="650"/>
                  </a:lnTo>
                  <a:lnTo>
                    <a:pt x="885" y="648"/>
                  </a:lnTo>
                  <a:lnTo>
                    <a:pt x="881" y="645"/>
                  </a:lnTo>
                  <a:lnTo>
                    <a:pt x="878" y="646"/>
                  </a:lnTo>
                  <a:lnTo>
                    <a:pt x="875" y="646"/>
                  </a:lnTo>
                  <a:lnTo>
                    <a:pt x="873" y="646"/>
                  </a:lnTo>
                  <a:lnTo>
                    <a:pt x="872" y="646"/>
                  </a:lnTo>
                  <a:lnTo>
                    <a:pt x="870" y="646"/>
                  </a:lnTo>
                  <a:lnTo>
                    <a:pt x="867" y="649"/>
                  </a:lnTo>
                  <a:lnTo>
                    <a:pt x="862" y="650"/>
                  </a:lnTo>
                  <a:lnTo>
                    <a:pt x="859" y="652"/>
                  </a:lnTo>
                  <a:lnTo>
                    <a:pt x="858" y="653"/>
                  </a:lnTo>
                  <a:lnTo>
                    <a:pt x="853" y="655"/>
                  </a:lnTo>
                  <a:lnTo>
                    <a:pt x="852" y="656"/>
                  </a:lnTo>
                  <a:lnTo>
                    <a:pt x="851" y="656"/>
                  </a:lnTo>
                  <a:lnTo>
                    <a:pt x="850" y="656"/>
                  </a:lnTo>
                  <a:lnTo>
                    <a:pt x="848" y="656"/>
                  </a:lnTo>
                  <a:lnTo>
                    <a:pt x="846" y="658"/>
                  </a:lnTo>
                  <a:lnTo>
                    <a:pt x="842" y="659"/>
                  </a:lnTo>
                  <a:lnTo>
                    <a:pt x="839" y="660"/>
                  </a:lnTo>
                  <a:lnTo>
                    <a:pt x="836" y="660"/>
                  </a:lnTo>
                  <a:lnTo>
                    <a:pt x="834" y="660"/>
                  </a:lnTo>
                  <a:lnTo>
                    <a:pt x="829" y="662"/>
                  </a:lnTo>
                  <a:lnTo>
                    <a:pt x="825" y="662"/>
                  </a:lnTo>
                  <a:lnTo>
                    <a:pt x="820" y="666"/>
                  </a:lnTo>
                  <a:lnTo>
                    <a:pt x="816" y="667"/>
                  </a:lnTo>
                  <a:lnTo>
                    <a:pt x="813" y="668"/>
                  </a:lnTo>
                  <a:lnTo>
                    <a:pt x="812" y="669"/>
                  </a:lnTo>
                  <a:lnTo>
                    <a:pt x="811" y="669"/>
                  </a:lnTo>
                  <a:lnTo>
                    <a:pt x="808" y="670"/>
                  </a:lnTo>
                  <a:lnTo>
                    <a:pt x="806" y="671"/>
                  </a:lnTo>
                  <a:lnTo>
                    <a:pt x="807" y="673"/>
                  </a:lnTo>
                  <a:lnTo>
                    <a:pt x="806" y="673"/>
                  </a:lnTo>
                  <a:lnTo>
                    <a:pt x="805" y="675"/>
                  </a:lnTo>
                  <a:lnTo>
                    <a:pt x="804" y="675"/>
                  </a:lnTo>
                  <a:lnTo>
                    <a:pt x="802" y="676"/>
                  </a:lnTo>
                  <a:lnTo>
                    <a:pt x="800" y="676"/>
                  </a:lnTo>
                  <a:lnTo>
                    <a:pt x="797" y="677"/>
                  </a:lnTo>
                  <a:lnTo>
                    <a:pt x="794" y="679"/>
                  </a:lnTo>
                  <a:lnTo>
                    <a:pt x="788" y="680"/>
                  </a:lnTo>
                  <a:lnTo>
                    <a:pt x="788" y="681"/>
                  </a:lnTo>
                  <a:lnTo>
                    <a:pt x="788" y="682"/>
                  </a:lnTo>
                  <a:lnTo>
                    <a:pt x="787" y="682"/>
                  </a:lnTo>
                  <a:lnTo>
                    <a:pt x="784" y="684"/>
                  </a:lnTo>
                  <a:lnTo>
                    <a:pt x="782" y="684"/>
                  </a:lnTo>
                  <a:lnTo>
                    <a:pt x="780" y="685"/>
                  </a:lnTo>
                  <a:lnTo>
                    <a:pt x="778" y="686"/>
                  </a:lnTo>
                  <a:lnTo>
                    <a:pt x="777" y="687"/>
                  </a:lnTo>
                  <a:lnTo>
                    <a:pt x="774" y="689"/>
                  </a:lnTo>
                  <a:lnTo>
                    <a:pt x="773" y="690"/>
                  </a:lnTo>
                  <a:lnTo>
                    <a:pt x="773" y="692"/>
                  </a:lnTo>
                  <a:lnTo>
                    <a:pt x="775" y="693"/>
                  </a:lnTo>
                  <a:lnTo>
                    <a:pt x="776" y="692"/>
                  </a:lnTo>
                  <a:lnTo>
                    <a:pt x="776" y="693"/>
                  </a:lnTo>
                  <a:lnTo>
                    <a:pt x="776" y="693"/>
                  </a:lnTo>
                  <a:lnTo>
                    <a:pt x="775" y="694"/>
                  </a:lnTo>
                  <a:lnTo>
                    <a:pt x="774" y="694"/>
                  </a:lnTo>
                  <a:lnTo>
                    <a:pt x="773" y="693"/>
                  </a:lnTo>
                  <a:lnTo>
                    <a:pt x="771" y="693"/>
                  </a:lnTo>
                  <a:lnTo>
                    <a:pt x="771" y="696"/>
                  </a:lnTo>
                  <a:lnTo>
                    <a:pt x="771" y="697"/>
                  </a:lnTo>
                  <a:lnTo>
                    <a:pt x="773" y="697"/>
                  </a:lnTo>
                  <a:lnTo>
                    <a:pt x="773" y="698"/>
                  </a:lnTo>
                  <a:lnTo>
                    <a:pt x="770" y="699"/>
                  </a:lnTo>
                  <a:lnTo>
                    <a:pt x="768" y="699"/>
                  </a:lnTo>
                  <a:lnTo>
                    <a:pt x="766" y="699"/>
                  </a:lnTo>
                  <a:lnTo>
                    <a:pt x="765" y="700"/>
                  </a:lnTo>
                  <a:lnTo>
                    <a:pt x="762" y="702"/>
                  </a:lnTo>
                  <a:lnTo>
                    <a:pt x="762" y="703"/>
                  </a:lnTo>
                  <a:lnTo>
                    <a:pt x="759" y="704"/>
                  </a:lnTo>
                  <a:lnTo>
                    <a:pt x="759" y="704"/>
                  </a:lnTo>
                  <a:lnTo>
                    <a:pt x="757" y="706"/>
                  </a:lnTo>
                  <a:lnTo>
                    <a:pt x="756" y="706"/>
                  </a:lnTo>
                  <a:lnTo>
                    <a:pt x="753" y="707"/>
                  </a:lnTo>
                  <a:lnTo>
                    <a:pt x="751" y="707"/>
                  </a:lnTo>
                  <a:lnTo>
                    <a:pt x="752" y="707"/>
                  </a:lnTo>
                  <a:lnTo>
                    <a:pt x="753" y="708"/>
                  </a:lnTo>
                  <a:lnTo>
                    <a:pt x="751" y="710"/>
                  </a:lnTo>
                  <a:lnTo>
                    <a:pt x="752" y="712"/>
                  </a:lnTo>
                  <a:lnTo>
                    <a:pt x="749" y="713"/>
                  </a:lnTo>
                  <a:lnTo>
                    <a:pt x="746" y="714"/>
                  </a:lnTo>
                  <a:lnTo>
                    <a:pt x="744" y="717"/>
                  </a:lnTo>
                  <a:lnTo>
                    <a:pt x="743" y="718"/>
                  </a:lnTo>
                  <a:lnTo>
                    <a:pt x="741" y="718"/>
                  </a:lnTo>
                  <a:lnTo>
                    <a:pt x="738" y="721"/>
                  </a:lnTo>
                  <a:lnTo>
                    <a:pt x="737" y="721"/>
                  </a:lnTo>
                  <a:lnTo>
                    <a:pt x="734" y="723"/>
                  </a:lnTo>
                  <a:lnTo>
                    <a:pt x="733" y="723"/>
                  </a:lnTo>
                  <a:lnTo>
                    <a:pt x="733" y="724"/>
                  </a:lnTo>
                  <a:lnTo>
                    <a:pt x="731" y="724"/>
                  </a:lnTo>
                  <a:lnTo>
                    <a:pt x="730" y="725"/>
                  </a:lnTo>
                  <a:lnTo>
                    <a:pt x="731" y="726"/>
                  </a:lnTo>
                  <a:lnTo>
                    <a:pt x="732" y="726"/>
                  </a:lnTo>
                  <a:lnTo>
                    <a:pt x="732" y="726"/>
                  </a:lnTo>
                  <a:lnTo>
                    <a:pt x="732" y="727"/>
                  </a:lnTo>
                  <a:lnTo>
                    <a:pt x="731" y="728"/>
                  </a:lnTo>
                  <a:lnTo>
                    <a:pt x="732" y="729"/>
                  </a:lnTo>
                  <a:lnTo>
                    <a:pt x="730" y="730"/>
                  </a:lnTo>
                  <a:lnTo>
                    <a:pt x="731" y="733"/>
                  </a:lnTo>
                  <a:lnTo>
                    <a:pt x="731" y="734"/>
                  </a:lnTo>
                  <a:lnTo>
                    <a:pt x="728" y="734"/>
                  </a:lnTo>
                  <a:lnTo>
                    <a:pt x="727" y="736"/>
                  </a:lnTo>
                  <a:lnTo>
                    <a:pt x="728" y="737"/>
                  </a:lnTo>
                  <a:lnTo>
                    <a:pt x="725" y="738"/>
                  </a:lnTo>
                  <a:lnTo>
                    <a:pt x="725" y="739"/>
                  </a:lnTo>
                  <a:lnTo>
                    <a:pt x="722" y="740"/>
                  </a:lnTo>
                  <a:lnTo>
                    <a:pt x="722" y="740"/>
                  </a:lnTo>
                  <a:lnTo>
                    <a:pt x="720" y="740"/>
                  </a:lnTo>
                  <a:lnTo>
                    <a:pt x="720" y="742"/>
                  </a:lnTo>
                  <a:lnTo>
                    <a:pt x="720" y="742"/>
                  </a:lnTo>
                  <a:lnTo>
                    <a:pt x="720" y="743"/>
                  </a:lnTo>
                  <a:lnTo>
                    <a:pt x="720" y="743"/>
                  </a:lnTo>
                  <a:lnTo>
                    <a:pt x="720" y="743"/>
                  </a:lnTo>
                  <a:lnTo>
                    <a:pt x="719" y="743"/>
                  </a:lnTo>
                  <a:lnTo>
                    <a:pt x="719" y="746"/>
                  </a:lnTo>
                  <a:lnTo>
                    <a:pt x="717" y="746"/>
                  </a:lnTo>
                  <a:lnTo>
                    <a:pt x="714" y="745"/>
                  </a:lnTo>
                  <a:lnTo>
                    <a:pt x="713" y="745"/>
                  </a:lnTo>
                  <a:lnTo>
                    <a:pt x="712" y="745"/>
                  </a:lnTo>
                  <a:lnTo>
                    <a:pt x="712" y="745"/>
                  </a:lnTo>
                  <a:lnTo>
                    <a:pt x="710" y="748"/>
                  </a:lnTo>
                  <a:lnTo>
                    <a:pt x="708" y="748"/>
                  </a:lnTo>
                  <a:lnTo>
                    <a:pt x="707" y="750"/>
                  </a:lnTo>
                  <a:lnTo>
                    <a:pt x="707" y="752"/>
                  </a:lnTo>
                  <a:lnTo>
                    <a:pt x="707" y="753"/>
                  </a:lnTo>
                  <a:lnTo>
                    <a:pt x="706" y="754"/>
                  </a:lnTo>
                  <a:lnTo>
                    <a:pt x="706" y="755"/>
                  </a:lnTo>
                  <a:lnTo>
                    <a:pt x="705" y="755"/>
                  </a:lnTo>
                  <a:lnTo>
                    <a:pt x="705" y="755"/>
                  </a:lnTo>
                  <a:lnTo>
                    <a:pt x="705" y="755"/>
                  </a:lnTo>
                  <a:lnTo>
                    <a:pt x="704" y="756"/>
                  </a:lnTo>
                  <a:lnTo>
                    <a:pt x="701" y="756"/>
                  </a:lnTo>
                  <a:lnTo>
                    <a:pt x="700" y="758"/>
                  </a:lnTo>
                  <a:lnTo>
                    <a:pt x="699" y="758"/>
                  </a:lnTo>
                  <a:lnTo>
                    <a:pt x="698" y="758"/>
                  </a:lnTo>
                  <a:lnTo>
                    <a:pt x="695" y="758"/>
                  </a:lnTo>
                  <a:lnTo>
                    <a:pt x="696" y="759"/>
                  </a:lnTo>
                  <a:lnTo>
                    <a:pt x="693" y="759"/>
                  </a:lnTo>
                  <a:lnTo>
                    <a:pt x="692" y="761"/>
                  </a:lnTo>
                  <a:lnTo>
                    <a:pt x="691" y="762"/>
                  </a:lnTo>
                  <a:lnTo>
                    <a:pt x="690" y="764"/>
                  </a:lnTo>
                  <a:lnTo>
                    <a:pt x="687" y="765"/>
                  </a:lnTo>
                  <a:lnTo>
                    <a:pt x="686" y="766"/>
                  </a:lnTo>
                  <a:lnTo>
                    <a:pt x="684" y="766"/>
                  </a:lnTo>
                  <a:lnTo>
                    <a:pt x="684" y="766"/>
                  </a:lnTo>
                  <a:lnTo>
                    <a:pt x="683" y="767"/>
                  </a:lnTo>
                  <a:lnTo>
                    <a:pt x="683" y="766"/>
                  </a:lnTo>
                  <a:lnTo>
                    <a:pt x="681" y="767"/>
                  </a:lnTo>
                  <a:lnTo>
                    <a:pt x="681" y="768"/>
                  </a:lnTo>
                  <a:lnTo>
                    <a:pt x="680" y="769"/>
                  </a:lnTo>
                  <a:lnTo>
                    <a:pt x="678" y="769"/>
                  </a:lnTo>
                  <a:lnTo>
                    <a:pt x="676" y="769"/>
                  </a:lnTo>
                  <a:lnTo>
                    <a:pt x="673" y="769"/>
                  </a:lnTo>
                  <a:lnTo>
                    <a:pt x="673" y="771"/>
                  </a:lnTo>
                  <a:lnTo>
                    <a:pt x="672" y="771"/>
                  </a:lnTo>
                  <a:lnTo>
                    <a:pt x="672" y="772"/>
                  </a:lnTo>
                  <a:lnTo>
                    <a:pt x="672" y="773"/>
                  </a:lnTo>
                  <a:lnTo>
                    <a:pt x="669" y="773"/>
                  </a:lnTo>
                  <a:lnTo>
                    <a:pt x="668" y="773"/>
                  </a:lnTo>
                  <a:lnTo>
                    <a:pt x="665" y="774"/>
                  </a:lnTo>
                  <a:lnTo>
                    <a:pt x="662" y="773"/>
                  </a:lnTo>
                  <a:lnTo>
                    <a:pt x="660" y="774"/>
                  </a:lnTo>
                  <a:lnTo>
                    <a:pt x="659" y="774"/>
                  </a:lnTo>
                  <a:lnTo>
                    <a:pt x="658" y="775"/>
                  </a:lnTo>
                  <a:lnTo>
                    <a:pt x="658" y="776"/>
                  </a:lnTo>
                  <a:lnTo>
                    <a:pt x="656" y="777"/>
                  </a:lnTo>
                  <a:lnTo>
                    <a:pt x="654" y="777"/>
                  </a:lnTo>
                  <a:lnTo>
                    <a:pt x="651" y="777"/>
                  </a:lnTo>
                  <a:lnTo>
                    <a:pt x="649" y="777"/>
                  </a:lnTo>
                  <a:lnTo>
                    <a:pt x="648" y="777"/>
                  </a:lnTo>
                  <a:lnTo>
                    <a:pt x="648" y="777"/>
                  </a:lnTo>
                  <a:lnTo>
                    <a:pt x="648" y="777"/>
                  </a:lnTo>
                  <a:lnTo>
                    <a:pt x="648" y="777"/>
                  </a:lnTo>
                  <a:lnTo>
                    <a:pt x="648" y="777"/>
                  </a:lnTo>
                  <a:lnTo>
                    <a:pt x="647" y="777"/>
                  </a:lnTo>
                  <a:lnTo>
                    <a:pt x="647" y="777"/>
                  </a:lnTo>
                  <a:lnTo>
                    <a:pt x="647" y="778"/>
                  </a:lnTo>
                  <a:lnTo>
                    <a:pt x="646" y="778"/>
                  </a:lnTo>
                  <a:lnTo>
                    <a:pt x="645" y="778"/>
                  </a:lnTo>
                  <a:lnTo>
                    <a:pt x="645" y="778"/>
                  </a:lnTo>
                  <a:lnTo>
                    <a:pt x="645" y="778"/>
                  </a:lnTo>
                  <a:lnTo>
                    <a:pt x="644" y="779"/>
                  </a:lnTo>
                  <a:lnTo>
                    <a:pt x="644" y="779"/>
                  </a:lnTo>
                  <a:lnTo>
                    <a:pt x="643" y="778"/>
                  </a:lnTo>
                  <a:lnTo>
                    <a:pt x="643" y="778"/>
                  </a:lnTo>
                  <a:lnTo>
                    <a:pt x="642" y="778"/>
                  </a:lnTo>
                  <a:lnTo>
                    <a:pt x="642" y="778"/>
                  </a:lnTo>
                  <a:lnTo>
                    <a:pt x="642" y="779"/>
                  </a:lnTo>
                  <a:lnTo>
                    <a:pt x="641" y="779"/>
                  </a:lnTo>
                  <a:lnTo>
                    <a:pt x="641" y="779"/>
                  </a:lnTo>
                  <a:lnTo>
                    <a:pt x="640" y="779"/>
                  </a:lnTo>
                  <a:lnTo>
                    <a:pt x="640" y="779"/>
                  </a:lnTo>
                  <a:lnTo>
                    <a:pt x="639" y="779"/>
                  </a:lnTo>
                  <a:lnTo>
                    <a:pt x="639" y="779"/>
                  </a:lnTo>
                  <a:lnTo>
                    <a:pt x="639" y="779"/>
                  </a:lnTo>
                  <a:lnTo>
                    <a:pt x="639" y="779"/>
                  </a:lnTo>
                  <a:lnTo>
                    <a:pt x="638" y="779"/>
                  </a:lnTo>
                  <a:lnTo>
                    <a:pt x="638" y="779"/>
                  </a:lnTo>
                  <a:lnTo>
                    <a:pt x="637" y="779"/>
                  </a:lnTo>
                  <a:lnTo>
                    <a:pt x="636" y="779"/>
                  </a:lnTo>
                  <a:lnTo>
                    <a:pt x="636" y="779"/>
                  </a:lnTo>
                  <a:lnTo>
                    <a:pt x="635" y="779"/>
                  </a:lnTo>
                  <a:lnTo>
                    <a:pt x="635" y="779"/>
                  </a:lnTo>
                  <a:lnTo>
                    <a:pt x="634" y="779"/>
                  </a:lnTo>
                  <a:lnTo>
                    <a:pt x="634" y="780"/>
                  </a:lnTo>
                  <a:lnTo>
                    <a:pt x="634" y="780"/>
                  </a:lnTo>
                  <a:lnTo>
                    <a:pt x="633" y="780"/>
                  </a:lnTo>
                  <a:lnTo>
                    <a:pt x="633" y="780"/>
                  </a:lnTo>
                  <a:lnTo>
                    <a:pt x="632" y="780"/>
                  </a:lnTo>
                  <a:lnTo>
                    <a:pt x="632" y="780"/>
                  </a:lnTo>
                  <a:lnTo>
                    <a:pt x="632" y="780"/>
                  </a:lnTo>
                  <a:lnTo>
                    <a:pt x="631" y="780"/>
                  </a:lnTo>
                  <a:lnTo>
                    <a:pt x="631" y="780"/>
                  </a:lnTo>
                  <a:lnTo>
                    <a:pt x="630" y="780"/>
                  </a:lnTo>
                  <a:lnTo>
                    <a:pt x="630" y="780"/>
                  </a:lnTo>
                  <a:lnTo>
                    <a:pt x="629" y="780"/>
                  </a:lnTo>
                  <a:lnTo>
                    <a:pt x="629" y="780"/>
                  </a:lnTo>
                  <a:lnTo>
                    <a:pt x="629" y="781"/>
                  </a:lnTo>
                  <a:lnTo>
                    <a:pt x="628" y="781"/>
                  </a:lnTo>
                  <a:lnTo>
                    <a:pt x="628" y="781"/>
                  </a:lnTo>
                  <a:lnTo>
                    <a:pt x="627" y="781"/>
                  </a:lnTo>
                  <a:lnTo>
                    <a:pt x="626" y="781"/>
                  </a:lnTo>
                  <a:lnTo>
                    <a:pt x="626" y="781"/>
                  </a:lnTo>
                  <a:lnTo>
                    <a:pt x="625" y="781"/>
                  </a:lnTo>
                  <a:lnTo>
                    <a:pt x="625" y="781"/>
                  </a:lnTo>
                  <a:lnTo>
                    <a:pt x="624" y="781"/>
                  </a:lnTo>
                  <a:lnTo>
                    <a:pt x="624" y="781"/>
                  </a:lnTo>
                  <a:lnTo>
                    <a:pt x="625" y="781"/>
                  </a:lnTo>
                  <a:lnTo>
                    <a:pt x="625" y="782"/>
                  </a:lnTo>
                  <a:lnTo>
                    <a:pt x="624" y="782"/>
                  </a:lnTo>
                  <a:lnTo>
                    <a:pt x="625" y="782"/>
                  </a:lnTo>
                  <a:lnTo>
                    <a:pt x="625" y="782"/>
                  </a:lnTo>
                  <a:lnTo>
                    <a:pt x="624" y="782"/>
                  </a:lnTo>
                  <a:lnTo>
                    <a:pt x="624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2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3" y="782"/>
                  </a:lnTo>
                  <a:lnTo>
                    <a:pt x="622" y="782"/>
                  </a:lnTo>
                  <a:lnTo>
                    <a:pt x="622" y="783"/>
                  </a:lnTo>
                  <a:lnTo>
                    <a:pt x="622" y="783"/>
                  </a:lnTo>
                  <a:lnTo>
                    <a:pt x="622" y="784"/>
                  </a:lnTo>
                  <a:lnTo>
                    <a:pt x="622" y="784"/>
                  </a:lnTo>
                  <a:lnTo>
                    <a:pt x="622" y="784"/>
                  </a:lnTo>
                  <a:lnTo>
                    <a:pt x="622" y="784"/>
                  </a:lnTo>
                  <a:lnTo>
                    <a:pt x="622" y="785"/>
                  </a:lnTo>
                  <a:lnTo>
                    <a:pt x="622" y="785"/>
                  </a:lnTo>
                  <a:lnTo>
                    <a:pt x="622" y="785"/>
                  </a:lnTo>
                  <a:lnTo>
                    <a:pt x="621" y="785"/>
                  </a:lnTo>
                  <a:lnTo>
                    <a:pt x="621" y="786"/>
                  </a:lnTo>
                  <a:lnTo>
                    <a:pt x="621" y="785"/>
                  </a:lnTo>
                  <a:lnTo>
                    <a:pt x="621" y="785"/>
                  </a:lnTo>
                  <a:lnTo>
                    <a:pt x="621" y="786"/>
                  </a:lnTo>
                  <a:lnTo>
                    <a:pt x="621" y="786"/>
                  </a:lnTo>
                  <a:lnTo>
                    <a:pt x="620" y="786"/>
                  </a:lnTo>
                  <a:lnTo>
                    <a:pt x="620" y="786"/>
                  </a:lnTo>
                  <a:lnTo>
                    <a:pt x="620" y="786"/>
                  </a:lnTo>
                  <a:lnTo>
                    <a:pt x="620" y="786"/>
                  </a:lnTo>
                  <a:lnTo>
                    <a:pt x="619" y="786"/>
                  </a:lnTo>
                  <a:lnTo>
                    <a:pt x="619" y="787"/>
                  </a:lnTo>
                  <a:lnTo>
                    <a:pt x="619" y="787"/>
                  </a:lnTo>
                  <a:lnTo>
                    <a:pt x="619" y="787"/>
                  </a:lnTo>
                  <a:lnTo>
                    <a:pt x="618" y="787"/>
                  </a:lnTo>
                  <a:lnTo>
                    <a:pt x="618" y="788"/>
                  </a:lnTo>
                  <a:lnTo>
                    <a:pt x="617" y="788"/>
                  </a:lnTo>
                  <a:lnTo>
                    <a:pt x="618" y="788"/>
                  </a:lnTo>
                  <a:lnTo>
                    <a:pt x="618" y="788"/>
                  </a:lnTo>
                  <a:lnTo>
                    <a:pt x="617" y="788"/>
                  </a:lnTo>
                  <a:lnTo>
                    <a:pt x="616" y="788"/>
                  </a:lnTo>
                  <a:lnTo>
                    <a:pt x="616" y="789"/>
                  </a:lnTo>
                  <a:lnTo>
                    <a:pt x="617" y="789"/>
                  </a:lnTo>
                  <a:lnTo>
                    <a:pt x="616" y="789"/>
                  </a:lnTo>
                  <a:lnTo>
                    <a:pt x="616" y="789"/>
                  </a:lnTo>
                  <a:lnTo>
                    <a:pt x="616" y="789"/>
                  </a:lnTo>
                  <a:lnTo>
                    <a:pt x="616" y="790"/>
                  </a:lnTo>
                  <a:lnTo>
                    <a:pt x="615" y="790"/>
                  </a:lnTo>
                  <a:lnTo>
                    <a:pt x="615" y="790"/>
                  </a:lnTo>
                  <a:lnTo>
                    <a:pt x="615" y="790"/>
                  </a:lnTo>
                  <a:lnTo>
                    <a:pt x="615" y="790"/>
                  </a:lnTo>
                  <a:lnTo>
                    <a:pt x="615" y="790"/>
                  </a:lnTo>
                  <a:lnTo>
                    <a:pt x="615" y="790"/>
                  </a:lnTo>
                  <a:lnTo>
                    <a:pt x="615" y="791"/>
                  </a:lnTo>
                  <a:lnTo>
                    <a:pt x="615" y="791"/>
                  </a:lnTo>
                  <a:lnTo>
                    <a:pt x="615" y="791"/>
                  </a:lnTo>
                  <a:lnTo>
                    <a:pt x="615" y="791"/>
                  </a:lnTo>
                  <a:lnTo>
                    <a:pt x="615" y="791"/>
                  </a:lnTo>
                  <a:lnTo>
                    <a:pt x="615" y="791"/>
                  </a:lnTo>
                  <a:lnTo>
                    <a:pt x="614" y="791"/>
                  </a:lnTo>
                  <a:lnTo>
                    <a:pt x="614" y="791"/>
                  </a:lnTo>
                  <a:lnTo>
                    <a:pt x="613" y="791"/>
                  </a:lnTo>
                  <a:lnTo>
                    <a:pt x="613" y="791"/>
                  </a:lnTo>
                  <a:lnTo>
                    <a:pt x="612" y="791"/>
                  </a:lnTo>
                  <a:lnTo>
                    <a:pt x="612" y="792"/>
                  </a:lnTo>
                  <a:lnTo>
                    <a:pt x="612" y="792"/>
                  </a:lnTo>
                  <a:lnTo>
                    <a:pt x="612" y="792"/>
                  </a:lnTo>
                  <a:lnTo>
                    <a:pt x="613" y="792"/>
                  </a:lnTo>
                  <a:lnTo>
                    <a:pt x="612" y="792"/>
                  </a:lnTo>
                  <a:lnTo>
                    <a:pt x="612" y="792"/>
                  </a:lnTo>
                  <a:lnTo>
                    <a:pt x="612" y="793"/>
                  </a:lnTo>
                  <a:lnTo>
                    <a:pt x="612" y="793"/>
                  </a:lnTo>
                  <a:lnTo>
                    <a:pt x="612" y="793"/>
                  </a:lnTo>
                  <a:lnTo>
                    <a:pt x="612" y="793"/>
                  </a:lnTo>
                  <a:lnTo>
                    <a:pt x="612" y="794"/>
                  </a:lnTo>
                  <a:lnTo>
                    <a:pt x="611" y="794"/>
                  </a:lnTo>
                  <a:lnTo>
                    <a:pt x="611" y="794"/>
                  </a:lnTo>
                  <a:lnTo>
                    <a:pt x="610" y="794"/>
                  </a:lnTo>
                  <a:lnTo>
                    <a:pt x="610" y="794"/>
                  </a:lnTo>
                  <a:lnTo>
                    <a:pt x="610" y="794"/>
                  </a:lnTo>
                  <a:lnTo>
                    <a:pt x="610" y="794"/>
                  </a:lnTo>
                  <a:lnTo>
                    <a:pt x="610" y="795"/>
                  </a:lnTo>
                  <a:lnTo>
                    <a:pt x="610" y="795"/>
                  </a:lnTo>
                  <a:lnTo>
                    <a:pt x="609" y="795"/>
                  </a:lnTo>
                  <a:lnTo>
                    <a:pt x="610" y="795"/>
                  </a:lnTo>
                  <a:lnTo>
                    <a:pt x="610" y="795"/>
                  </a:lnTo>
                  <a:lnTo>
                    <a:pt x="609" y="795"/>
                  </a:lnTo>
                  <a:lnTo>
                    <a:pt x="609" y="796"/>
                  </a:lnTo>
                  <a:lnTo>
                    <a:pt x="609" y="796"/>
                  </a:lnTo>
                  <a:lnTo>
                    <a:pt x="608" y="796"/>
                  </a:lnTo>
                  <a:lnTo>
                    <a:pt x="608" y="796"/>
                  </a:lnTo>
                  <a:lnTo>
                    <a:pt x="608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6"/>
                  </a:lnTo>
                  <a:lnTo>
                    <a:pt x="607" y="797"/>
                  </a:lnTo>
                  <a:lnTo>
                    <a:pt x="606" y="797"/>
                  </a:lnTo>
                  <a:lnTo>
                    <a:pt x="606" y="797"/>
                  </a:lnTo>
                  <a:lnTo>
                    <a:pt x="606" y="797"/>
                  </a:lnTo>
                  <a:lnTo>
                    <a:pt x="606" y="798"/>
                  </a:lnTo>
                  <a:lnTo>
                    <a:pt x="605" y="798"/>
                  </a:lnTo>
                  <a:lnTo>
                    <a:pt x="605" y="798"/>
                  </a:lnTo>
                  <a:lnTo>
                    <a:pt x="604" y="798"/>
                  </a:lnTo>
                  <a:lnTo>
                    <a:pt x="603" y="799"/>
                  </a:lnTo>
                  <a:lnTo>
                    <a:pt x="603" y="799"/>
                  </a:lnTo>
                  <a:lnTo>
                    <a:pt x="603" y="799"/>
                  </a:lnTo>
                  <a:lnTo>
                    <a:pt x="603" y="800"/>
                  </a:lnTo>
                  <a:lnTo>
                    <a:pt x="602" y="800"/>
                  </a:lnTo>
                  <a:lnTo>
                    <a:pt x="602" y="800"/>
                  </a:lnTo>
                  <a:lnTo>
                    <a:pt x="602" y="801"/>
                  </a:lnTo>
                  <a:lnTo>
                    <a:pt x="602" y="801"/>
                  </a:lnTo>
                  <a:lnTo>
                    <a:pt x="602" y="801"/>
                  </a:lnTo>
                  <a:lnTo>
                    <a:pt x="601" y="801"/>
                  </a:lnTo>
                  <a:lnTo>
                    <a:pt x="601" y="801"/>
                  </a:lnTo>
                  <a:lnTo>
                    <a:pt x="600" y="801"/>
                  </a:lnTo>
                  <a:lnTo>
                    <a:pt x="600" y="801"/>
                  </a:lnTo>
                  <a:lnTo>
                    <a:pt x="600" y="801"/>
                  </a:lnTo>
                  <a:lnTo>
                    <a:pt x="599" y="801"/>
                  </a:lnTo>
                  <a:lnTo>
                    <a:pt x="599" y="801"/>
                  </a:lnTo>
                  <a:lnTo>
                    <a:pt x="599" y="801"/>
                  </a:lnTo>
                  <a:lnTo>
                    <a:pt x="598" y="801"/>
                  </a:lnTo>
                  <a:lnTo>
                    <a:pt x="598" y="801"/>
                  </a:lnTo>
                  <a:lnTo>
                    <a:pt x="597" y="801"/>
                  </a:lnTo>
                  <a:lnTo>
                    <a:pt x="597" y="801"/>
                  </a:lnTo>
                  <a:lnTo>
                    <a:pt x="596" y="801"/>
                  </a:lnTo>
                  <a:lnTo>
                    <a:pt x="596" y="801"/>
                  </a:lnTo>
                  <a:lnTo>
                    <a:pt x="596" y="801"/>
                  </a:lnTo>
                  <a:lnTo>
                    <a:pt x="596" y="802"/>
                  </a:lnTo>
                  <a:lnTo>
                    <a:pt x="596" y="802"/>
                  </a:lnTo>
                  <a:lnTo>
                    <a:pt x="596" y="803"/>
                  </a:lnTo>
                  <a:lnTo>
                    <a:pt x="596" y="803"/>
                  </a:lnTo>
                  <a:lnTo>
                    <a:pt x="596" y="804"/>
                  </a:lnTo>
                  <a:lnTo>
                    <a:pt x="596" y="804"/>
                  </a:lnTo>
                  <a:lnTo>
                    <a:pt x="596" y="804"/>
                  </a:lnTo>
                  <a:lnTo>
                    <a:pt x="596" y="805"/>
                  </a:lnTo>
                  <a:lnTo>
                    <a:pt x="596" y="805"/>
                  </a:lnTo>
                  <a:lnTo>
                    <a:pt x="597" y="805"/>
                  </a:lnTo>
                  <a:lnTo>
                    <a:pt x="597" y="805"/>
                  </a:lnTo>
                  <a:lnTo>
                    <a:pt x="596" y="805"/>
                  </a:lnTo>
                  <a:lnTo>
                    <a:pt x="596" y="806"/>
                  </a:lnTo>
                  <a:lnTo>
                    <a:pt x="596" y="806"/>
                  </a:lnTo>
                  <a:lnTo>
                    <a:pt x="597" y="806"/>
                  </a:lnTo>
                  <a:lnTo>
                    <a:pt x="597" y="807"/>
                  </a:lnTo>
                  <a:lnTo>
                    <a:pt x="598" y="807"/>
                  </a:lnTo>
                  <a:lnTo>
                    <a:pt x="598" y="807"/>
                  </a:lnTo>
                  <a:lnTo>
                    <a:pt x="598" y="808"/>
                  </a:lnTo>
                  <a:lnTo>
                    <a:pt x="597" y="808"/>
                  </a:lnTo>
                  <a:lnTo>
                    <a:pt x="597" y="808"/>
                  </a:lnTo>
                  <a:lnTo>
                    <a:pt x="597" y="808"/>
                  </a:lnTo>
                  <a:lnTo>
                    <a:pt x="596" y="808"/>
                  </a:lnTo>
                  <a:lnTo>
                    <a:pt x="597" y="809"/>
                  </a:lnTo>
                  <a:lnTo>
                    <a:pt x="598" y="809"/>
                  </a:lnTo>
                  <a:lnTo>
                    <a:pt x="598" y="810"/>
                  </a:lnTo>
                  <a:lnTo>
                    <a:pt x="599" y="810"/>
                  </a:lnTo>
                  <a:lnTo>
                    <a:pt x="599" y="810"/>
                  </a:lnTo>
                  <a:lnTo>
                    <a:pt x="600" y="810"/>
                  </a:lnTo>
                  <a:lnTo>
                    <a:pt x="600" y="811"/>
                  </a:lnTo>
                  <a:lnTo>
                    <a:pt x="600" y="811"/>
                  </a:lnTo>
                  <a:lnTo>
                    <a:pt x="601" y="811"/>
                  </a:lnTo>
                  <a:lnTo>
                    <a:pt x="601" y="811"/>
                  </a:lnTo>
                  <a:lnTo>
                    <a:pt x="601" y="811"/>
                  </a:lnTo>
                  <a:lnTo>
                    <a:pt x="601" y="812"/>
                  </a:lnTo>
                  <a:lnTo>
                    <a:pt x="602" y="812"/>
                  </a:lnTo>
                  <a:lnTo>
                    <a:pt x="602" y="812"/>
                  </a:lnTo>
                  <a:lnTo>
                    <a:pt x="603" y="812"/>
                  </a:lnTo>
                  <a:lnTo>
                    <a:pt x="603" y="812"/>
                  </a:lnTo>
                  <a:lnTo>
                    <a:pt x="603" y="813"/>
                  </a:lnTo>
                  <a:lnTo>
                    <a:pt x="603" y="813"/>
                  </a:lnTo>
                  <a:lnTo>
                    <a:pt x="603" y="813"/>
                  </a:lnTo>
                  <a:lnTo>
                    <a:pt x="603" y="813"/>
                  </a:lnTo>
                  <a:lnTo>
                    <a:pt x="603" y="814"/>
                  </a:lnTo>
                  <a:lnTo>
                    <a:pt x="603" y="814"/>
                  </a:lnTo>
                  <a:lnTo>
                    <a:pt x="602" y="814"/>
                  </a:lnTo>
                  <a:lnTo>
                    <a:pt x="602" y="814"/>
                  </a:lnTo>
                  <a:lnTo>
                    <a:pt x="602" y="815"/>
                  </a:lnTo>
                  <a:lnTo>
                    <a:pt x="602" y="815"/>
                  </a:lnTo>
                  <a:lnTo>
                    <a:pt x="600" y="817"/>
                  </a:lnTo>
                  <a:lnTo>
                    <a:pt x="599" y="818"/>
                  </a:lnTo>
                  <a:lnTo>
                    <a:pt x="591" y="817"/>
                  </a:lnTo>
                  <a:lnTo>
                    <a:pt x="572" y="813"/>
                  </a:lnTo>
                  <a:lnTo>
                    <a:pt x="571" y="813"/>
                  </a:lnTo>
                  <a:lnTo>
                    <a:pt x="571" y="813"/>
                  </a:lnTo>
                  <a:lnTo>
                    <a:pt x="570" y="813"/>
                  </a:lnTo>
                  <a:lnTo>
                    <a:pt x="569" y="813"/>
                  </a:lnTo>
                  <a:lnTo>
                    <a:pt x="569" y="813"/>
                  </a:lnTo>
                  <a:lnTo>
                    <a:pt x="569" y="813"/>
                  </a:lnTo>
                  <a:lnTo>
                    <a:pt x="568" y="813"/>
                  </a:lnTo>
                  <a:lnTo>
                    <a:pt x="568" y="813"/>
                  </a:lnTo>
                  <a:lnTo>
                    <a:pt x="568" y="813"/>
                  </a:lnTo>
                  <a:lnTo>
                    <a:pt x="567" y="813"/>
                  </a:lnTo>
                  <a:lnTo>
                    <a:pt x="567" y="813"/>
                  </a:lnTo>
                  <a:lnTo>
                    <a:pt x="567" y="813"/>
                  </a:lnTo>
                  <a:lnTo>
                    <a:pt x="566" y="813"/>
                  </a:lnTo>
                  <a:lnTo>
                    <a:pt x="566" y="812"/>
                  </a:lnTo>
                  <a:lnTo>
                    <a:pt x="566" y="812"/>
                  </a:lnTo>
                  <a:lnTo>
                    <a:pt x="566" y="812"/>
                  </a:lnTo>
                  <a:lnTo>
                    <a:pt x="565" y="812"/>
                  </a:lnTo>
                  <a:lnTo>
                    <a:pt x="565" y="812"/>
                  </a:lnTo>
                  <a:lnTo>
                    <a:pt x="564" y="812"/>
                  </a:lnTo>
                  <a:lnTo>
                    <a:pt x="565" y="811"/>
                  </a:lnTo>
                  <a:lnTo>
                    <a:pt x="564" y="811"/>
                  </a:lnTo>
                  <a:lnTo>
                    <a:pt x="564" y="811"/>
                  </a:lnTo>
                  <a:lnTo>
                    <a:pt x="564" y="811"/>
                  </a:lnTo>
                  <a:lnTo>
                    <a:pt x="563" y="811"/>
                  </a:lnTo>
                  <a:lnTo>
                    <a:pt x="562" y="811"/>
                  </a:lnTo>
                  <a:lnTo>
                    <a:pt x="562" y="811"/>
                  </a:lnTo>
                  <a:lnTo>
                    <a:pt x="562" y="811"/>
                  </a:lnTo>
                  <a:lnTo>
                    <a:pt x="561" y="811"/>
                  </a:lnTo>
                  <a:lnTo>
                    <a:pt x="561" y="811"/>
                  </a:lnTo>
                  <a:lnTo>
                    <a:pt x="560" y="811"/>
                  </a:lnTo>
                  <a:lnTo>
                    <a:pt x="560" y="811"/>
                  </a:lnTo>
                  <a:lnTo>
                    <a:pt x="559" y="811"/>
                  </a:lnTo>
                  <a:lnTo>
                    <a:pt x="559" y="811"/>
                  </a:lnTo>
                  <a:lnTo>
                    <a:pt x="558" y="811"/>
                  </a:lnTo>
                  <a:lnTo>
                    <a:pt x="558" y="811"/>
                  </a:lnTo>
                  <a:lnTo>
                    <a:pt x="558" y="811"/>
                  </a:lnTo>
                  <a:lnTo>
                    <a:pt x="557" y="811"/>
                  </a:lnTo>
                  <a:lnTo>
                    <a:pt x="557" y="811"/>
                  </a:lnTo>
                  <a:lnTo>
                    <a:pt x="557" y="811"/>
                  </a:lnTo>
                  <a:lnTo>
                    <a:pt x="556" y="811"/>
                  </a:lnTo>
                  <a:lnTo>
                    <a:pt x="556" y="810"/>
                  </a:lnTo>
                  <a:lnTo>
                    <a:pt x="555" y="810"/>
                  </a:lnTo>
                  <a:lnTo>
                    <a:pt x="555" y="810"/>
                  </a:lnTo>
                  <a:lnTo>
                    <a:pt x="555" y="810"/>
                  </a:lnTo>
                  <a:lnTo>
                    <a:pt x="554" y="810"/>
                  </a:lnTo>
                  <a:lnTo>
                    <a:pt x="554" y="810"/>
                  </a:lnTo>
                  <a:lnTo>
                    <a:pt x="554" y="809"/>
                  </a:lnTo>
                  <a:lnTo>
                    <a:pt x="554" y="809"/>
                  </a:lnTo>
                  <a:lnTo>
                    <a:pt x="553" y="809"/>
                  </a:lnTo>
                  <a:lnTo>
                    <a:pt x="553" y="809"/>
                  </a:lnTo>
                  <a:lnTo>
                    <a:pt x="553" y="809"/>
                  </a:lnTo>
                  <a:lnTo>
                    <a:pt x="552" y="809"/>
                  </a:lnTo>
                  <a:lnTo>
                    <a:pt x="552" y="809"/>
                  </a:lnTo>
                  <a:lnTo>
                    <a:pt x="552" y="809"/>
                  </a:lnTo>
                  <a:lnTo>
                    <a:pt x="552" y="809"/>
                  </a:lnTo>
                  <a:lnTo>
                    <a:pt x="552" y="809"/>
                  </a:lnTo>
                  <a:lnTo>
                    <a:pt x="552" y="808"/>
                  </a:lnTo>
                  <a:lnTo>
                    <a:pt x="551" y="808"/>
                  </a:lnTo>
                  <a:lnTo>
                    <a:pt x="551" y="808"/>
                  </a:lnTo>
                  <a:lnTo>
                    <a:pt x="550" y="808"/>
                  </a:lnTo>
                  <a:lnTo>
                    <a:pt x="550" y="808"/>
                  </a:lnTo>
                  <a:lnTo>
                    <a:pt x="549" y="808"/>
                  </a:lnTo>
                  <a:lnTo>
                    <a:pt x="548" y="809"/>
                  </a:lnTo>
                  <a:lnTo>
                    <a:pt x="548" y="809"/>
                  </a:lnTo>
                  <a:lnTo>
                    <a:pt x="547" y="809"/>
                  </a:lnTo>
                  <a:lnTo>
                    <a:pt x="547" y="809"/>
                  </a:lnTo>
                  <a:lnTo>
                    <a:pt x="540" y="812"/>
                  </a:lnTo>
                  <a:lnTo>
                    <a:pt x="529" y="812"/>
                  </a:lnTo>
                  <a:lnTo>
                    <a:pt x="523" y="812"/>
                  </a:lnTo>
                  <a:lnTo>
                    <a:pt x="513" y="811"/>
                  </a:lnTo>
                  <a:lnTo>
                    <a:pt x="467" y="811"/>
                  </a:lnTo>
                  <a:lnTo>
                    <a:pt x="467" y="805"/>
                  </a:lnTo>
                  <a:lnTo>
                    <a:pt x="448" y="758"/>
                  </a:lnTo>
                  <a:lnTo>
                    <a:pt x="448" y="758"/>
                  </a:lnTo>
                  <a:lnTo>
                    <a:pt x="488" y="704"/>
                  </a:lnTo>
                  <a:lnTo>
                    <a:pt x="474" y="704"/>
                  </a:lnTo>
                  <a:lnTo>
                    <a:pt x="474" y="661"/>
                  </a:lnTo>
                  <a:lnTo>
                    <a:pt x="473" y="661"/>
                  </a:lnTo>
                  <a:lnTo>
                    <a:pt x="472" y="660"/>
                  </a:lnTo>
                  <a:lnTo>
                    <a:pt x="442" y="638"/>
                  </a:lnTo>
                  <a:lnTo>
                    <a:pt x="364" y="581"/>
                  </a:lnTo>
                  <a:lnTo>
                    <a:pt x="353" y="564"/>
                  </a:lnTo>
                  <a:lnTo>
                    <a:pt x="328" y="547"/>
                  </a:lnTo>
                  <a:lnTo>
                    <a:pt x="322" y="542"/>
                  </a:lnTo>
                  <a:lnTo>
                    <a:pt x="273" y="508"/>
                  </a:lnTo>
                  <a:lnTo>
                    <a:pt x="252" y="491"/>
                  </a:lnTo>
                  <a:lnTo>
                    <a:pt x="249" y="488"/>
                  </a:lnTo>
                  <a:lnTo>
                    <a:pt x="231" y="474"/>
                  </a:lnTo>
                  <a:lnTo>
                    <a:pt x="161" y="432"/>
                  </a:lnTo>
                  <a:lnTo>
                    <a:pt x="160" y="431"/>
                  </a:lnTo>
                  <a:lnTo>
                    <a:pt x="159" y="431"/>
                  </a:lnTo>
                  <a:lnTo>
                    <a:pt x="79" y="431"/>
                  </a:lnTo>
                  <a:lnTo>
                    <a:pt x="71" y="417"/>
                  </a:lnTo>
                  <a:lnTo>
                    <a:pt x="55" y="405"/>
                  </a:lnTo>
                  <a:lnTo>
                    <a:pt x="57" y="396"/>
                  </a:lnTo>
                  <a:lnTo>
                    <a:pt x="60" y="392"/>
                  </a:lnTo>
                  <a:lnTo>
                    <a:pt x="61" y="383"/>
                  </a:lnTo>
                  <a:lnTo>
                    <a:pt x="60" y="369"/>
                  </a:lnTo>
                  <a:lnTo>
                    <a:pt x="61" y="365"/>
                  </a:lnTo>
                  <a:lnTo>
                    <a:pt x="62" y="354"/>
                  </a:lnTo>
                  <a:lnTo>
                    <a:pt x="64" y="350"/>
                  </a:lnTo>
                  <a:lnTo>
                    <a:pt x="62" y="343"/>
                  </a:lnTo>
                  <a:lnTo>
                    <a:pt x="60" y="337"/>
                  </a:lnTo>
                  <a:lnTo>
                    <a:pt x="56" y="321"/>
                  </a:lnTo>
                  <a:lnTo>
                    <a:pt x="50" y="311"/>
                  </a:lnTo>
                  <a:lnTo>
                    <a:pt x="48" y="307"/>
                  </a:lnTo>
                  <a:lnTo>
                    <a:pt x="50" y="300"/>
                  </a:lnTo>
                  <a:lnTo>
                    <a:pt x="53" y="296"/>
                  </a:lnTo>
                  <a:lnTo>
                    <a:pt x="54" y="289"/>
                  </a:lnTo>
                  <a:lnTo>
                    <a:pt x="50" y="281"/>
                  </a:lnTo>
                  <a:lnTo>
                    <a:pt x="39" y="267"/>
                  </a:lnTo>
                  <a:lnTo>
                    <a:pt x="39" y="251"/>
                  </a:lnTo>
                  <a:lnTo>
                    <a:pt x="23" y="236"/>
                  </a:lnTo>
                  <a:lnTo>
                    <a:pt x="20" y="231"/>
                  </a:lnTo>
                  <a:lnTo>
                    <a:pt x="20" y="223"/>
                  </a:lnTo>
                  <a:lnTo>
                    <a:pt x="19" y="221"/>
                  </a:lnTo>
                  <a:lnTo>
                    <a:pt x="7" y="213"/>
                  </a:lnTo>
                  <a:lnTo>
                    <a:pt x="6" y="210"/>
                  </a:lnTo>
                  <a:lnTo>
                    <a:pt x="4" y="198"/>
                  </a:lnTo>
                  <a:lnTo>
                    <a:pt x="4" y="197"/>
                  </a:lnTo>
                  <a:lnTo>
                    <a:pt x="4" y="189"/>
                  </a:lnTo>
                  <a:lnTo>
                    <a:pt x="0" y="180"/>
                  </a:lnTo>
                  <a:lnTo>
                    <a:pt x="1" y="178"/>
                  </a:lnTo>
                  <a:lnTo>
                    <a:pt x="22" y="159"/>
                  </a:lnTo>
                  <a:lnTo>
                    <a:pt x="33" y="153"/>
                  </a:lnTo>
                  <a:lnTo>
                    <a:pt x="45" y="143"/>
                  </a:lnTo>
                  <a:lnTo>
                    <a:pt x="52" y="140"/>
                  </a:lnTo>
                  <a:lnTo>
                    <a:pt x="56" y="136"/>
                  </a:lnTo>
                  <a:lnTo>
                    <a:pt x="63" y="123"/>
                  </a:lnTo>
                  <a:lnTo>
                    <a:pt x="68" y="118"/>
                  </a:lnTo>
                  <a:lnTo>
                    <a:pt x="81" y="108"/>
                  </a:lnTo>
                  <a:lnTo>
                    <a:pt x="88" y="100"/>
                  </a:lnTo>
                  <a:lnTo>
                    <a:pt x="92" y="83"/>
                  </a:lnTo>
                  <a:lnTo>
                    <a:pt x="90" y="75"/>
                  </a:lnTo>
                  <a:lnTo>
                    <a:pt x="84" y="61"/>
                  </a:lnTo>
                  <a:lnTo>
                    <a:pt x="189" y="61"/>
                  </a:lnTo>
                  <a:lnTo>
                    <a:pt x="191" y="61"/>
                  </a:lnTo>
                  <a:lnTo>
                    <a:pt x="330" y="60"/>
                  </a:lnTo>
                  <a:lnTo>
                    <a:pt x="331" y="59"/>
                  </a:lnTo>
                  <a:lnTo>
                    <a:pt x="330" y="59"/>
                  </a:lnTo>
                  <a:lnTo>
                    <a:pt x="331" y="58"/>
                  </a:lnTo>
                  <a:lnTo>
                    <a:pt x="333" y="59"/>
                  </a:lnTo>
                  <a:lnTo>
                    <a:pt x="333" y="59"/>
                  </a:lnTo>
                  <a:lnTo>
                    <a:pt x="334" y="60"/>
                  </a:lnTo>
                  <a:lnTo>
                    <a:pt x="334" y="60"/>
                  </a:lnTo>
                  <a:lnTo>
                    <a:pt x="333" y="61"/>
                  </a:lnTo>
                  <a:lnTo>
                    <a:pt x="333" y="62"/>
                  </a:lnTo>
                  <a:lnTo>
                    <a:pt x="336" y="61"/>
                  </a:lnTo>
                  <a:lnTo>
                    <a:pt x="337" y="62"/>
                  </a:lnTo>
                  <a:lnTo>
                    <a:pt x="338" y="62"/>
                  </a:lnTo>
                  <a:lnTo>
                    <a:pt x="340" y="62"/>
                  </a:lnTo>
                  <a:lnTo>
                    <a:pt x="340" y="62"/>
                  </a:lnTo>
                  <a:lnTo>
                    <a:pt x="340" y="61"/>
                  </a:lnTo>
                  <a:lnTo>
                    <a:pt x="341" y="60"/>
                  </a:lnTo>
                  <a:lnTo>
                    <a:pt x="342" y="61"/>
                  </a:lnTo>
                  <a:lnTo>
                    <a:pt x="342" y="61"/>
                  </a:lnTo>
                  <a:lnTo>
                    <a:pt x="344" y="61"/>
                  </a:lnTo>
                  <a:lnTo>
                    <a:pt x="345" y="62"/>
                  </a:lnTo>
                  <a:lnTo>
                    <a:pt x="347" y="62"/>
                  </a:lnTo>
                  <a:lnTo>
                    <a:pt x="350" y="61"/>
                  </a:lnTo>
                  <a:lnTo>
                    <a:pt x="351" y="61"/>
                  </a:lnTo>
                  <a:lnTo>
                    <a:pt x="351" y="60"/>
                  </a:lnTo>
                  <a:lnTo>
                    <a:pt x="350" y="59"/>
                  </a:lnTo>
                  <a:lnTo>
                    <a:pt x="349" y="59"/>
                  </a:lnTo>
                  <a:lnTo>
                    <a:pt x="349" y="58"/>
                  </a:lnTo>
                  <a:lnTo>
                    <a:pt x="350" y="58"/>
                  </a:lnTo>
                  <a:lnTo>
                    <a:pt x="350" y="58"/>
                  </a:lnTo>
                  <a:lnTo>
                    <a:pt x="354" y="58"/>
                  </a:lnTo>
                  <a:lnTo>
                    <a:pt x="355" y="58"/>
                  </a:lnTo>
                  <a:lnTo>
                    <a:pt x="358" y="58"/>
                  </a:lnTo>
                  <a:lnTo>
                    <a:pt x="358" y="58"/>
                  </a:lnTo>
                  <a:lnTo>
                    <a:pt x="358" y="59"/>
                  </a:lnTo>
                  <a:lnTo>
                    <a:pt x="358" y="60"/>
                  </a:lnTo>
                  <a:lnTo>
                    <a:pt x="359" y="61"/>
                  </a:lnTo>
                  <a:lnTo>
                    <a:pt x="360" y="62"/>
                  </a:lnTo>
                  <a:lnTo>
                    <a:pt x="362" y="62"/>
                  </a:lnTo>
                  <a:lnTo>
                    <a:pt x="363" y="62"/>
                  </a:lnTo>
                  <a:lnTo>
                    <a:pt x="365" y="61"/>
                  </a:lnTo>
                  <a:lnTo>
                    <a:pt x="366" y="61"/>
                  </a:lnTo>
                  <a:lnTo>
                    <a:pt x="366" y="61"/>
                  </a:lnTo>
                  <a:lnTo>
                    <a:pt x="364" y="60"/>
                  </a:lnTo>
                  <a:lnTo>
                    <a:pt x="364" y="59"/>
                  </a:lnTo>
                  <a:lnTo>
                    <a:pt x="365" y="58"/>
                  </a:lnTo>
                  <a:lnTo>
                    <a:pt x="366" y="57"/>
                  </a:lnTo>
                  <a:lnTo>
                    <a:pt x="367" y="57"/>
                  </a:lnTo>
                  <a:lnTo>
                    <a:pt x="368" y="57"/>
                  </a:lnTo>
                  <a:lnTo>
                    <a:pt x="369" y="59"/>
                  </a:lnTo>
                  <a:lnTo>
                    <a:pt x="369" y="59"/>
                  </a:lnTo>
                  <a:lnTo>
                    <a:pt x="370" y="59"/>
                  </a:lnTo>
                  <a:lnTo>
                    <a:pt x="370" y="59"/>
                  </a:lnTo>
                  <a:lnTo>
                    <a:pt x="369" y="58"/>
                  </a:lnTo>
                  <a:lnTo>
                    <a:pt x="370" y="57"/>
                  </a:lnTo>
                  <a:lnTo>
                    <a:pt x="371" y="58"/>
                  </a:lnTo>
                  <a:lnTo>
                    <a:pt x="373" y="59"/>
                  </a:lnTo>
                  <a:lnTo>
                    <a:pt x="374" y="60"/>
                  </a:lnTo>
                  <a:lnTo>
                    <a:pt x="374" y="59"/>
                  </a:lnTo>
                  <a:lnTo>
                    <a:pt x="375" y="59"/>
                  </a:lnTo>
                  <a:lnTo>
                    <a:pt x="375" y="59"/>
                  </a:lnTo>
                  <a:lnTo>
                    <a:pt x="376" y="59"/>
                  </a:lnTo>
                  <a:lnTo>
                    <a:pt x="378" y="59"/>
                  </a:lnTo>
                  <a:lnTo>
                    <a:pt x="379" y="58"/>
                  </a:lnTo>
                  <a:lnTo>
                    <a:pt x="379" y="57"/>
                  </a:lnTo>
                  <a:lnTo>
                    <a:pt x="381" y="56"/>
                  </a:lnTo>
                  <a:lnTo>
                    <a:pt x="381" y="56"/>
                  </a:lnTo>
                  <a:lnTo>
                    <a:pt x="382" y="56"/>
                  </a:lnTo>
                  <a:lnTo>
                    <a:pt x="383" y="57"/>
                  </a:lnTo>
                  <a:lnTo>
                    <a:pt x="385" y="57"/>
                  </a:lnTo>
                  <a:lnTo>
                    <a:pt x="388" y="58"/>
                  </a:lnTo>
                  <a:lnTo>
                    <a:pt x="389" y="58"/>
                  </a:lnTo>
                  <a:lnTo>
                    <a:pt x="392" y="57"/>
                  </a:lnTo>
                  <a:lnTo>
                    <a:pt x="397" y="57"/>
                  </a:lnTo>
                  <a:lnTo>
                    <a:pt x="399" y="57"/>
                  </a:lnTo>
                  <a:lnTo>
                    <a:pt x="400" y="57"/>
                  </a:lnTo>
                  <a:lnTo>
                    <a:pt x="402" y="58"/>
                  </a:lnTo>
                  <a:lnTo>
                    <a:pt x="403" y="58"/>
                  </a:lnTo>
                  <a:lnTo>
                    <a:pt x="404" y="57"/>
                  </a:lnTo>
                  <a:lnTo>
                    <a:pt x="404" y="56"/>
                  </a:lnTo>
                  <a:lnTo>
                    <a:pt x="407" y="55"/>
                  </a:lnTo>
                  <a:lnTo>
                    <a:pt x="410" y="53"/>
                  </a:lnTo>
                  <a:lnTo>
                    <a:pt x="412" y="52"/>
                  </a:lnTo>
                  <a:lnTo>
                    <a:pt x="414" y="52"/>
                  </a:lnTo>
                  <a:lnTo>
                    <a:pt x="417" y="51"/>
                  </a:lnTo>
                  <a:lnTo>
                    <a:pt x="419" y="49"/>
                  </a:lnTo>
                  <a:lnTo>
                    <a:pt x="419" y="48"/>
                  </a:lnTo>
                  <a:lnTo>
                    <a:pt x="419" y="47"/>
                  </a:lnTo>
                  <a:lnTo>
                    <a:pt x="422" y="47"/>
                  </a:lnTo>
                  <a:lnTo>
                    <a:pt x="424" y="47"/>
                  </a:lnTo>
                  <a:lnTo>
                    <a:pt x="424" y="47"/>
                  </a:lnTo>
                  <a:lnTo>
                    <a:pt x="424" y="46"/>
                  </a:lnTo>
                  <a:lnTo>
                    <a:pt x="421" y="46"/>
                  </a:lnTo>
                  <a:lnTo>
                    <a:pt x="421" y="45"/>
                  </a:lnTo>
                  <a:lnTo>
                    <a:pt x="422" y="44"/>
                  </a:lnTo>
                  <a:lnTo>
                    <a:pt x="424" y="44"/>
                  </a:lnTo>
                  <a:lnTo>
                    <a:pt x="425" y="44"/>
                  </a:lnTo>
                  <a:lnTo>
                    <a:pt x="423" y="42"/>
                  </a:lnTo>
                  <a:lnTo>
                    <a:pt x="426" y="41"/>
                  </a:lnTo>
                  <a:lnTo>
                    <a:pt x="430" y="42"/>
                  </a:lnTo>
                  <a:lnTo>
                    <a:pt x="431" y="42"/>
                  </a:lnTo>
                  <a:lnTo>
                    <a:pt x="431" y="39"/>
                  </a:lnTo>
                  <a:lnTo>
                    <a:pt x="434" y="41"/>
                  </a:lnTo>
                  <a:lnTo>
                    <a:pt x="435" y="41"/>
                  </a:lnTo>
                  <a:lnTo>
                    <a:pt x="436" y="41"/>
                  </a:lnTo>
                  <a:lnTo>
                    <a:pt x="438" y="40"/>
                  </a:lnTo>
                  <a:lnTo>
                    <a:pt x="440" y="40"/>
                  </a:lnTo>
                  <a:lnTo>
                    <a:pt x="441" y="41"/>
                  </a:lnTo>
                  <a:lnTo>
                    <a:pt x="441" y="40"/>
                  </a:lnTo>
                  <a:lnTo>
                    <a:pt x="441" y="39"/>
                  </a:lnTo>
                  <a:lnTo>
                    <a:pt x="440" y="38"/>
                  </a:lnTo>
                  <a:lnTo>
                    <a:pt x="441" y="38"/>
                  </a:lnTo>
                  <a:lnTo>
                    <a:pt x="442" y="38"/>
                  </a:lnTo>
                  <a:lnTo>
                    <a:pt x="442" y="40"/>
                  </a:lnTo>
                  <a:lnTo>
                    <a:pt x="443" y="40"/>
                  </a:lnTo>
                  <a:lnTo>
                    <a:pt x="443" y="39"/>
                  </a:lnTo>
                  <a:lnTo>
                    <a:pt x="445" y="38"/>
                  </a:lnTo>
                  <a:lnTo>
                    <a:pt x="446" y="38"/>
                  </a:lnTo>
                  <a:lnTo>
                    <a:pt x="446" y="38"/>
                  </a:lnTo>
                  <a:lnTo>
                    <a:pt x="446" y="36"/>
                  </a:lnTo>
                  <a:lnTo>
                    <a:pt x="447" y="36"/>
                  </a:lnTo>
                  <a:lnTo>
                    <a:pt x="447" y="36"/>
                  </a:lnTo>
                  <a:lnTo>
                    <a:pt x="448" y="36"/>
                  </a:lnTo>
                  <a:lnTo>
                    <a:pt x="449" y="36"/>
                  </a:lnTo>
                  <a:lnTo>
                    <a:pt x="448" y="35"/>
                  </a:lnTo>
                  <a:lnTo>
                    <a:pt x="449" y="34"/>
                  </a:lnTo>
                  <a:lnTo>
                    <a:pt x="450" y="35"/>
                  </a:lnTo>
                  <a:lnTo>
                    <a:pt x="452" y="34"/>
                  </a:lnTo>
                  <a:lnTo>
                    <a:pt x="452" y="34"/>
                  </a:lnTo>
                  <a:lnTo>
                    <a:pt x="452" y="33"/>
                  </a:lnTo>
                  <a:lnTo>
                    <a:pt x="453" y="33"/>
                  </a:lnTo>
                  <a:lnTo>
                    <a:pt x="454" y="33"/>
                  </a:lnTo>
                  <a:lnTo>
                    <a:pt x="455" y="32"/>
                  </a:lnTo>
                  <a:lnTo>
                    <a:pt x="455" y="32"/>
                  </a:lnTo>
                  <a:lnTo>
                    <a:pt x="454" y="32"/>
                  </a:lnTo>
                  <a:lnTo>
                    <a:pt x="454" y="31"/>
                  </a:lnTo>
                  <a:lnTo>
                    <a:pt x="454" y="30"/>
                  </a:lnTo>
                  <a:lnTo>
                    <a:pt x="458" y="30"/>
                  </a:lnTo>
                  <a:lnTo>
                    <a:pt x="459" y="30"/>
                  </a:lnTo>
                  <a:lnTo>
                    <a:pt x="459" y="30"/>
                  </a:lnTo>
                  <a:lnTo>
                    <a:pt x="459" y="29"/>
                  </a:lnTo>
                  <a:lnTo>
                    <a:pt x="461" y="29"/>
                  </a:lnTo>
                  <a:lnTo>
                    <a:pt x="464" y="29"/>
                  </a:lnTo>
                  <a:lnTo>
                    <a:pt x="466" y="30"/>
                  </a:lnTo>
                  <a:lnTo>
                    <a:pt x="467" y="30"/>
                  </a:lnTo>
                  <a:lnTo>
                    <a:pt x="467" y="31"/>
                  </a:lnTo>
                  <a:lnTo>
                    <a:pt x="467" y="32"/>
                  </a:lnTo>
                  <a:lnTo>
                    <a:pt x="470" y="33"/>
                  </a:lnTo>
                  <a:lnTo>
                    <a:pt x="474" y="33"/>
                  </a:lnTo>
                  <a:lnTo>
                    <a:pt x="476" y="32"/>
                  </a:lnTo>
                  <a:lnTo>
                    <a:pt x="477" y="32"/>
                  </a:lnTo>
                  <a:lnTo>
                    <a:pt x="479" y="33"/>
                  </a:lnTo>
                  <a:lnTo>
                    <a:pt x="483" y="33"/>
                  </a:lnTo>
                  <a:lnTo>
                    <a:pt x="485" y="34"/>
                  </a:lnTo>
                  <a:lnTo>
                    <a:pt x="487" y="33"/>
                  </a:lnTo>
                  <a:lnTo>
                    <a:pt x="489" y="33"/>
                  </a:lnTo>
                  <a:lnTo>
                    <a:pt x="491" y="34"/>
                  </a:lnTo>
                  <a:lnTo>
                    <a:pt x="493" y="33"/>
                  </a:lnTo>
                  <a:lnTo>
                    <a:pt x="493" y="33"/>
                  </a:lnTo>
                  <a:lnTo>
                    <a:pt x="495" y="32"/>
                  </a:lnTo>
                  <a:lnTo>
                    <a:pt x="496" y="32"/>
                  </a:lnTo>
                  <a:lnTo>
                    <a:pt x="497" y="33"/>
                  </a:lnTo>
                  <a:lnTo>
                    <a:pt x="498" y="36"/>
                  </a:lnTo>
                  <a:lnTo>
                    <a:pt x="499" y="37"/>
                  </a:lnTo>
                  <a:lnTo>
                    <a:pt x="499" y="38"/>
                  </a:lnTo>
                  <a:lnTo>
                    <a:pt x="500" y="39"/>
                  </a:lnTo>
                  <a:lnTo>
                    <a:pt x="501" y="40"/>
                  </a:lnTo>
                  <a:lnTo>
                    <a:pt x="503" y="39"/>
                  </a:lnTo>
                  <a:lnTo>
                    <a:pt x="503" y="38"/>
                  </a:lnTo>
                  <a:lnTo>
                    <a:pt x="502" y="38"/>
                  </a:lnTo>
                  <a:lnTo>
                    <a:pt x="502" y="38"/>
                  </a:lnTo>
                  <a:lnTo>
                    <a:pt x="503" y="38"/>
                  </a:lnTo>
                  <a:lnTo>
                    <a:pt x="504" y="38"/>
                  </a:lnTo>
                  <a:lnTo>
                    <a:pt x="505" y="38"/>
                  </a:lnTo>
                  <a:lnTo>
                    <a:pt x="506" y="38"/>
                  </a:lnTo>
                  <a:lnTo>
                    <a:pt x="508" y="38"/>
                  </a:lnTo>
                  <a:lnTo>
                    <a:pt x="508" y="38"/>
                  </a:lnTo>
                  <a:lnTo>
                    <a:pt x="509" y="39"/>
                  </a:lnTo>
                  <a:lnTo>
                    <a:pt x="509" y="39"/>
                  </a:lnTo>
                  <a:lnTo>
                    <a:pt x="508" y="39"/>
                  </a:lnTo>
                  <a:lnTo>
                    <a:pt x="509" y="41"/>
                  </a:lnTo>
                  <a:lnTo>
                    <a:pt x="509" y="41"/>
                  </a:lnTo>
                  <a:lnTo>
                    <a:pt x="508" y="43"/>
                  </a:lnTo>
                  <a:lnTo>
                    <a:pt x="508" y="43"/>
                  </a:lnTo>
                  <a:lnTo>
                    <a:pt x="514" y="43"/>
                  </a:lnTo>
                  <a:lnTo>
                    <a:pt x="515" y="44"/>
                  </a:lnTo>
                  <a:lnTo>
                    <a:pt x="519" y="44"/>
                  </a:lnTo>
                  <a:lnTo>
                    <a:pt x="523" y="44"/>
                  </a:lnTo>
                  <a:lnTo>
                    <a:pt x="525" y="45"/>
                  </a:lnTo>
                  <a:lnTo>
                    <a:pt x="526" y="46"/>
                  </a:lnTo>
                  <a:lnTo>
                    <a:pt x="526" y="47"/>
                  </a:lnTo>
                  <a:lnTo>
                    <a:pt x="529" y="48"/>
                  </a:lnTo>
                  <a:lnTo>
                    <a:pt x="531" y="51"/>
                  </a:lnTo>
                  <a:lnTo>
                    <a:pt x="532" y="51"/>
                  </a:lnTo>
                  <a:lnTo>
                    <a:pt x="532" y="53"/>
                  </a:lnTo>
                  <a:lnTo>
                    <a:pt x="533" y="53"/>
                  </a:lnTo>
                  <a:lnTo>
                    <a:pt x="536" y="54"/>
                  </a:lnTo>
                  <a:lnTo>
                    <a:pt x="538" y="53"/>
                  </a:lnTo>
                  <a:lnTo>
                    <a:pt x="541" y="52"/>
                  </a:lnTo>
                  <a:lnTo>
                    <a:pt x="544" y="52"/>
                  </a:lnTo>
                  <a:lnTo>
                    <a:pt x="545" y="51"/>
                  </a:lnTo>
                  <a:lnTo>
                    <a:pt x="546" y="51"/>
                  </a:lnTo>
                  <a:lnTo>
                    <a:pt x="547" y="51"/>
                  </a:lnTo>
                  <a:lnTo>
                    <a:pt x="547" y="49"/>
                  </a:lnTo>
                  <a:lnTo>
                    <a:pt x="548" y="49"/>
                  </a:lnTo>
                  <a:lnTo>
                    <a:pt x="550" y="48"/>
                  </a:lnTo>
                  <a:lnTo>
                    <a:pt x="552" y="49"/>
                  </a:lnTo>
                  <a:lnTo>
                    <a:pt x="552" y="50"/>
                  </a:lnTo>
                  <a:lnTo>
                    <a:pt x="553" y="52"/>
                  </a:lnTo>
                  <a:lnTo>
                    <a:pt x="553" y="53"/>
                  </a:lnTo>
                  <a:lnTo>
                    <a:pt x="552" y="53"/>
                  </a:lnTo>
                  <a:lnTo>
                    <a:pt x="552" y="55"/>
                  </a:lnTo>
                  <a:lnTo>
                    <a:pt x="554" y="57"/>
                  </a:lnTo>
                  <a:lnTo>
                    <a:pt x="556" y="58"/>
                  </a:lnTo>
                  <a:lnTo>
                    <a:pt x="559" y="59"/>
                  </a:lnTo>
                  <a:lnTo>
                    <a:pt x="562" y="60"/>
                  </a:lnTo>
                  <a:lnTo>
                    <a:pt x="563" y="60"/>
                  </a:lnTo>
                  <a:lnTo>
                    <a:pt x="564" y="60"/>
                  </a:lnTo>
                  <a:lnTo>
                    <a:pt x="566" y="59"/>
                  </a:lnTo>
                  <a:lnTo>
                    <a:pt x="568" y="55"/>
                  </a:lnTo>
                  <a:lnTo>
                    <a:pt x="569" y="55"/>
                  </a:lnTo>
                  <a:lnTo>
                    <a:pt x="570" y="55"/>
                  </a:lnTo>
                  <a:lnTo>
                    <a:pt x="571" y="56"/>
                  </a:lnTo>
                  <a:lnTo>
                    <a:pt x="571" y="57"/>
                  </a:lnTo>
                  <a:lnTo>
                    <a:pt x="571" y="58"/>
                  </a:lnTo>
                  <a:lnTo>
                    <a:pt x="570" y="59"/>
                  </a:lnTo>
                  <a:lnTo>
                    <a:pt x="568" y="59"/>
                  </a:lnTo>
                  <a:lnTo>
                    <a:pt x="568" y="59"/>
                  </a:lnTo>
                  <a:lnTo>
                    <a:pt x="570" y="60"/>
                  </a:lnTo>
                  <a:lnTo>
                    <a:pt x="571" y="61"/>
                  </a:lnTo>
                  <a:lnTo>
                    <a:pt x="573" y="61"/>
                  </a:lnTo>
                  <a:lnTo>
                    <a:pt x="574" y="61"/>
                  </a:lnTo>
                  <a:lnTo>
                    <a:pt x="574" y="61"/>
                  </a:lnTo>
                  <a:lnTo>
                    <a:pt x="575" y="62"/>
                  </a:lnTo>
                  <a:lnTo>
                    <a:pt x="574" y="63"/>
                  </a:lnTo>
                  <a:lnTo>
                    <a:pt x="573" y="64"/>
                  </a:lnTo>
                  <a:lnTo>
                    <a:pt x="573" y="64"/>
                  </a:lnTo>
                  <a:lnTo>
                    <a:pt x="571" y="65"/>
                  </a:lnTo>
                  <a:lnTo>
                    <a:pt x="571" y="67"/>
                  </a:lnTo>
                  <a:lnTo>
                    <a:pt x="572" y="69"/>
                  </a:lnTo>
                  <a:lnTo>
                    <a:pt x="569" y="72"/>
                  </a:lnTo>
                  <a:lnTo>
                    <a:pt x="570" y="76"/>
                  </a:lnTo>
                  <a:lnTo>
                    <a:pt x="569" y="77"/>
                  </a:lnTo>
                  <a:lnTo>
                    <a:pt x="568" y="77"/>
                  </a:lnTo>
                  <a:lnTo>
                    <a:pt x="568" y="77"/>
                  </a:lnTo>
                  <a:lnTo>
                    <a:pt x="569" y="77"/>
                  </a:lnTo>
                  <a:lnTo>
                    <a:pt x="570" y="78"/>
                  </a:lnTo>
                  <a:lnTo>
                    <a:pt x="571" y="78"/>
                  </a:lnTo>
                  <a:lnTo>
                    <a:pt x="572" y="80"/>
                  </a:lnTo>
                  <a:lnTo>
                    <a:pt x="574" y="82"/>
                  </a:lnTo>
                  <a:lnTo>
                    <a:pt x="575" y="83"/>
                  </a:lnTo>
                  <a:lnTo>
                    <a:pt x="575" y="83"/>
                  </a:lnTo>
                  <a:lnTo>
                    <a:pt x="576" y="84"/>
                  </a:lnTo>
                  <a:lnTo>
                    <a:pt x="578" y="84"/>
                  </a:lnTo>
                  <a:lnTo>
                    <a:pt x="579" y="86"/>
                  </a:lnTo>
                  <a:lnTo>
                    <a:pt x="580" y="86"/>
                  </a:lnTo>
                  <a:lnTo>
                    <a:pt x="581" y="87"/>
                  </a:lnTo>
                  <a:lnTo>
                    <a:pt x="582" y="86"/>
                  </a:lnTo>
                  <a:lnTo>
                    <a:pt x="585" y="86"/>
                  </a:lnTo>
                  <a:lnTo>
                    <a:pt x="587" y="84"/>
                  </a:lnTo>
                  <a:lnTo>
                    <a:pt x="588" y="84"/>
                  </a:lnTo>
                  <a:lnTo>
                    <a:pt x="590" y="84"/>
                  </a:lnTo>
                  <a:lnTo>
                    <a:pt x="592" y="84"/>
                  </a:lnTo>
                  <a:lnTo>
                    <a:pt x="593" y="83"/>
                  </a:lnTo>
                  <a:lnTo>
                    <a:pt x="597" y="83"/>
                  </a:lnTo>
                  <a:lnTo>
                    <a:pt x="598" y="83"/>
                  </a:lnTo>
                  <a:lnTo>
                    <a:pt x="599" y="83"/>
                  </a:lnTo>
                  <a:lnTo>
                    <a:pt x="599" y="83"/>
                  </a:lnTo>
                  <a:lnTo>
                    <a:pt x="600" y="84"/>
                  </a:lnTo>
                  <a:lnTo>
                    <a:pt x="600" y="87"/>
                  </a:lnTo>
                  <a:lnTo>
                    <a:pt x="601" y="88"/>
                  </a:lnTo>
                  <a:lnTo>
                    <a:pt x="602" y="89"/>
                  </a:lnTo>
                  <a:lnTo>
                    <a:pt x="600" y="89"/>
                  </a:lnTo>
                  <a:lnTo>
                    <a:pt x="599" y="89"/>
                  </a:lnTo>
                  <a:lnTo>
                    <a:pt x="598" y="90"/>
                  </a:lnTo>
                  <a:lnTo>
                    <a:pt x="600" y="89"/>
                  </a:lnTo>
                  <a:lnTo>
                    <a:pt x="602" y="89"/>
                  </a:lnTo>
                  <a:lnTo>
                    <a:pt x="605" y="89"/>
                  </a:lnTo>
                  <a:lnTo>
                    <a:pt x="609" y="89"/>
                  </a:lnTo>
                  <a:lnTo>
                    <a:pt x="613" y="88"/>
                  </a:lnTo>
                  <a:lnTo>
                    <a:pt x="613" y="88"/>
                  </a:lnTo>
                  <a:lnTo>
                    <a:pt x="614" y="87"/>
                  </a:lnTo>
                  <a:lnTo>
                    <a:pt x="615" y="86"/>
                  </a:lnTo>
                  <a:lnTo>
                    <a:pt x="616" y="86"/>
                  </a:lnTo>
                  <a:lnTo>
                    <a:pt x="619" y="87"/>
                  </a:lnTo>
                  <a:lnTo>
                    <a:pt x="621" y="88"/>
                  </a:lnTo>
                  <a:lnTo>
                    <a:pt x="626" y="86"/>
                  </a:lnTo>
                  <a:lnTo>
                    <a:pt x="629" y="83"/>
                  </a:lnTo>
                  <a:lnTo>
                    <a:pt x="631" y="82"/>
                  </a:lnTo>
                  <a:lnTo>
                    <a:pt x="632" y="81"/>
                  </a:lnTo>
                  <a:lnTo>
                    <a:pt x="633" y="80"/>
                  </a:lnTo>
                  <a:lnTo>
                    <a:pt x="634" y="80"/>
                  </a:lnTo>
                  <a:lnTo>
                    <a:pt x="635" y="81"/>
                  </a:lnTo>
                  <a:lnTo>
                    <a:pt x="638" y="83"/>
                  </a:lnTo>
                  <a:lnTo>
                    <a:pt x="642" y="81"/>
                  </a:lnTo>
                  <a:lnTo>
                    <a:pt x="644" y="81"/>
                  </a:lnTo>
                  <a:lnTo>
                    <a:pt x="645" y="81"/>
                  </a:lnTo>
                  <a:lnTo>
                    <a:pt x="646" y="81"/>
                  </a:lnTo>
                  <a:lnTo>
                    <a:pt x="649" y="81"/>
                  </a:lnTo>
                  <a:lnTo>
                    <a:pt x="651" y="81"/>
                  </a:lnTo>
                  <a:lnTo>
                    <a:pt x="658" y="81"/>
                  </a:lnTo>
                  <a:lnTo>
                    <a:pt x="660" y="81"/>
                  </a:lnTo>
                  <a:lnTo>
                    <a:pt x="663" y="81"/>
                  </a:lnTo>
                  <a:lnTo>
                    <a:pt x="664" y="81"/>
                  </a:lnTo>
                  <a:lnTo>
                    <a:pt x="668" y="81"/>
                  </a:lnTo>
                  <a:lnTo>
                    <a:pt x="670" y="83"/>
                  </a:lnTo>
                  <a:lnTo>
                    <a:pt x="672" y="83"/>
                  </a:lnTo>
                  <a:lnTo>
                    <a:pt x="672" y="84"/>
                  </a:lnTo>
                  <a:lnTo>
                    <a:pt x="673" y="84"/>
                  </a:lnTo>
                  <a:lnTo>
                    <a:pt x="673" y="84"/>
                  </a:lnTo>
                  <a:lnTo>
                    <a:pt x="671" y="87"/>
                  </a:lnTo>
                  <a:lnTo>
                    <a:pt x="672" y="88"/>
                  </a:lnTo>
                  <a:lnTo>
                    <a:pt x="672" y="89"/>
                  </a:lnTo>
                  <a:lnTo>
                    <a:pt x="671" y="89"/>
                  </a:lnTo>
                  <a:lnTo>
                    <a:pt x="670" y="90"/>
                  </a:lnTo>
                  <a:lnTo>
                    <a:pt x="670" y="92"/>
                  </a:lnTo>
                  <a:lnTo>
                    <a:pt x="670" y="92"/>
                  </a:lnTo>
                  <a:lnTo>
                    <a:pt x="669" y="93"/>
                  </a:lnTo>
                  <a:lnTo>
                    <a:pt x="670" y="93"/>
                  </a:lnTo>
                  <a:lnTo>
                    <a:pt x="670" y="94"/>
                  </a:lnTo>
                  <a:lnTo>
                    <a:pt x="670" y="95"/>
                  </a:lnTo>
                  <a:lnTo>
                    <a:pt x="671" y="95"/>
                  </a:lnTo>
                  <a:lnTo>
                    <a:pt x="672" y="96"/>
                  </a:lnTo>
                  <a:lnTo>
                    <a:pt x="673" y="97"/>
                  </a:lnTo>
                  <a:lnTo>
                    <a:pt x="675" y="97"/>
                  </a:lnTo>
                  <a:lnTo>
                    <a:pt x="676" y="96"/>
                  </a:lnTo>
                  <a:lnTo>
                    <a:pt x="680" y="93"/>
                  </a:lnTo>
                  <a:lnTo>
                    <a:pt x="680" y="93"/>
                  </a:lnTo>
                  <a:lnTo>
                    <a:pt x="681" y="92"/>
                  </a:lnTo>
                  <a:lnTo>
                    <a:pt x="686" y="90"/>
                  </a:lnTo>
                  <a:lnTo>
                    <a:pt x="688" y="88"/>
                  </a:lnTo>
                  <a:lnTo>
                    <a:pt x="690" y="86"/>
                  </a:lnTo>
                  <a:lnTo>
                    <a:pt x="691" y="84"/>
                  </a:lnTo>
                  <a:lnTo>
                    <a:pt x="691" y="84"/>
                  </a:lnTo>
                  <a:lnTo>
                    <a:pt x="693" y="84"/>
                  </a:lnTo>
                  <a:lnTo>
                    <a:pt x="697" y="84"/>
                  </a:lnTo>
                  <a:lnTo>
                    <a:pt x="698" y="86"/>
                  </a:lnTo>
                  <a:lnTo>
                    <a:pt x="698" y="87"/>
                  </a:lnTo>
                  <a:lnTo>
                    <a:pt x="700" y="87"/>
                  </a:lnTo>
                  <a:lnTo>
                    <a:pt x="701" y="88"/>
                  </a:lnTo>
                  <a:lnTo>
                    <a:pt x="702" y="89"/>
                  </a:lnTo>
                  <a:lnTo>
                    <a:pt x="703" y="89"/>
                  </a:lnTo>
                  <a:lnTo>
                    <a:pt x="703" y="89"/>
                  </a:lnTo>
                  <a:lnTo>
                    <a:pt x="704" y="90"/>
                  </a:lnTo>
                  <a:lnTo>
                    <a:pt x="708" y="91"/>
                  </a:lnTo>
                  <a:lnTo>
                    <a:pt x="711" y="91"/>
                  </a:lnTo>
                  <a:lnTo>
                    <a:pt x="715" y="90"/>
                  </a:lnTo>
                  <a:lnTo>
                    <a:pt x="719" y="89"/>
                  </a:lnTo>
                  <a:lnTo>
                    <a:pt x="720" y="88"/>
                  </a:lnTo>
                  <a:lnTo>
                    <a:pt x="723" y="87"/>
                  </a:lnTo>
                  <a:lnTo>
                    <a:pt x="727" y="86"/>
                  </a:lnTo>
                  <a:lnTo>
                    <a:pt x="730" y="84"/>
                  </a:lnTo>
                  <a:lnTo>
                    <a:pt x="734" y="81"/>
                  </a:lnTo>
                  <a:lnTo>
                    <a:pt x="735" y="80"/>
                  </a:lnTo>
                  <a:lnTo>
                    <a:pt x="739" y="79"/>
                  </a:lnTo>
                  <a:lnTo>
                    <a:pt x="742" y="78"/>
                  </a:lnTo>
                  <a:lnTo>
                    <a:pt x="746" y="77"/>
                  </a:lnTo>
                  <a:lnTo>
                    <a:pt x="748" y="76"/>
                  </a:lnTo>
                  <a:lnTo>
                    <a:pt x="749" y="75"/>
                  </a:lnTo>
                  <a:lnTo>
                    <a:pt x="751" y="75"/>
                  </a:lnTo>
                  <a:lnTo>
                    <a:pt x="752" y="75"/>
                  </a:lnTo>
                  <a:lnTo>
                    <a:pt x="753" y="74"/>
                  </a:lnTo>
                  <a:lnTo>
                    <a:pt x="755" y="71"/>
                  </a:lnTo>
                  <a:lnTo>
                    <a:pt x="756" y="70"/>
                  </a:lnTo>
                  <a:lnTo>
                    <a:pt x="756" y="70"/>
                  </a:lnTo>
                  <a:lnTo>
                    <a:pt x="758" y="70"/>
                  </a:lnTo>
                  <a:lnTo>
                    <a:pt x="761" y="66"/>
                  </a:lnTo>
                  <a:lnTo>
                    <a:pt x="761" y="64"/>
                  </a:lnTo>
                  <a:lnTo>
                    <a:pt x="762" y="62"/>
                  </a:lnTo>
                  <a:lnTo>
                    <a:pt x="763" y="60"/>
                  </a:lnTo>
                  <a:lnTo>
                    <a:pt x="762" y="59"/>
                  </a:lnTo>
                  <a:lnTo>
                    <a:pt x="763" y="59"/>
                  </a:lnTo>
                  <a:lnTo>
                    <a:pt x="764" y="57"/>
                  </a:lnTo>
                  <a:lnTo>
                    <a:pt x="766" y="56"/>
                  </a:lnTo>
                  <a:lnTo>
                    <a:pt x="767" y="56"/>
                  </a:lnTo>
                  <a:lnTo>
                    <a:pt x="767" y="57"/>
                  </a:lnTo>
                  <a:lnTo>
                    <a:pt x="769" y="57"/>
                  </a:lnTo>
                  <a:lnTo>
                    <a:pt x="769" y="57"/>
                  </a:lnTo>
                  <a:lnTo>
                    <a:pt x="769" y="58"/>
                  </a:lnTo>
                  <a:lnTo>
                    <a:pt x="770" y="60"/>
                  </a:lnTo>
                  <a:lnTo>
                    <a:pt x="771" y="60"/>
                  </a:lnTo>
                  <a:lnTo>
                    <a:pt x="772" y="62"/>
                  </a:lnTo>
                  <a:lnTo>
                    <a:pt x="774" y="62"/>
                  </a:lnTo>
                  <a:lnTo>
                    <a:pt x="775" y="62"/>
                  </a:lnTo>
                  <a:lnTo>
                    <a:pt x="777" y="62"/>
                  </a:lnTo>
                  <a:lnTo>
                    <a:pt x="780" y="63"/>
                  </a:lnTo>
                  <a:lnTo>
                    <a:pt x="781" y="63"/>
                  </a:lnTo>
                  <a:lnTo>
                    <a:pt x="782" y="63"/>
                  </a:lnTo>
                  <a:lnTo>
                    <a:pt x="783" y="64"/>
                  </a:lnTo>
                  <a:lnTo>
                    <a:pt x="783" y="64"/>
                  </a:lnTo>
                  <a:lnTo>
                    <a:pt x="784" y="64"/>
                  </a:lnTo>
                  <a:lnTo>
                    <a:pt x="785" y="64"/>
                  </a:lnTo>
                  <a:lnTo>
                    <a:pt x="786" y="64"/>
                  </a:lnTo>
                  <a:lnTo>
                    <a:pt x="787" y="64"/>
                  </a:lnTo>
                  <a:lnTo>
                    <a:pt x="788" y="64"/>
                  </a:lnTo>
                  <a:lnTo>
                    <a:pt x="788" y="63"/>
                  </a:lnTo>
                  <a:lnTo>
                    <a:pt x="792" y="64"/>
                  </a:lnTo>
                  <a:lnTo>
                    <a:pt x="792" y="64"/>
                  </a:lnTo>
                  <a:lnTo>
                    <a:pt x="793" y="65"/>
                  </a:lnTo>
                  <a:lnTo>
                    <a:pt x="794" y="65"/>
                  </a:lnTo>
                  <a:lnTo>
                    <a:pt x="796" y="66"/>
                  </a:lnTo>
                  <a:lnTo>
                    <a:pt x="797" y="66"/>
                  </a:lnTo>
                  <a:lnTo>
                    <a:pt x="799" y="66"/>
                  </a:lnTo>
                  <a:lnTo>
                    <a:pt x="800" y="66"/>
                  </a:lnTo>
                  <a:lnTo>
                    <a:pt x="801" y="66"/>
                  </a:lnTo>
                  <a:lnTo>
                    <a:pt x="803" y="65"/>
                  </a:lnTo>
                  <a:lnTo>
                    <a:pt x="805" y="64"/>
                  </a:lnTo>
                  <a:lnTo>
                    <a:pt x="807" y="64"/>
                  </a:lnTo>
                  <a:lnTo>
                    <a:pt x="808" y="65"/>
                  </a:lnTo>
                  <a:lnTo>
                    <a:pt x="809" y="65"/>
                  </a:lnTo>
                  <a:lnTo>
                    <a:pt x="811" y="64"/>
                  </a:lnTo>
                  <a:lnTo>
                    <a:pt x="813" y="64"/>
                  </a:lnTo>
                  <a:lnTo>
                    <a:pt x="815" y="63"/>
                  </a:lnTo>
                  <a:lnTo>
                    <a:pt x="818" y="62"/>
                  </a:lnTo>
                  <a:lnTo>
                    <a:pt x="820" y="62"/>
                  </a:lnTo>
                  <a:lnTo>
                    <a:pt x="820" y="62"/>
                  </a:lnTo>
                  <a:lnTo>
                    <a:pt x="820" y="62"/>
                  </a:lnTo>
                  <a:lnTo>
                    <a:pt x="822" y="62"/>
                  </a:lnTo>
                  <a:lnTo>
                    <a:pt x="823" y="63"/>
                  </a:lnTo>
                  <a:lnTo>
                    <a:pt x="823" y="63"/>
                  </a:lnTo>
                  <a:lnTo>
                    <a:pt x="826" y="63"/>
                  </a:lnTo>
                  <a:lnTo>
                    <a:pt x="831" y="62"/>
                  </a:lnTo>
                  <a:lnTo>
                    <a:pt x="832" y="63"/>
                  </a:lnTo>
                  <a:lnTo>
                    <a:pt x="833" y="63"/>
                  </a:lnTo>
                  <a:lnTo>
                    <a:pt x="834" y="64"/>
                  </a:lnTo>
                  <a:lnTo>
                    <a:pt x="836" y="64"/>
                  </a:lnTo>
                  <a:lnTo>
                    <a:pt x="837" y="64"/>
                  </a:lnTo>
                  <a:lnTo>
                    <a:pt x="839" y="64"/>
                  </a:lnTo>
                  <a:lnTo>
                    <a:pt x="843" y="66"/>
                  </a:lnTo>
                  <a:lnTo>
                    <a:pt x="844" y="67"/>
                  </a:lnTo>
                  <a:lnTo>
                    <a:pt x="845" y="67"/>
                  </a:lnTo>
                  <a:lnTo>
                    <a:pt x="845" y="68"/>
                  </a:lnTo>
                  <a:lnTo>
                    <a:pt x="845" y="69"/>
                  </a:lnTo>
                  <a:lnTo>
                    <a:pt x="851" y="71"/>
                  </a:lnTo>
                  <a:lnTo>
                    <a:pt x="852" y="71"/>
                  </a:lnTo>
                  <a:lnTo>
                    <a:pt x="853" y="71"/>
                  </a:lnTo>
                  <a:lnTo>
                    <a:pt x="854" y="71"/>
                  </a:lnTo>
                  <a:lnTo>
                    <a:pt x="856" y="71"/>
                  </a:lnTo>
                  <a:lnTo>
                    <a:pt x="858" y="71"/>
                  </a:lnTo>
                  <a:lnTo>
                    <a:pt x="860" y="71"/>
                  </a:lnTo>
                  <a:lnTo>
                    <a:pt x="863" y="71"/>
                  </a:lnTo>
                  <a:lnTo>
                    <a:pt x="864" y="71"/>
                  </a:lnTo>
                  <a:lnTo>
                    <a:pt x="864" y="72"/>
                  </a:lnTo>
                  <a:lnTo>
                    <a:pt x="866" y="72"/>
                  </a:lnTo>
                  <a:lnTo>
                    <a:pt x="867" y="72"/>
                  </a:lnTo>
                  <a:lnTo>
                    <a:pt x="870" y="72"/>
                  </a:lnTo>
                  <a:lnTo>
                    <a:pt x="871" y="71"/>
                  </a:lnTo>
                  <a:lnTo>
                    <a:pt x="872" y="72"/>
                  </a:lnTo>
                  <a:lnTo>
                    <a:pt x="874" y="72"/>
                  </a:lnTo>
                  <a:lnTo>
                    <a:pt x="875" y="72"/>
                  </a:lnTo>
                  <a:lnTo>
                    <a:pt x="880" y="72"/>
                  </a:lnTo>
                  <a:lnTo>
                    <a:pt x="884" y="74"/>
                  </a:lnTo>
                  <a:lnTo>
                    <a:pt x="886" y="74"/>
                  </a:lnTo>
                  <a:lnTo>
                    <a:pt x="887" y="75"/>
                  </a:lnTo>
                  <a:lnTo>
                    <a:pt x="889" y="75"/>
                  </a:lnTo>
                  <a:lnTo>
                    <a:pt x="890" y="75"/>
                  </a:lnTo>
                  <a:lnTo>
                    <a:pt x="891" y="76"/>
                  </a:lnTo>
                  <a:lnTo>
                    <a:pt x="894" y="76"/>
                  </a:lnTo>
                  <a:lnTo>
                    <a:pt x="895" y="76"/>
                  </a:lnTo>
                  <a:lnTo>
                    <a:pt x="896" y="75"/>
                  </a:lnTo>
                  <a:lnTo>
                    <a:pt x="899" y="75"/>
                  </a:lnTo>
                  <a:lnTo>
                    <a:pt x="900" y="75"/>
                  </a:lnTo>
                  <a:lnTo>
                    <a:pt x="901" y="75"/>
                  </a:lnTo>
                  <a:lnTo>
                    <a:pt x="901" y="74"/>
                  </a:lnTo>
                  <a:lnTo>
                    <a:pt x="902" y="74"/>
                  </a:lnTo>
                  <a:lnTo>
                    <a:pt x="903" y="74"/>
                  </a:lnTo>
                  <a:lnTo>
                    <a:pt x="905" y="73"/>
                  </a:lnTo>
                  <a:lnTo>
                    <a:pt x="905" y="72"/>
                  </a:lnTo>
                  <a:lnTo>
                    <a:pt x="908" y="72"/>
                  </a:lnTo>
                  <a:lnTo>
                    <a:pt x="909" y="72"/>
                  </a:lnTo>
                  <a:lnTo>
                    <a:pt x="910" y="72"/>
                  </a:lnTo>
                  <a:lnTo>
                    <a:pt x="913" y="72"/>
                  </a:lnTo>
                  <a:lnTo>
                    <a:pt x="915" y="72"/>
                  </a:lnTo>
                  <a:lnTo>
                    <a:pt x="916" y="72"/>
                  </a:lnTo>
                  <a:lnTo>
                    <a:pt x="918" y="73"/>
                  </a:lnTo>
                  <a:lnTo>
                    <a:pt x="919" y="74"/>
                  </a:lnTo>
                  <a:lnTo>
                    <a:pt x="920" y="76"/>
                  </a:lnTo>
                  <a:lnTo>
                    <a:pt x="921" y="76"/>
                  </a:lnTo>
                  <a:lnTo>
                    <a:pt x="922" y="76"/>
                  </a:lnTo>
                  <a:lnTo>
                    <a:pt x="923" y="77"/>
                  </a:lnTo>
                  <a:lnTo>
                    <a:pt x="923" y="78"/>
                  </a:lnTo>
                  <a:lnTo>
                    <a:pt x="923" y="78"/>
                  </a:lnTo>
                  <a:lnTo>
                    <a:pt x="924" y="78"/>
                  </a:lnTo>
                  <a:lnTo>
                    <a:pt x="927" y="78"/>
                  </a:lnTo>
                  <a:lnTo>
                    <a:pt x="928" y="80"/>
                  </a:lnTo>
                  <a:lnTo>
                    <a:pt x="930" y="81"/>
                  </a:lnTo>
                  <a:lnTo>
                    <a:pt x="931" y="81"/>
                  </a:lnTo>
                  <a:lnTo>
                    <a:pt x="931" y="80"/>
                  </a:lnTo>
                  <a:lnTo>
                    <a:pt x="933" y="80"/>
                  </a:lnTo>
                  <a:lnTo>
                    <a:pt x="934" y="80"/>
                  </a:lnTo>
                  <a:lnTo>
                    <a:pt x="935" y="81"/>
                  </a:lnTo>
                  <a:lnTo>
                    <a:pt x="937" y="81"/>
                  </a:lnTo>
                  <a:lnTo>
                    <a:pt x="939" y="81"/>
                  </a:lnTo>
                  <a:lnTo>
                    <a:pt x="941" y="82"/>
                  </a:lnTo>
                  <a:lnTo>
                    <a:pt x="944" y="83"/>
                  </a:lnTo>
                  <a:lnTo>
                    <a:pt x="945" y="83"/>
                  </a:lnTo>
                  <a:lnTo>
                    <a:pt x="947" y="83"/>
                  </a:lnTo>
                  <a:lnTo>
                    <a:pt x="949" y="83"/>
                  </a:lnTo>
                  <a:lnTo>
                    <a:pt x="951" y="82"/>
                  </a:lnTo>
                  <a:lnTo>
                    <a:pt x="954" y="82"/>
                  </a:lnTo>
                  <a:lnTo>
                    <a:pt x="955" y="81"/>
                  </a:lnTo>
                  <a:lnTo>
                    <a:pt x="958" y="78"/>
                  </a:lnTo>
                  <a:lnTo>
                    <a:pt x="958" y="76"/>
                  </a:lnTo>
                  <a:lnTo>
                    <a:pt x="962" y="74"/>
                  </a:lnTo>
                  <a:lnTo>
                    <a:pt x="965" y="72"/>
                  </a:lnTo>
                  <a:lnTo>
                    <a:pt x="969" y="72"/>
                  </a:lnTo>
                  <a:lnTo>
                    <a:pt x="971" y="72"/>
                  </a:lnTo>
                  <a:lnTo>
                    <a:pt x="973" y="71"/>
                  </a:lnTo>
                  <a:lnTo>
                    <a:pt x="975" y="71"/>
                  </a:lnTo>
                  <a:lnTo>
                    <a:pt x="977" y="71"/>
                  </a:lnTo>
                  <a:lnTo>
                    <a:pt x="979" y="70"/>
                  </a:lnTo>
                  <a:lnTo>
                    <a:pt x="980" y="69"/>
                  </a:lnTo>
                  <a:lnTo>
                    <a:pt x="981" y="69"/>
                  </a:lnTo>
                  <a:lnTo>
                    <a:pt x="982" y="69"/>
                  </a:lnTo>
                  <a:lnTo>
                    <a:pt x="982" y="68"/>
                  </a:lnTo>
                  <a:lnTo>
                    <a:pt x="984" y="69"/>
                  </a:lnTo>
                  <a:lnTo>
                    <a:pt x="986" y="69"/>
                  </a:lnTo>
                  <a:lnTo>
                    <a:pt x="987" y="69"/>
                  </a:lnTo>
                  <a:lnTo>
                    <a:pt x="989" y="67"/>
                  </a:lnTo>
                  <a:lnTo>
                    <a:pt x="990" y="69"/>
                  </a:lnTo>
                  <a:lnTo>
                    <a:pt x="992" y="69"/>
                  </a:lnTo>
                  <a:lnTo>
                    <a:pt x="995" y="69"/>
                  </a:lnTo>
                  <a:lnTo>
                    <a:pt x="996" y="70"/>
                  </a:lnTo>
                  <a:lnTo>
                    <a:pt x="998" y="70"/>
                  </a:lnTo>
                  <a:lnTo>
                    <a:pt x="999" y="71"/>
                  </a:lnTo>
                  <a:lnTo>
                    <a:pt x="1000" y="70"/>
                  </a:lnTo>
                  <a:lnTo>
                    <a:pt x="1001" y="70"/>
                  </a:lnTo>
                  <a:lnTo>
                    <a:pt x="1005" y="71"/>
                  </a:lnTo>
                  <a:lnTo>
                    <a:pt x="1006" y="71"/>
                  </a:lnTo>
                  <a:lnTo>
                    <a:pt x="1007" y="71"/>
                  </a:lnTo>
                  <a:lnTo>
                    <a:pt x="1008" y="71"/>
                  </a:lnTo>
                  <a:lnTo>
                    <a:pt x="1008" y="70"/>
                  </a:lnTo>
                  <a:lnTo>
                    <a:pt x="1011" y="70"/>
                  </a:lnTo>
                  <a:lnTo>
                    <a:pt x="1013" y="69"/>
                  </a:lnTo>
                  <a:lnTo>
                    <a:pt x="1013" y="69"/>
                  </a:lnTo>
                  <a:lnTo>
                    <a:pt x="1015" y="67"/>
                  </a:lnTo>
                  <a:lnTo>
                    <a:pt x="1018" y="67"/>
                  </a:lnTo>
                  <a:lnTo>
                    <a:pt x="1020" y="66"/>
                  </a:lnTo>
                  <a:lnTo>
                    <a:pt x="1022" y="65"/>
                  </a:lnTo>
                  <a:lnTo>
                    <a:pt x="1022" y="64"/>
                  </a:lnTo>
                  <a:lnTo>
                    <a:pt x="1024" y="64"/>
                  </a:lnTo>
                  <a:lnTo>
                    <a:pt x="1025" y="63"/>
                  </a:lnTo>
                  <a:lnTo>
                    <a:pt x="1027" y="62"/>
                  </a:lnTo>
                  <a:lnTo>
                    <a:pt x="1028" y="62"/>
                  </a:lnTo>
                  <a:lnTo>
                    <a:pt x="1029" y="61"/>
                  </a:lnTo>
                  <a:lnTo>
                    <a:pt x="1031" y="61"/>
                  </a:lnTo>
                  <a:lnTo>
                    <a:pt x="1031" y="61"/>
                  </a:lnTo>
                  <a:lnTo>
                    <a:pt x="1034" y="61"/>
                  </a:lnTo>
                  <a:lnTo>
                    <a:pt x="1036" y="60"/>
                  </a:lnTo>
                  <a:lnTo>
                    <a:pt x="1037" y="60"/>
                  </a:lnTo>
                  <a:lnTo>
                    <a:pt x="1039" y="59"/>
                  </a:lnTo>
                  <a:lnTo>
                    <a:pt x="1043" y="59"/>
                  </a:lnTo>
                  <a:lnTo>
                    <a:pt x="1045" y="58"/>
                  </a:lnTo>
                  <a:lnTo>
                    <a:pt x="1047" y="58"/>
                  </a:lnTo>
                  <a:lnTo>
                    <a:pt x="1051" y="57"/>
                  </a:lnTo>
                  <a:lnTo>
                    <a:pt x="1053" y="57"/>
                  </a:lnTo>
                  <a:lnTo>
                    <a:pt x="1055" y="57"/>
                  </a:lnTo>
                  <a:lnTo>
                    <a:pt x="1058" y="56"/>
                  </a:lnTo>
                  <a:lnTo>
                    <a:pt x="1058" y="56"/>
                  </a:lnTo>
                  <a:lnTo>
                    <a:pt x="1060" y="53"/>
                  </a:lnTo>
                  <a:lnTo>
                    <a:pt x="1062" y="53"/>
                  </a:lnTo>
                  <a:lnTo>
                    <a:pt x="1065" y="50"/>
                  </a:lnTo>
                  <a:lnTo>
                    <a:pt x="1067" y="49"/>
                  </a:lnTo>
                  <a:lnTo>
                    <a:pt x="1069" y="48"/>
                  </a:lnTo>
                  <a:lnTo>
                    <a:pt x="1069" y="46"/>
                  </a:lnTo>
                  <a:lnTo>
                    <a:pt x="1070" y="44"/>
                  </a:lnTo>
                  <a:lnTo>
                    <a:pt x="1070" y="42"/>
                  </a:lnTo>
                  <a:lnTo>
                    <a:pt x="1069" y="41"/>
                  </a:lnTo>
                  <a:lnTo>
                    <a:pt x="1067" y="41"/>
                  </a:lnTo>
                  <a:lnTo>
                    <a:pt x="1067" y="39"/>
                  </a:lnTo>
                  <a:lnTo>
                    <a:pt x="1066" y="38"/>
                  </a:lnTo>
                  <a:lnTo>
                    <a:pt x="1068" y="36"/>
                  </a:lnTo>
                  <a:lnTo>
                    <a:pt x="1068" y="34"/>
                  </a:lnTo>
                  <a:lnTo>
                    <a:pt x="1069" y="33"/>
                  </a:lnTo>
                  <a:lnTo>
                    <a:pt x="1069" y="32"/>
                  </a:lnTo>
                  <a:lnTo>
                    <a:pt x="1069" y="32"/>
                  </a:lnTo>
                  <a:lnTo>
                    <a:pt x="1071" y="30"/>
                  </a:lnTo>
                  <a:lnTo>
                    <a:pt x="1072" y="30"/>
                  </a:lnTo>
                  <a:lnTo>
                    <a:pt x="1074" y="30"/>
                  </a:lnTo>
                  <a:lnTo>
                    <a:pt x="1075" y="29"/>
                  </a:lnTo>
                  <a:lnTo>
                    <a:pt x="1076" y="28"/>
                  </a:lnTo>
                  <a:lnTo>
                    <a:pt x="1077" y="27"/>
                  </a:lnTo>
                  <a:lnTo>
                    <a:pt x="1078" y="26"/>
                  </a:lnTo>
                  <a:lnTo>
                    <a:pt x="1078" y="22"/>
                  </a:lnTo>
                  <a:lnTo>
                    <a:pt x="1081" y="21"/>
                  </a:lnTo>
                  <a:lnTo>
                    <a:pt x="1082" y="21"/>
                  </a:lnTo>
                  <a:lnTo>
                    <a:pt x="1082" y="20"/>
                  </a:lnTo>
                  <a:lnTo>
                    <a:pt x="1082" y="19"/>
                  </a:lnTo>
                  <a:lnTo>
                    <a:pt x="1082" y="17"/>
                  </a:lnTo>
                  <a:lnTo>
                    <a:pt x="1082" y="16"/>
                  </a:lnTo>
                  <a:lnTo>
                    <a:pt x="1082" y="15"/>
                  </a:lnTo>
                  <a:lnTo>
                    <a:pt x="1083" y="13"/>
                  </a:lnTo>
                  <a:lnTo>
                    <a:pt x="1083" y="10"/>
                  </a:lnTo>
                  <a:lnTo>
                    <a:pt x="1083" y="9"/>
                  </a:lnTo>
                  <a:lnTo>
                    <a:pt x="1083" y="8"/>
                  </a:lnTo>
                  <a:lnTo>
                    <a:pt x="1085" y="9"/>
                  </a:lnTo>
                  <a:lnTo>
                    <a:pt x="1087" y="8"/>
                  </a:lnTo>
                  <a:lnTo>
                    <a:pt x="1088" y="8"/>
                  </a:lnTo>
                  <a:lnTo>
                    <a:pt x="1091" y="8"/>
                  </a:lnTo>
                  <a:lnTo>
                    <a:pt x="1092" y="8"/>
                  </a:lnTo>
                  <a:lnTo>
                    <a:pt x="1092" y="7"/>
                  </a:lnTo>
                  <a:lnTo>
                    <a:pt x="1093" y="7"/>
                  </a:lnTo>
                  <a:lnTo>
                    <a:pt x="1094" y="7"/>
                  </a:lnTo>
                  <a:lnTo>
                    <a:pt x="1095" y="5"/>
                  </a:lnTo>
                  <a:lnTo>
                    <a:pt x="1095" y="5"/>
                  </a:lnTo>
                  <a:lnTo>
                    <a:pt x="1097" y="4"/>
                  </a:lnTo>
                  <a:lnTo>
                    <a:pt x="1100" y="3"/>
                  </a:lnTo>
                  <a:lnTo>
                    <a:pt x="1103" y="4"/>
                  </a:lnTo>
                  <a:lnTo>
                    <a:pt x="1104" y="3"/>
                  </a:lnTo>
                  <a:lnTo>
                    <a:pt x="1105" y="2"/>
                  </a:lnTo>
                  <a:lnTo>
                    <a:pt x="1107" y="2"/>
                  </a:lnTo>
                  <a:lnTo>
                    <a:pt x="1108" y="1"/>
                  </a:lnTo>
                  <a:lnTo>
                    <a:pt x="1109" y="0"/>
                  </a:lnTo>
                  <a:lnTo>
                    <a:pt x="1110" y="1"/>
                  </a:lnTo>
                  <a:lnTo>
                    <a:pt x="1112" y="0"/>
                  </a:lnTo>
                  <a:lnTo>
                    <a:pt x="1113" y="0"/>
                  </a:lnTo>
                  <a:lnTo>
                    <a:pt x="1115" y="0"/>
                  </a:lnTo>
                  <a:lnTo>
                    <a:pt x="1116" y="0"/>
                  </a:lnTo>
                  <a:lnTo>
                    <a:pt x="1117" y="0"/>
                  </a:lnTo>
                  <a:lnTo>
                    <a:pt x="1118" y="0"/>
                  </a:lnTo>
                  <a:lnTo>
                    <a:pt x="1119" y="0"/>
                  </a:lnTo>
                  <a:lnTo>
                    <a:pt x="1120" y="1"/>
                  </a:lnTo>
                  <a:lnTo>
                    <a:pt x="1123" y="2"/>
                  </a:lnTo>
                  <a:lnTo>
                    <a:pt x="1124" y="2"/>
                  </a:lnTo>
                  <a:lnTo>
                    <a:pt x="1126" y="2"/>
                  </a:lnTo>
                  <a:lnTo>
                    <a:pt x="1127" y="2"/>
                  </a:lnTo>
                  <a:lnTo>
                    <a:pt x="1128" y="2"/>
                  </a:lnTo>
                  <a:lnTo>
                    <a:pt x="1130" y="1"/>
                  </a:lnTo>
                  <a:lnTo>
                    <a:pt x="1132" y="0"/>
                  </a:lnTo>
                  <a:lnTo>
                    <a:pt x="1133" y="0"/>
                  </a:lnTo>
                  <a:lnTo>
                    <a:pt x="1135" y="1"/>
                  </a:lnTo>
                  <a:lnTo>
                    <a:pt x="1138" y="2"/>
                  </a:lnTo>
                  <a:lnTo>
                    <a:pt x="1139" y="2"/>
                  </a:lnTo>
                  <a:lnTo>
                    <a:pt x="1141" y="3"/>
                  </a:lnTo>
                  <a:lnTo>
                    <a:pt x="1142" y="2"/>
                  </a:lnTo>
                  <a:lnTo>
                    <a:pt x="1143" y="2"/>
                  </a:lnTo>
                  <a:lnTo>
                    <a:pt x="1145" y="2"/>
                  </a:lnTo>
                  <a:lnTo>
                    <a:pt x="1146" y="2"/>
                  </a:lnTo>
                  <a:lnTo>
                    <a:pt x="1149" y="2"/>
                  </a:lnTo>
                  <a:lnTo>
                    <a:pt x="1152" y="3"/>
                  </a:lnTo>
                  <a:lnTo>
                    <a:pt x="1154" y="3"/>
                  </a:lnTo>
                  <a:lnTo>
                    <a:pt x="1159" y="2"/>
                  </a:lnTo>
                  <a:lnTo>
                    <a:pt x="1160" y="2"/>
                  </a:lnTo>
                  <a:lnTo>
                    <a:pt x="1165" y="1"/>
                  </a:lnTo>
                  <a:lnTo>
                    <a:pt x="1165" y="0"/>
                  </a:lnTo>
                  <a:lnTo>
                    <a:pt x="1167" y="0"/>
                  </a:lnTo>
                  <a:lnTo>
                    <a:pt x="1170" y="0"/>
                  </a:lnTo>
                  <a:lnTo>
                    <a:pt x="1171" y="0"/>
                  </a:lnTo>
                  <a:lnTo>
                    <a:pt x="1173" y="0"/>
                  </a:lnTo>
                  <a:lnTo>
                    <a:pt x="1174" y="1"/>
                  </a:lnTo>
                  <a:lnTo>
                    <a:pt x="1175" y="3"/>
                  </a:lnTo>
                  <a:lnTo>
                    <a:pt x="1175" y="3"/>
                  </a:lnTo>
                  <a:lnTo>
                    <a:pt x="1177" y="4"/>
                  </a:lnTo>
                  <a:lnTo>
                    <a:pt x="1178" y="4"/>
                  </a:lnTo>
                  <a:lnTo>
                    <a:pt x="1179" y="5"/>
                  </a:lnTo>
                  <a:lnTo>
                    <a:pt x="1182" y="5"/>
                  </a:lnTo>
                  <a:lnTo>
                    <a:pt x="1183" y="4"/>
                  </a:lnTo>
                  <a:lnTo>
                    <a:pt x="1185" y="4"/>
                  </a:lnTo>
                  <a:lnTo>
                    <a:pt x="1186" y="4"/>
                  </a:lnTo>
                  <a:lnTo>
                    <a:pt x="1189" y="4"/>
                  </a:lnTo>
                  <a:lnTo>
                    <a:pt x="1192" y="4"/>
                  </a:lnTo>
                  <a:lnTo>
                    <a:pt x="1194" y="4"/>
                  </a:lnTo>
                  <a:lnTo>
                    <a:pt x="1195" y="3"/>
                  </a:lnTo>
                  <a:lnTo>
                    <a:pt x="1198" y="3"/>
                  </a:lnTo>
                  <a:lnTo>
                    <a:pt x="1199" y="4"/>
                  </a:lnTo>
                  <a:lnTo>
                    <a:pt x="1199" y="4"/>
                  </a:lnTo>
                  <a:lnTo>
                    <a:pt x="1200" y="5"/>
                  </a:lnTo>
                  <a:lnTo>
                    <a:pt x="1200" y="5"/>
                  </a:lnTo>
                  <a:lnTo>
                    <a:pt x="1201" y="5"/>
                  </a:lnTo>
                  <a:lnTo>
                    <a:pt x="1202" y="5"/>
                  </a:lnTo>
                  <a:lnTo>
                    <a:pt x="1202" y="5"/>
                  </a:lnTo>
                  <a:lnTo>
                    <a:pt x="1203" y="5"/>
                  </a:lnTo>
                  <a:lnTo>
                    <a:pt x="1203" y="5"/>
                  </a:lnTo>
                  <a:lnTo>
                    <a:pt x="1204" y="5"/>
                  </a:lnTo>
                  <a:lnTo>
                    <a:pt x="1205" y="6"/>
                  </a:lnTo>
                  <a:lnTo>
                    <a:pt x="1207" y="6"/>
                  </a:lnTo>
                  <a:lnTo>
                    <a:pt x="1209" y="4"/>
                  </a:lnTo>
                  <a:lnTo>
                    <a:pt x="1212" y="5"/>
                  </a:lnTo>
                  <a:lnTo>
                    <a:pt x="1213" y="5"/>
                  </a:lnTo>
                  <a:lnTo>
                    <a:pt x="1214" y="6"/>
                  </a:lnTo>
                  <a:lnTo>
                    <a:pt x="1216" y="5"/>
                  </a:lnTo>
                  <a:lnTo>
                    <a:pt x="1217" y="5"/>
                  </a:lnTo>
                  <a:lnTo>
                    <a:pt x="1219" y="5"/>
                  </a:lnTo>
                  <a:lnTo>
                    <a:pt x="1219" y="7"/>
                  </a:lnTo>
                  <a:lnTo>
                    <a:pt x="1220" y="7"/>
                  </a:lnTo>
                  <a:lnTo>
                    <a:pt x="1220" y="8"/>
                  </a:lnTo>
                  <a:lnTo>
                    <a:pt x="1221" y="9"/>
                  </a:lnTo>
                  <a:lnTo>
                    <a:pt x="1221" y="11"/>
                  </a:lnTo>
                  <a:lnTo>
                    <a:pt x="1221" y="12"/>
                  </a:lnTo>
                  <a:lnTo>
                    <a:pt x="1221" y="14"/>
                  </a:lnTo>
                  <a:lnTo>
                    <a:pt x="1223" y="15"/>
                  </a:lnTo>
                  <a:lnTo>
                    <a:pt x="1224" y="15"/>
                  </a:lnTo>
                  <a:lnTo>
                    <a:pt x="1225" y="14"/>
                  </a:lnTo>
                  <a:lnTo>
                    <a:pt x="1228" y="14"/>
                  </a:lnTo>
                  <a:lnTo>
                    <a:pt x="1230" y="13"/>
                  </a:lnTo>
                  <a:lnTo>
                    <a:pt x="1234" y="13"/>
                  </a:lnTo>
                  <a:lnTo>
                    <a:pt x="1236" y="14"/>
                  </a:lnTo>
                  <a:lnTo>
                    <a:pt x="1238" y="15"/>
                  </a:lnTo>
                  <a:lnTo>
                    <a:pt x="1238" y="15"/>
                  </a:lnTo>
                  <a:lnTo>
                    <a:pt x="1239" y="16"/>
                  </a:lnTo>
                  <a:lnTo>
                    <a:pt x="1241" y="16"/>
                  </a:lnTo>
                  <a:lnTo>
                    <a:pt x="1242" y="17"/>
                  </a:lnTo>
                  <a:lnTo>
                    <a:pt x="1242" y="17"/>
                  </a:lnTo>
                  <a:lnTo>
                    <a:pt x="1242" y="18"/>
                  </a:lnTo>
                  <a:lnTo>
                    <a:pt x="1247" y="22"/>
                  </a:lnTo>
                  <a:lnTo>
                    <a:pt x="1250" y="22"/>
                  </a:lnTo>
                  <a:lnTo>
                    <a:pt x="1250" y="23"/>
                  </a:lnTo>
                  <a:lnTo>
                    <a:pt x="1250" y="24"/>
                  </a:lnTo>
                  <a:lnTo>
                    <a:pt x="1252" y="24"/>
                  </a:lnTo>
                  <a:lnTo>
                    <a:pt x="1254" y="24"/>
                  </a:lnTo>
                  <a:lnTo>
                    <a:pt x="1257" y="24"/>
                  </a:lnTo>
                  <a:lnTo>
                    <a:pt x="1259" y="25"/>
                  </a:lnTo>
                  <a:lnTo>
                    <a:pt x="1261" y="26"/>
                  </a:lnTo>
                  <a:lnTo>
                    <a:pt x="1263" y="26"/>
                  </a:lnTo>
                  <a:lnTo>
                    <a:pt x="1265" y="25"/>
                  </a:lnTo>
                  <a:lnTo>
                    <a:pt x="1267" y="26"/>
                  </a:lnTo>
                  <a:lnTo>
                    <a:pt x="1268" y="26"/>
                  </a:lnTo>
                  <a:lnTo>
                    <a:pt x="1268" y="27"/>
                  </a:lnTo>
                  <a:lnTo>
                    <a:pt x="1268" y="28"/>
                  </a:lnTo>
                  <a:lnTo>
                    <a:pt x="1270" y="29"/>
                  </a:lnTo>
                  <a:lnTo>
                    <a:pt x="1273" y="30"/>
                  </a:lnTo>
                  <a:lnTo>
                    <a:pt x="1274" y="31"/>
                  </a:lnTo>
                  <a:lnTo>
                    <a:pt x="1275" y="31"/>
                  </a:lnTo>
                  <a:lnTo>
                    <a:pt x="1277" y="32"/>
                  </a:lnTo>
                  <a:lnTo>
                    <a:pt x="1278" y="31"/>
                  </a:lnTo>
                  <a:lnTo>
                    <a:pt x="1278" y="31"/>
                  </a:lnTo>
                  <a:lnTo>
                    <a:pt x="1280" y="31"/>
                  </a:lnTo>
                  <a:lnTo>
                    <a:pt x="1281" y="31"/>
                  </a:lnTo>
                  <a:lnTo>
                    <a:pt x="1283" y="31"/>
                  </a:lnTo>
                  <a:lnTo>
                    <a:pt x="1286" y="32"/>
                  </a:lnTo>
                  <a:lnTo>
                    <a:pt x="1285" y="33"/>
                  </a:lnTo>
                  <a:lnTo>
                    <a:pt x="1282" y="35"/>
                  </a:lnTo>
                  <a:close/>
                </a:path>
              </a:pathLst>
            </a:cu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Freeform 13"/>
            <p:cNvSpPr>
              <a:spLocks noEditPoints="1"/>
            </p:cNvSpPr>
            <p:nvPr/>
          </p:nvSpPr>
          <p:spPr bwMode="auto">
            <a:xfrm>
              <a:off x="3389" y="276"/>
              <a:ext cx="865" cy="716"/>
            </a:xfrm>
            <a:custGeom>
              <a:avLst/>
              <a:gdLst/>
              <a:ahLst/>
              <a:cxnLst>
                <a:cxn ang="0">
                  <a:pos x="793" y="63"/>
                </a:cxn>
                <a:cxn ang="0">
                  <a:pos x="796" y="93"/>
                </a:cxn>
                <a:cxn ang="0">
                  <a:pos x="801" y="104"/>
                </a:cxn>
                <a:cxn ang="0">
                  <a:pos x="773" y="155"/>
                </a:cxn>
                <a:cxn ang="0">
                  <a:pos x="765" y="172"/>
                </a:cxn>
                <a:cxn ang="0">
                  <a:pos x="784" y="193"/>
                </a:cxn>
                <a:cxn ang="0">
                  <a:pos x="779" y="228"/>
                </a:cxn>
                <a:cxn ang="0">
                  <a:pos x="786" y="256"/>
                </a:cxn>
                <a:cxn ang="0">
                  <a:pos x="799" y="302"/>
                </a:cxn>
                <a:cxn ang="0">
                  <a:pos x="788" y="345"/>
                </a:cxn>
                <a:cxn ang="0">
                  <a:pos x="796" y="363"/>
                </a:cxn>
                <a:cxn ang="0">
                  <a:pos x="805" y="372"/>
                </a:cxn>
                <a:cxn ang="0">
                  <a:pos x="796" y="387"/>
                </a:cxn>
                <a:cxn ang="0">
                  <a:pos x="791" y="398"/>
                </a:cxn>
                <a:cxn ang="0">
                  <a:pos x="816" y="410"/>
                </a:cxn>
                <a:cxn ang="0">
                  <a:pos x="821" y="433"/>
                </a:cxn>
                <a:cxn ang="0">
                  <a:pos x="831" y="443"/>
                </a:cxn>
                <a:cxn ang="0">
                  <a:pos x="813" y="458"/>
                </a:cxn>
                <a:cxn ang="0">
                  <a:pos x="778" y="471"/>
                </a:cxn>
                <a:cxn ang="0">
                  <a:pos x="777" y="491"/>
                </a:cxn>
                <a:cxn ang="0">
                  <a:pos x="801" y="490"/>
                </a:cxn>
                <a:cxn ang="0">
                  <a:pos x="815" y="534"/>
                </a:cxn>
                <a:cxn ang="0">
                  <a:pos x="783" y="588"/>
                </a:cxn>
                <a:cxn ang="0">
                  <a:pos x="694" y="580"/>
                </a:cxn>
                <a:cxn ang="0">
                  <a:pos x="600" y="620"/>
                </a:cxn>
                <a:cxn ang="0">
                  <a:pos x="512" y="635"/>
                </a:cxn>
                <a:cxn ang="0">
                  <a:pos x="444" y="658"/>
                </a:cxn>
                <a:cxn ang="0">
                  <a:pos x="358" y="678"/>
                </a:cxn>
                <a:cxn ang="0">
                  <a:pos x="241" y="714"/>
                </a:cxn>
                <a:cxn ang="0">
                  <a:pos x="138" y="705"/>
                </a:cxn>
                <a:cxn ang="0">
                  <a:pos x="100" y="671"/>
                </a:cxn>
                <a:cxn ang="0">
                  <a:pos x="70" y="634"/>
                </a:cxn>
                <a:cxn ang="0">
                  <a:pos x="45" y="563"/>
                </a:cxn>
                <a:cxn ang="0">
                  <a:pos x="78" y="538"/>
                </a:cxn>
                <a:cxn ang="0">
                  <a:pos x="81" y="512"/>
                </a:cxn>
                <a:cxn ang="0">
                  <a:pos x="14" y="489"/>
                </a:cxn>
                <a:cxn ang="0">
                  <a:pos x="32" y="443"/>
                </a:cxn>
                <a:cxn ang="0">
                  <a:pos x="34" y="405"/>
                </a:cxn>
                <a:cxn ang="0">
                  <a:pos x="71" y="368"/>
                </a:cxn>
                <a:cxn ang="0">
                  <a:pos x="125" y="319"/>
                </a:cxn>
                <a:cxn ang="0">
                  <a:pos x="147" y="231"/>
                </a:cxn>
                <a:cxn ang="0">
                  <a:pos x="209" y="162"/>
                </a:cxn>
                <a:cxn ang="0">
                  <a:pos x="291" y="139"/>
                </a:cxn>
                <a:cxn ang="0">
                  <a:pos x="354" y="135"/>
                </a:cxn>
                <a:cxn ang="0">
                  <a:pos x="434" y="126"/>
                </a:cxn>
                <a:cxn ang="0">
                  <a:pos x="523" y="95"/>
                </a:cxn>
                <a:cxn ang="0">
                  <a:pos x="581" y="84"/>
                </a:cxn>
                <a:cxn ang="0">
                  <a:pos x="669" y="53"/>
                </a:cxn>
                <a:cxn ang="0">
                  <a:pos x="748" y="20"/>
                </a:cxn>
                <a:cxn ang="0">
                  <a:pos x="800" y="4"/>
                </a:cxn>
                <a:cxn ang="0">
                  <a:pos x="790" y="16"/>
                </a:cxn>
                <a:cxn ang="0">
                  <a:pos x="841" y="42"/>
                </a:cxn>
                <a:cxn ang="0">
                  <a:pos x="819" y="369"/>
                </a:cxn>
                <a:cxn ang="0">
                  <a:pos x="829" y="359"/>
                </a:cxn>
                <a:cxn ang="0">
                  <a:pos x="826" y="376"/>
                </a:cxn>
                <a:cxn ang="0">
                  <a:pos x="841" y="110"/>
                </a:cxn>
                <a:cxn ang="0">
                  <a:pos x="849" y="75"/>
                </a:cxn>
                <a:cxn ang="0">
                  <a:pos x="851" y="135"/>
                </a:cxn>
                <a:cxn ang="0">
                  <a:pos x="797" y="19"/>
                </a:cxn>
                <a:cxn ang="0">
                  <a:pos x="829" y="412"/>
                </a:cxn>
                <a:cxn ang="0">
                  <a:pos x="838" y="86"/>
                </a:cxn>
                <a:cxn ang="0">
                  <a:pos x="794" y="498"/>
                </a:cxn>
                <a:cxn ang="0">
                  <a:pos x="795" y="369"/>
                </a:cxn>
              </a:cxnLst>
              <a:rect l="0" t="0" r="r" b="b"/>
              <a:pathLst>
                <a:path w="865" h="716">
                  <a:moveTo>
                    <a:pt x="839" y="45"/>
                  </a:moveTo>
                  <a:lnTo>
                    <a:pt x="837" y="45"/>
                  </a:lnTo>
                  <a:lnTo>
                    <a:pt x="836" y="44"/>
                  </a:lnTo>
                  <a:lnTo>
                    <a:pt x="834" y="44"/>
                  </a:lnTo>
                  <a:lnTo>
                    <a:pt x="828" y="43"/>
                  </a:lnTo>
                  <a:lnTo>
                    <a:pt x="826" y="43"/>
                  </a:lnTo>
                  <a:lnTo>
                    <a:pt x="824" y="42"/>
                  </a:lnTo>
                  <a:lnTo>
                    <a:pt x="822" y="42"/>
                  </a:lnTo>
                  <a:lnTo>
                    <a:pt x="818" y="43"/>
                  </a:lnTo>
                  <a:lnTo>
                    <a:pt x="814" y="45"/>
                  </a:lnTo>
                  <a:lnTo>
                    <a:pt x="801" y="51"/>
                  </a:lnTo>
                  <a:lnTo>
                    <a:pt x="800" y="51"/>
                  </a:lnTo>
                  <a:lnTo>
                    <a:pt x="799" y="52"/>
                  </a:lnTo>
                  <a:lnTo>
                    <a:pt x="799" y="51"/>
                  </a:lnTo>
                  <a:lnTo>
                    <a:pt x="797" y="51"/>
                  </a:lnTo>
                  <a:lnTo>
                    <a:pt x="798" y="52"/>
                  </a:lnTo>
                  <a:lnTo>
                    <a:pt x="798" y="51"/>
                  </a:lnTo>
                  <a:lnTo>
                    <a:pt x="798" y="52"/>
                  </a:lnTo>
                  <a:lnTo>
                    <a:pt x="797" y="52"/>
                  </a:lnTo>
                  <a:lnTo>
                    <a:pt x="797" y="52"/>
                  </a:lnTo>
                  <a:lnTo>
                    <a:pt x="797" y="52"/>
                  </a:lnTo>
                  <a:lnTo>
                    <a:pt x="796" y="51"/>
                  </a:lnTo>
                  <a:lnTo>
                    <a:pt x="796" y="50"/>
                  </a:lnTo>
                  <a:lnTo>
                    <a:pt x="797" y="51"/>
                  </a:lnTo>
                  <a:lnTo>
                    <a:pt x="799" y="49"/>
                  </a:lnTo>
                  <a:lnTo>
                    <a:pt x="798" y="49"/>
                  </a:lnTo>
                  <a:lnTo>
                    <a:pt x="796" y="50"/>
                  </a:lnTo>
                  <a:lnTo>
                    <a:pt x="796" y="51"/>
                  </a:lnTo>
                  <a:lnTo>
                    <a:pt x="793" y="55"/>
                  </a:lnTo>
                  <a:lnTo>
                    <a:pt x="793" y="56"/>
                  </a:lnTo>
                  <a:lnTo>
                    <a:pt x="793" y="57"/>
                  </a:lnTo>
                  <a:lnTo>
                    <a:pt x="793" y="57"/>
                  </a:lnTo>
                  <a:lnTo>
                    <a:pt x="792" y="58"/>
                  </a:lnTo>
                  <a:lnTo>
                    <a:pt x="794" y="61"/>
                  </a:lnTo>
                  <a:lnTo>
                    <a:pt x="794" y="60"/>
                  </a:lnTo>
                  <a:lnTo>
                    <a:pt x="794" y="61"/>
                  </a:lnTo>
                  <a:lnTo>
                    <a:pt x="791" y="63"/>
                  </a:lnTo>
                  <a:lnTo>
                    <a:pt x="792" y="63"/>
                  </a:lnTo>
                  <a:lnTo>
                    <a:pt x="793" y="64"/>
                  </a:lnTo>
                  <a:lnTo>
                    <a:pt x="793" y="63"/>
                  </a:lnTo>
                  <a:lnTo>
                    <a:pt x="794" y="63"/>
                  </a:lnTo>
                  <a:lnTo>
                    <a:pt x="795" y="61"/>
                  </a:lnTo>
                  <a:lnTo>
                    <a:pt x="796" y="60"/>
                  </a:lnTo>
                  <a:lnTo>
                    <a:pt x="794" y="58"/>
                  </a:lnTo>
                  <a:lnTo>
                    <a:pt x="796" y="58"/>
                  </a:lnTo>
                  <a:lnTo>
                    <a:pt x="797" y="58"/>
                  </a:lnTo>
                  <a:lnTo>
                    <a:pt x="806" y="61"/>
                  </a:lnTo>
                  <a:lnTo>
                    <a:pt x="820" y="67"/>
                  </a:lnTo>
                  <a:lnTo>
                    <a:pt x="825" y="68"/>
                  </a:lnTo>
                  <a:lnTo>
                    <a:pt x="831" y="69"/>
                  </a:lnTo>
                  <a:lnTo>
                    <a:pt x="833" y="69"/>
                  </a:lnTo>
                  <a:lnTo>
                    <a:pt x="834" y="69"/>
                  </a:lnTo>
                  <a:lnTo>
                    <a:pt x="834" y="70"/>
                  </a:lnTo>
                  <a:lnTo>
                    <a:pt x="829" y="72"/>
                  </a:lnTo>
                  <a:lnTo>
                    <a:pt x="828" y="72"/>
                  </a:lnTo>
                  <a:lnTo>
                    <a:pt x="829" y="72"/>
                  </a:lnTo>
                  <a:lnTo>
                    <a:pt x="830" y="72"/>
                  </a:lnTo>
                  <a:lnTo>
                    <a:pt x="830" y="73"/>
                  </a:lnTo>
                  <a:lnTo>
                    <a:pt x="830" y="73"/>
                  </a:lnTo>
                  <a:lnTo>
                    <a:pt x="830" y="72"/>
                  </a:lnTo>
                  <a:lnTo>
                    <a:pt x="832" y="72"/>
                  </a:lnTo>
                  <a:lnTo>
                    <a:pt x="832" y="71"/>
                  </a:lnTo>
                  <a:lnTo>
                    <a:pt x="832" y="72"/>
                  </a:lnTo>
                  <a:lnTo>
                    <a:pt x="826" y="76"/>
                  </a:lnTo>
                  <a:lnTo>
                    <a:pt x="812" y="81"/>
                  </a:lnTo>
                  <a:lnTo>
                    <a:pt x="803" y="85"/>
                  </a:lnTo>
                  <a:lnTo>
                    <a:pt x="801" y="86"/>
                  </a:lnTo>
                  <a:lnTo>
                    <a:pt x="801" y="87"/>
                  </a:lnTo>
                  <a:lnTo>
                    <a:pt x="800" y="87"/>
                  </a:lnTo>
                  <a:lnTo>
                    <a:pt x="800" y="88"/>
                  </a:lnTo>
                  <a:lnTo>
                    <a:pt x="800" y="88"/>
                  </a:lnTo>
                  <a:lnTo>
                    <a:pt x="799" y="88"/>
                  </a:lnTo>
                  <a:lnTo>
                    <a:pt x="799" y="88"/>
                  </a:lnTo>
                  <a:lnTo>
                    <a:pt x="798" y="89"/>
                  </a:lnTo>
                  <a:lnTo>
                    <a:pt x="799" y="89"/>
                  </a:lnTo>
                  <a:lnTo>
                    <a:pt x="796" y="90"/>
                  </a:lnTo>
                  <a:lnTo>
                    <a:pt x="796" y="92"/>
                  </a:lnTo>
                  <a:lnTo>
                    <a:pt x="797" y="92"/>
                  </a:lnTo>
                  <a:lnTo>
                    <a:pt x="796" y="92"/>
                  </a:lnTo>
                  <a:lnTo>
                    <a:pt x="796" y="93"/>
                  </a:lnTo>
                  <a:lnTo>
                    <a:pt x="797" y="93"/>
                  </a:lnTo>
                  <a:lnTo>
                    <a:pt x="797" y="93"/>
                  </a:lnTo>
                  <a:lnTo>
                    <a:pt x="796" y="93"/>
                  </a:lnTo>
                  <a:lnTo>
                    <a:pt x="797" y="94"/>
                  </a:lnTo>
                  <a:lnTo>
                    <a:pt x="795" y="94"/>
                  </a:lnTo>
                  <a:lnTo>
                    <a:pt x="795" y="94"/>
                  </a:lnTo>
                  <a:lnTo>
                    <a:pt x="796" y="94"/>
                  </a:lnTo>
                  <a:lnTo>
                    <a:pt x="796" y="95"/>
                  </a:lnTo>
                  <a:lnTo>
                    <a:pt x="794" y="94"/>
                  </a:lnTo>
                  <a:lnTo>
                    <a:pt x="794" y="96"/>
                  </a:lnTo>
                  <a:lnTo>
                    <a:pt x="795" y="96"/>
                  </a:lnTo>
                  <a:lnTo>
                    <a:pt x="795" y="95"/>
                  </a:lnTo>
                  <a:lnTo>
                    <a:pt x="796" y="98"/>
                  </a:lnTo>
                  <a:lnTo>
                    <a:pt x="797" y="98"/>
                  </a:lnTo>
                  <a:lnTo>
                    <a:pt x="796" y="98"/>
                  </a:lnTo>
                  <a:lnTo>
                    <a:pt x="796" y="99"/>
                  </a:lnTo>
                  <a:lnTo>
                    <a:pt x="795" y="100"/>
                  </a:lnTo>
                  <a:lnTo>
                    <a:pt x="794" y="100"/>
                  </a:lnTo>
                  <a:lnTo>
                    <a:pt x="794" y="99"/>
                  </a:lnTo>
                  <a:lnTo>
                    <a:pt x="796" y="98"/>
                  </a:lnTo>
                  <a:lnTo>
                    <a:pt x="794" y="97"/>
                  </a:lnTo>
                  <a:lnTo>
                    <a:pt x="794" y="98"/>
                  </a:lnTo>
                  <a:lnTo>
                    <a:pt x="792" y="99"/>
                  </a:lnTo>
                  <a:lnTo>
                    <a:pt x="792" y="102"/>
                  </a:lnTo>
                  <a:lnTo>
                    <a:pt x="793" y="103"/>
                  </a:lnTo>
                  <a:lnTo>
                    <a:pt x="796" y="102"/>
                  </a:lnTo>
                  <a:lnTo>
                    <a:pt x="798" y="102"/>
                  </a:lnTo>
                  <a:lnTo>
                    <a:pt x="798" y="102"/>
                  </a:lnTo>
                  <a:lnTo>
                    <a:pt x="798" y="102"/>
                  </a:lnTo>
                  <a:lnTo>
                    <a:pt x="798" y="103"/>
                  </a:lnTo>
                  <a:lnTo>
                    <a:pt x="798" y="104"/>
                  </a:lnTo>
                  <a:lnTo>
                    <a:pt x="800" y="106"/>
                  </a:lnTo>
                  <a:lnTo>
                    <a:pt x="800" y="107"/>
                  </a:lnTo>
                  <a:lnTo>
                    <a:pt x="800" y="107"/>
                  </a:lnTo>
                  <a:lnTo>
                    <a:pt x="800" y="106"/>
                  </a:lnTo>
                  <a:lnTo>
                    <a:pt x="800" y="106"/>
                  </a:lnTo>
                  <a:lnTo>
                    <a:pt x="799" y="106"/>
                  </a:lnTo>
                  <a:lnTo>
                    <a:pt x="799" y="103"/>
                  </a:lnTo>
                  <a:lnTo>
                    <a:pt x="800" y="104"/>
                  </a:lnTo>
                  <a:lnTo>
                    <a:pt x="801" y="104"/>
                  </a:lnTo>
                  <a:lnTo>
                    <a:pt x="802" y="106"/>
                  </a:lnTo>
                  <a:lnTo>
                    <a:pt x="805" y="106"/>
                  </a:lnTo>
                  <a:lnTo>
                    <a:pt x="805" y="106"/>
                  </a:lnTo>
                  <a:lnTo>
                    <a:pt x="804" y="105"/>
                  </a:lnTo>
                  <a:lnTo>
                    <a:pt x="804" y="106"/>
                  </a:lnTo>
                  <a:lnTo>
                    <a:pt x="803" y="105"/>
                  </a:lnTo>
                  <a:lnTo>
                    <a:pt x="805" y="105"/>
                  </a:lnTo>
                  <a:lnTo>
                    <a:pt x="808" y="106"/>
                  </a:lnTo>
                  <a:lnTo>
                    <a:pt x="809" y="107"/>
                  </a:lnTo>
                  <a:lnTo>
                    <a:pt x="810" y="107"/>
                  </a:lnTo>
                  <a:lnTo>
                    <a:pt x="818" y="108"/>
                  </a:lnTo>
                  <a:lnTo>
                    <a:pt x="818" y="109"/>
                  </a:lnTo>
                  <a:lnTo>
                    <a:pt x="817" y="109"/>
                  </a:lnTo>
                  <a:lnTo>
                    <a:pt x="818" y="111"/>
                  </a:lnTo>
                  <a:lnTo>
                    <a:pt x="816" y="114"/>
                  </a:lnTo>
                  <a:lnTo>
                    <a:pt x="817" y="114"/>
                  </a:lnTo>
                  <a:lnTo>
                    <a:pt x="813" y="118"/>
                  </a:lnTo>
                  <a:lnTo>
                    <a:pt x="807" y="121"/>
                  </a:lnTo>
                  <a:lnTo>
                    <a:pt x="806" y="123"/>
                  </a:lnTo>
                  <a:lnTo>
                    <a:pt x="798" y="128"/>
                  </a:lnTo>
                  <a:lnTo>
                    <a:pt x="798" y="129"/>
                  </a:lnTo>
                  <a:lnTo>
                    <a:pt x="796" y="130"/>
                  </a:lnTo>
                  <a:lnTo>
                    <a:pt x="795" y="131"/>
                  </a:lnTo>
                  <a:lnTo>
                    <a:pt x="794" y="134"/>
                  </a:lnTo>
                  <a:lnTo>
                    <a:pt x="794" y="135"/>
                  </a:lnTo>
                  <a:lnTo>
                    <a:pt x="796" y="137"/>
                  </a:lnTo>
                  <a:lnTo>
                    <a:pt x="796" y="138"/>
                  </a:lnTo>
                  <a:lnTo>
                    <a:pt x="798" y="139"/>
                  </a:lnTo>
                  <a:lnTo>
                    <a:pt x="799" y="139"/>
                  </a:lnTo>
                  <a:lnTo>
                    <a:pt x="800" y="140"/>
                  </a:lnTo>
                  <a:lnTo>
                    <a:pt x="800" y="141"/>
                  </a:lnTo>
                  <a:lnTo>
                    <a:pt x="794" y="142"/>
                  </a:lnTo>
                  <a:lnTo>
                    <a:pt x="781" y="147"/>
                  </a:lnTo>
                  <a:lnTo>
                    <a:pt x="778" y="147"/>
                  </a:lnTo>
                  <a:lnTo>
                    <a:pt x="777" y="147"/>
                  </a:lnTo>
                  <a:lnTo>
                    <a:pt x="777" y="148"/>
                  </a:lnTo>
                  <a:lnTo>
                    <a:pt x="775" y="152"/>
                  </a:lnTo>
                  <a:lnTo>
                    <a:pt x="775" y="154"/>
                  </a:lnTo>
                  <a:lnTo>
                    <a:pt x="773" y="155"/>
                  </a:lnTo>
                  <a:lnTo>
                    <a:pt x="773" y="155"/>
                  </a:lnTo>
                  <a:lnTo>
                    <a:pt x="774" y="155"/>
                  </a:lnTo>
                  <a:lnTo>
                    <a:pt x="773" y="156"/>
                  </a:lnTo>
                  <a:lnTo>
                    <a:pt x="774" y="156"/>
                  </a:lnTo>
                  <a:lnTo>
                    <a:pt x="773" y="156"/>
                  </a:lnTo>
                  <a:lnTo>
                    <a:pt x="767" y="162"/>
                  </a:lnTo>
                  <a:lnTo>
                    <a:pt x="760" y="167"/>
                  </a:lnTo>
                  <a:lnTo>
                    <a:pt x="759" y="166"/>
                  </a:lnTo>
                  <a:lnTo>
                    <a:pt x="759" y="165"/>
                  </a:lnTo>
                  <a:lnTo>
                    <a:pt x="758" y="163"/>
                  </a:lnTo>
                  <a:lnTo>
                    <a:pt x="758" y="163"/>
                  </a:lnTo>
                  <a:lnTo>
                    <a:pt x="757" y="166"/>
                  </a:lnTo>
                  <a:lnTo>
                    <a:pt x="755" y="166"/>
                  </a:lnTo>
                  <a:lnTo>
                    <a:pt x="752" y="165"/>
                  </a:lnTo>
                  <a:lnTo>
                    <a:pt x="751" y="163"/>
                  </a:lnTo>
                  <a:lnTo>
                    <a:pt x="750" y="163"/>
                  </a:lnTo>
                  <a:lnTo>
                    <a:pt x="747" y="163"/>
                  </a:lnTo>
                  <a:lnTo>
                    <a:pt x="746" y="162"/>
                  </a:lnTo>
                  <a:lnTo>
                    <a:pt x="745" y="162"/>
                  </a:lnTo>
                  <a:lnTo>
                    <a:pt x="744" y="160"/>
                  </a:lnTo>
                  <a:lnTo>
                    <a:pt x="743" y="160"/>
                  </a:lnTo>
                  <a:lnTo>
                    <a:pt x="744" y="161"/>
                  </a:lnTo>
                  <a:lnTo>
                    <a:pt x="744" y="162"/>
                  </a:lnTo>
                  <a:lnTo>
                    <a:pt x="745" y="162"/>
                  </a:lnTo>
                  <a:lnTo>
                    <a:pt x="746" y="163"/>
                  </a:lnTo>
                  <a:lnTo>
                    <a:pt x="746" y="163"/>
                  </a:lnTo>
                  <a:lnTo>
                    <a:pt x="750" y="163"/>
                  </a:lnTo>
                  <a:lnTo>
                    <a:pt x="751" y="166"/>
                  </a:lnTo>
                  <a:lnTo>
                    <a:pt x="752" y="166"/>
                  </a:lnTo>
                  <a:lnTo>
                    <a:pt x="754" y="167"/>
                  </a:lnTo>
                  <a:lnTo>
                    <a:pt x="756" y="169"/>
                  </a:lnTo>
                  <a:lnTo>
                    <a:pt x="758" y="172"/>
                  </a:lnTo>
                  <a:lnTo>
                    <a:pt x="758" y="173"/>
                  </a:lnTo>
                  <a:lnTo>
                    <a:pt x="759" y="173"/>
                  </a:lnTo>
                  <a:lnTo>
                    <a:pt x="759" y="172"/>
                  </a:lnTo>
                  <a:lnTo>
                    <a:pt x="761" y="171"/>
                  </a:lnTo>
                  <a:lnTo>
                    <a:pt x="762" y="171"/>
                  </a:lnTo>
                  <a:lnTo>
                    <a:pt x="761" y="171"/>
                  </a:lnTo>
                  <a:lnTo>
                    <a:pt x="763" y="170"/>
                  </a:lnTo>
                  <a:lnTo>
                    <a:pt x="764" y="171"/>
                  </a:lnTo>
                  <a:lnTo>
                    <a:pt x="765" y="172"/>
                  </a:lnTo>
                  <a:lnTo>
                    <a:pt x="767" y="173"/>
                  </a:lnTo>
                  <a:lnTo>
                    <a:pt x="768" y="173"/>
                  </a:lnTo>
                  <a:lnTo>
                    <a:pt x="769" y="173"/>
                  </a:lnTo>
                  <a:lnTo>
                    <a:pt x="771" y="175"/>
                  </a:lnTo>
                  <a:lnTo>
                    <a:pt x="771" y="177"/>
                  </a:lnTo>
                  <a:lnTo>
                    <a:pt x="771" y="177"/>
                  </a:lnTo>
                  <a:lnTo>
                    <a:pt x="772" y="177"/>
                  </a:lnTo>
                  <a:lnTo>
                    <a:pt x="773" y="178"/>
                  </a:lnTo>
                  <a:lnTo>
                    <a:pt x="774" y="177"/>
                  </a:lnTo>
                  <a:lnTo>
                    <a:pt x="773" y="179"/>
                  </a:lnTo>
                  <a:lnTo>
                    <a:pt x="774" y="180"/>
                  </a:lnTo>
                  <a:lnTo>
                    <a:pt x="774" y="183"/>
                  </a:lnTo>
                  <a:lnTo>
                    <a:pt x="775" y="182"/>
                  </a:lnTo>
                  <a:lnTo>
                    <a:pt x="776" y="183"/>
                  </a:lnTo>
                  <a:lnTo>
                    <a:pt x="776" y="183"/>
                  </a:lnTo>
                  <a:lnTo>
                    <a:pt x="776" y="183"/>
                  </a:lnTo>
                  <a:lnTo>
                    <a:pt x="775" y="181"/>
                  </a:lnTo>
                  <a:lnTo>
                    <a:pt x="777" y="180"/>
                  </a:lnTo>
                  <a:lnTo>
                    <a:pt x="780" y="181"/>
                  </a:lnTo>
                  <a:lnTo>
                    <a:pt x="780" y="181"/>
                  </a:lnTo>
                  <a:lnTo>
                    <a:pt x="782" y="182"/>
                  </a:lnTo>
                  <a:lnTo>
                    <a:pt x="781" y="183"/>
                  </a:lnTo>
                  <a:lnTo>
                    <a:pt x="782" y="183"/>
                  </a:lnTo>
                  <a:lnTo>
                    <a:pt x="783" y="182"/>
                  </a:lnTo>
                  <a:lnTo>
                    <a:pt x="784" y="182"/>
                  </a:lnTo>
                  <a:lnTo>
                    <a:pt x="783" y="181"/>
                  </a:lnTo>
                  <a:lnTo>
                    <a:pt x="785" y="180"/>
                  </a:lnTo>
                  <a:lnTo>
                    <a:pt x="788" y="180"/>
                  </a:lnTo>
                  <a:lnTo>
                    <a:pt x="790" y="181"/>
                  </a:lnTo>
                  <a:lnTo>
                    <a:pt x="787" y="184"/>
                  </a:lnTo>
                  <a:lnTo>
                    <a:pt x="787" y="186"/>
                  </a:lnTo>
                  <a:lnTo>
                    <a:pt x="786" y="187"/>
                  </a:lnTo>
                  <a:lnTo>
                    <a:pt x="785" y="188"/>
                  </a:lnTo>
                  <a:lnTo>
                    <a:pt x="785" y="188"/>
                  </a:lnTo>
                  <a:lnTo>
                    <a:pt x="784" y="188"/>
                  </a:lnTo>
                  <a:lnTo>
                    <a:pt x="784" y="189"/>
                  </a:lnTo>
                  <a:lnTo>
                    <a:pt x="785" y="191"/>
                  </a:lnTo>
                  <a:lnTo>
                    <a:pt x="785" y="192"/>
                  </a:lnTo>
                  <a:lnTo>
                    <a:pt x="784" y="192"/>
                  </a:lnTo>
                  <a:lnTo>
                    <a:pt x="784" y="193"/>
                  </a:lnTo>
                  <a:lnTo>
                    <a:pt x="785" y="193"/>
                  </a:lnTo>
                  <a:lnTo>
                    <a:pt x="784" y="197"/>
                  </a:lnTo>
                  <a:lnTo>
                    <a:pt x="783" y="197"/>
                  </a:lnTo>
                  <a:lnTo>
                    <a:pt x="782" y="197"/>
                  </a:lnTo>
                  <a:lnTo>
                    <a:pt x="780" y="199"/>
                  </a:lnTo>
                  <a:lnTo>
                    <a:pt x="778" y="200"/>
                  </a:lnTo>
                  <a:lnTo>
                    <a:pt x="779" y="201"/>
                  </a:lnTo>
                  <a:lnTo>
                    <a:pt x="782" y="203"/>
                  </a:lnTo>
                  <a:lnTo>
                    <a:pt x="783" y="204"/>
                  </a:lnTo>
                  <a:lnTo>
                    <a:pt x="779" y="206"/>
                  </a:lnTo>
                  <a:lnTo>
                    <a:pt x="777" y="206"/>
                  </a:lnTo>
                  <a:lnTo>
                    <a:pt x="778" y="206"/>
                  </a:lnTo>
                  <a:lnTo>
                    <a:pt x="777" y="206"/>
                  </a:lnTo>
                  <a:lnTo>
                    <a:pt x="775" y="208"/>
                  </a:lnTo>
                  <a:lnTo>
                    <a:pt x="772" y="210"/>
                  </a:lnTo>
                  <a:lnTo>
                    <a:pt x="773" y="212"/>
                  </a:lnTo>
                  <a:lnTo>
                    <a:pt x="773" y="212"/>
                  </a:lnTo>
                  <a:lnTo>
                    <a:pt x="774" y="212"/>
                  </a:lnTo>
                  <a:lnTo>
                    <a:pt x="773" y="215"/>
                  </a:lnTo>
                  <a:lnTo>
                    <a:pt x="776" y="216"/>
                  </a:lnTo>
                  <a:lnTo>
                    <a:pt x="780" y="217"/>
                  </a:lnTo>
                  <a:lnTo>
                    <a:pt x="782" y="218"/>
                  </a:lnTo>
                  <a:lnTo>
                    <a:pt x="784" y="219"/>
                  </a:lnTo>
                  <a:lnTo>
                    <a:pt x="785" y="220"/>
                  </a:lnTo>
                  <a:lnTo>
                    <a:pt x="785" y="222"/>
                  </a:lnTo>
                  <a:lnTo>
                    <a:pt x="784" y="224"/>
                  </a:lnTo>
                  <a:lnTo>
                    <a:pt x="783" y="223"/>
                  </a:lnTo>
                  <a:lnTo>
                    <a:pt x="779" y="225"/>
                  </a:lnTo>
                  <a:lnTo>
                    <a:pt x="777" y="225"/>
                  </a:lnTo>
                  <a:lnTo>
                    <a:pt x="777" y="224"/>
                  </a:lnTo>
                  <a:lnTo>
                    <a:pt x="777" y="225"/>
                  </a:lnTo>
                  <a:lnTo>
                    <a:pt x="776" y="225"/>
                  </a:lnTo>
                  <a:lnTo>
                    <a:pt x="776" y="227"/>
                  </a:lnTo>
                  <a:lnTo>
                    <a:pt x="773" y="229"/>
                  </a:lnTo>
                  <a:lnTo>
                    <a:pt x="772" y="230"/>
                  </a:lnTo>
                  <a:lnTo>
                    <a:pt x="775" y="229"/>
                  </a:lnTo>
                  <a:lnTo>
                    <a:pt x="777" y="228"/>
                  </a:lnTo>
                  <a:lnTo>
                    <a:pt x="777" y="229"/>
                  </a:lnTo>
                  <a:lnTo>
                    <a:pt x="778" y="228"/>
                  </a:lnTo>
                  <a:lnTo>
                    <a:pt x="779" y="228"/>
                  </a:lnTo>
                  <a:lnTo>
                    <a:pt x="780" y="229"/>
                  </a:lnTo>
                  <a:lnTo>
                    <a:pt x="780" y="229"/>
                  </a:lnTo>
                  <a:lnTo>
                    <a:pt x="779" y="229"/>
                  </a:lnTo>
                  <a:lnTo>
                    <a:pt x="779" y="230"/>
                  </a:lnTo>
                  <a:lnTo>
                    <a:pt x="778" y="231"/>
                  </a:lnTo>
                  <a:lnTo>
                    <a:pt x="779" y="231"/>
                  </a:lnTo>
                  <a:lnTo>
                    <a:pt x="779" y="232"/>
                  </a:lnTo>
                  <a:lnTo>
                    <a:pt x="775" y="233"/>
                  </a:lnTo>
                  <a:lnTo>
                    <a:pt x="772" y="234"/>
                  </a:lnTo>
                  <a:lnTo>
                    <a:pt x="775" y="233"/>
                  </a:lnTo>
                  <a:lnTo>
                    <a:pt x="779" y="233"/>
                  </a:lnTo>
                  <a:lnTo>
                    <a:pt x="780" y="234"/>
                  </a:lnTo>
                  <a:lnTo>
                    <a:pt x="779" y="234"/>
                  </a:lnTo>
                  <a:lnTo>
                    <a:pt x="779" y="236"/>
                  </a:lnTo>
                  <a:lnTo>
                    <a:pt x="778" y="236"/>
                  </a:lnTo>
                  <a:lnTo>
                    <a:pt x="777" y="236"/>
                  </a:lnTo>
                  <a:lnTo>
                    <a:pt x="776" y="236"/>
                  </a:lnTo>
                  <a:lnTo>
                    <a:pt x="774" y="237"/>
                  </a:lnTo>
                  <a:lnTo>
                    <a:pt x="773" y="237"/>
                  </a:lnTo>
                  <a:lnTo>
                    <a:pt x="772" y="237"/>
                  </a:lnTo>
                  <a:lnTo>
                    <a:pt x="773" y="239"/>
                  </a:lnTo>
                  <a:lnTo>
                    <a:pt x="773" y="237"/>
                  </a:lnTo>
                  <a:lnTo>
                    <a:pt x="775" y="237"/>
                  </a:lnTo>
                  <a:lnTo>
                    <a:pt x="776" y="236"/>
                  </a:lnTo>
                  <a:lnTo>
                    <a:pt x="778" y="237"/>
                  </a:lnTo>
                  <a:lnTo>
                    <a:pt x="778" y="237"/>
                  </a:lnTo>
                  <a:lnTo>
                    <a:pt x="779" y="239"/>
                  </a:lnTo>
                  <a:lnTo>
                    <a:pt x="778" y="243"/>
                  </a:lnTo>
                  <a:lnTo>
                    <a:pt x="779" y="245"/>
                  </a:lnTo>
                  <a:lnTo>
                    <a:pt x="782" y="247"/>
                  </a:lnTo>
                  <a:lnTo>
                    <a:pt x="782" y="246"/>
                  </a:lnTo>
                  <a:lnTo>
                    <a:pt x="785" y="247"/>
                  </a:lnTo>
                  <a:lnTo>
                    <a:pt x="786" y="246"/>
                  </a:lnTo>
                  <a:lnTo>
                    <a:pt x="787" y="246"/>
                  </a:lnTo>
                  <a:lnTo>
                    <a:pt x="786" y="248"/>
                  </a:lnTo>
                  <a:lnTo>
                    <a:pt x="787" y="251"/>
                  </a:lnTo>
                  <a:lnTo>
                    <a:pt x="786" y="252"/>
                  </a:lnTo>
                  <a:lnTo>
                    <a:pt x="787" y="254"/>
                  </a:lnTo>
                  <a:lnTo>
                    <a:pt x="787" y="255"/>
                  </a:lnTo>
                  <a:lnTo>
                    <a:pt x="786" y="256"/>
                  </a:lnTo>
                  <a:lnTo>
                    <a:pt x="786" y="256"/>
                  </a:lnTo>
                  <a:lnTo>
                    <a:pt x="786" y="257"/>
                  </a:lnTo>
                  <a:lnTo>
                    <a:pt x="786" y="258"/>
                  </a:lnTo>
                  <a:lnTo>
                    <a:pt x="786" y="260"/>
                  </a:lnTo>
                  <a:lnTo>
                    <a:pt x="786" y="260"/>
                  </a:lnTo>
                  <a:lnTo>
                    <a:pt x="789" y="263"/>
                  </a:lnTo>
                  <a:lnTo>
                    <a:pt x="792" y="265"/>
                  </a:lnTo>
                  <a:lnTo>
                    <a:pt x="795" y="266"/>
                  </a:lnTo>
                  <a:lnTo>
                    <a:pt x="799" y="267"/>
                  </a:lnTo>
                  <a:lnTo>
                    <a:pt x="801" y="267"/>
                  </a:lnTo>
                  <a:lnTo>
                    <a:pt x="801" y="267"/>
                  </a:lnTo>
                  <a:lnTo>
                    <a:pt x="803" y="267"/>
                  </a:lnTo>
                  <a:lnTo>
                    <a:pt x="802" y="267"/>
                  </a:lnTo>
                  <a:lnTo>
                    <a:pt x="802" y="268"/>
                  </a:lnTo>
                  <a:lnTo>
                    <a:pt x="803" y="267"/>
                  </a:lnTo>
                  <a:lnTo>
                    <a:pt x="802" y="268"/>
                  </a:lnTo>
                  <a:lnTo>
                    <a:pt x="799" y="270"/>
                  </a:lnTo>
                  <a:lnTo>
                    <a:pt x="797" y="271"/>
                  </a:lnTo>
                  <a:lnTo>
                    <a:pt x="794" y="273"/>
                  </a:lnTo>
                  <a:lnTo>
                    <a:pt x="792" y="276"/>
                  </a:lnTo>
                  <a:lnTo>
                    <a:pt x="792" y="279"/>
                  </a:lnTo>
                  <a:lnTo>
                    <a:pt x="793" y="280"/>
                  </a:lnTo>
                  <a:lnTo>
                    <a:pt x="794" y="281"/>
                  </a:lnTo>
                  <a:lnTo>
                    <a:pt x="793" y="282"/>
                  </a:lnTo>
                  <a:lnTo>
                    <a:pt x="793" y="283"/>
                  </a:lnTo>
                  <a:lnTo>
                    <a:pt x="794" y="283"/>
                  </a:lnTo>
                  <a:lnTo>
                    <a:pt x="796" y="287"/>
                  </a:lnTo>
                  <a:lnTo>
                    <a:pt x="798" y="290"/>
                  </a:lnTo>
                  <a:lnTo>
                    <a:pt x="801" y="291"/>
                  </a:lnTo>
                  <a:lnTo>
                    <a:pt x="805" y="293"/>
                  </a:lnTo>
                  <a:lnTo>
                    <a:pt x="806" y="293"/>
                  </a:lnTo>
                  <a:lnTo>
                    <a:pt x="807" y="294"/>
                  </a:lnTo>
                  <a:lnTo>
                    <a:pt x="807" y="294"/>
                  </a:lnTo>
                  <a:lnTo>
                    <a:pt x="811" y="296"/>
                  </a:lnTo>
                  <a:lnTo>
                    <a:pt x="814" y="296"/>
                  </a:lnTo>
                  <a:lnTo>
                    <a:pt x="813" y="296"/>
                  </a:lnTo>
                  <a:lnTo>
                    <a:pt x="811" y="296"/>
                  </a:lnTo>
                  <a:lnTo>
                    <a:pt x="809" y="297"/>
                  </a:lnTo>
                  <a:lnTo>
                    <a:pt x="803" y="299"/>
                  </a:lnTo>
                  <a:lnTo>
                    <a:pt x="799" y="302"/>
                  </a:lnTo>
                  <a:lnTo>
                    <a:pt x="798" y="305"/>
                  </a:lnTo>
                  <a:lnTo>
                    <a:pt x="798" y="307"/>
                  </a:lnTo>
                  <a:lnTo>
                    <a:pt x="798" y="307"/>
                  </a:lnTo>
                  <a:lnTo>
                    <a:pt x="798" y="308"/>
                  </a:lnTo>
                  <a:lnTo>
                    <a:pt x="799" y="310"/>
                  </a:lnTo>
                  <a:lnTo>
                    <a:pt x="801" y="312"/>
                  </a:lnTo>
                  <a:lnTo>
                    <a:pt x="801" y="313"/>
                  </a:lnTo>
                  <a:lnTo>
                    <a:pt x="801" y="314"/>
                  </a:lnTo>
                  <a:lnTo>
                    <a:pt x="798" y="318"/>
                  </a:lnTo>
                  <a:lnTo>
                    <a:pt x="794" y="322"/>
                  </a:lnTo>
                  <a:lnTo>
                    <a:pt x="794" y="325"/>
                  </a:lnTo>
                  <a:lnTo>
                    <a:pt x="796" y="329"/>
                  </a:lnTo>
                  <a:lnTo>
                    <a:pt x="801" y="334"/>
                  </a:lnTo>
                  <a:lnTo>
                    <a:pt x="803" y="335"/>
                  </a:lnTo>
                  <a:lnTo>
                    <a:pt x="798" y="338"/>
                  </a:lnTo>
                  <a:lnTo>
                    <a:pt x="796" y="337"/>
                  </a:lnTo>
                  <a:lnTo>
                    <a:pt x="797" y="336"/>
                  </a:lnTo>
                  <a:lnTo>
                    <a:pt x="797" y="336"/>
                  </a:lnTo>
                  <a:lnTo>
                    <a:pt x="796" y="337"/>
                  </a:lnTo>
                  <a:lnTo>
                    <a:pt x="794" y="337"/>
                  </a:lnTo>
                  <a:lnTo>
                    <a:pt x="794" y="336"/>
                  </a:lnTo>
                  <a:lnTo>
                    <a:pt x="794" y="336"/>
                  </a:lnTo>
                  <a:lnTo>
                    <a:pt x="794" y="337"/>
                  </a:lnTo>
                  <a:lnTo>
                    <a:pt x="796" y="337"/>
                  </a:lnTo>
                  <a:lnTo>
                    <a:pt x="797" y="338"/>
                  </a:lnTo>
                  <a:lnTo>
                    <a:pt x="796" y="339"/>
                  </a:lnTo>
                  <a:lnTo>
                    <a:pt x="796" y="339"/>
                  </a:lnTo>
                  <a:lnTo>
                    <a:pt x="797" y="339"/>
                  </a:lnTo>
                  <a:lnTo>
                    <a:pt x="800" y="339"/>
                  </a:lnTo>
                  <a:lnTo>
                    <a:pt x="800" y="339"/>
                  </a:lnTo>
                  <a:lnTo>
                    <a:pt x="800" y="341"/>
                  </a:lnTo>
                  <a:lnTo>
                    <a:pt x="799" y="343"/>
                  </a:lnTo>
                  <a:lnTo>
                    <a:pt x="797" y="345"/>
                  </a:lnTo>
                  <a:lnTo>
                    <a:pt x="796" y="347"/>
                  </a:lnTo>
                  <a:lnTo>
                    <a:pt x="796" y="348"/>
                  </a:lnTo>
                  <a:lnTo>
                    <a:pt x="794" y="348"/>
                  </a:lnTo>
                  <a:lnTo>
                    <a:pt x="792" y="348"/>
                  </a:lnTo>
                  <a:lnTo>
                    <a:pt x="790" y="347"/>
                  </a:lnTo>
                  <a:lnTo>
                    <a:pt x="789" y="346"/>
                  </a:lnTo>
                  <a:lnTo>
                    <a:pt x="788" y="345"/>
                  </a:lnTo>
                  <a:lnTo>
                    <a:pt x="786" y="344"/>
                  </a:lnTo>
                  <a:lnTo>
                    <a:pt x="786" y="343"/>
                  </a:lnTo>
                  <a:lnTo>
                    <a:pt x="787" y="342"/>
                  </a:lnTo>
                  <a:lnTo>
                    <a:pt x="789" y="341"/>
                  </a:lnTo>
                  <a:lnTo>
                    <a:pt x="788" y="339"/>
                  </a:lnTo>
                  <a:lnTo>
                    <a:pt x="787" y="339"/>
                  </a:lnTo>
                  <a:lnTo>
                    <a:pt x="787" y="341"/>
                  </a:lnTo>
                  <a:lnTo>
                    <a:pt x="786" y="339"/>
                  </a:lnTo>
                  <a:lnTo>
                    <a:pt x="786" y="339"/>
                  </a:lnTo>
                  <a:lnTo>
                    <a:pt x="786" y="341"/>
                  </a:lnTo>
                  <a:lnTo>
                    <a:pt x="787" y="341"/>
                  </a:lnTo>
                  <a:lnTo>
                    <a:pt x="788" y="341"/>
                  </a:lnTo>
                  <a:lnTo>
                    <a:pt x="786" y="341"/>
                  </a:lnTo>
                  <a:lnTo>
                    <a:pt x="785" y="343"/>
                  </a:lnTo>
                  <a:lnTo>
                    <a:pt x="785" y="347"/>
                  </a:lnTo>
                  <a:lnTo>
                    <a:pt x="787" y="348"/>
                  </a:lnTo>
                  <a:lnTo>
                    <a:pt x="789" y="348"/>
                  </a:lnTo>
                  <a:lnTo>
                    <a:pt x="789" y="348"/>
                  </a:lnTo>
                  <a:lnTo>
                    <a:pt x="791" y="349"/>
                  </a:lnTo>
                  <a:lnTo>
                    <a:pt x="791" y="350"/>
                  </a:lnTo>
                  <a:lnTo>
                    <a:pt x="791" y="349"/>
                  </a:lnTo>
                  <a:lnTo>
                    <a:pt x="792" y="349"/>
                  </a:lnTo>
                  <a:lnTo>
                    <a:pt x="796" y="349"/>
                  </a:lnTo>
                  <a:lnTo>
                    <a:pt x="797" y="350"/>
                  </a:lnTo>
                  <a:lnTo>
                    <a:pt x="798" y="352"/>
                  </a:lnTo>
                  <a:lnTo>
                    <a:pt x="798" y="353"/>
                  </a:lnTo>
                  <a:lnTo>
                    <a:pt x="799" y="354"/>
                  </a:lnTo>
                  <a:lnTo>
                    <a:pt x="798" y="354"/>
                  </a:lnTo>
                  <a:lnTo>
                    <a:pt x="799" y="354"/>
                  </a:lnTo>
                  <a:lnTo>
                    <a:pt x="799" y="355"/>
                  </a:lnTo>
                  <a:lnTo>
                    <a:pt x="799" y="357"/>
                  </a:lnTo>
                  <a:lnTo>
                    <a:pt x="802" y="359"/>
                  </a:lnTo>
                  <a:lnTo>
                    <a:pt x="801" y="359"/>
                  </a:lnTo>
                  <a:lnTo>
                    <a:pt x="800" y="360"/>
                  </a:lnTo>
                  <a:lnTo>
                    <a:pt x="800" y="362"/>
                  </a:lnTo>
                  <a:lnTo>
                    <a:pt x="799" y="362"/>
                  </a:lnTo>
                  <a:lnTo>
                    <a:pt x="794" y="362"/>
                  </a:lnTo>
                  <a:lnTo>
                    <a:pt x="793" y="362"/>
                  </a:lnTo>
                  <a:lnTo>
                    <a:pt x="794" y="363"/>
                  </a:lnTo>
                  <a:lnTo>
                    <a:pt x="796" y="363"/>
                  </a:lnTo>
                  <a:lnTo>
                    <a:pt x="798" y="362"/>
                  </a:lnTo>
                  <a:lnTo>
                    <a:pt x="799" y="362"/>
                  </a:lnTo>
                  <a:lnTo>
                    <a:pt x="799" y="364"/>
                  </a:lnTo>
                  <a:lnTo>
                    <a:pt x="799" y="366"/>
                  </a:lnTo>
                  <a:lnTo>
                    <a:pt x="796" y="367"/>
                  </a:lnTo>
                  <a:lnTo>
                    <a:pt x="795" y="367"/>
                  </a:lnTo>
                  <a:lnTo>
                    <a:pt x="794" y="368"/>
                  </a:lnTo>
                  <a:lnTo>
                    <a:pt x="793" y="370"/>
                  </a:lnTo>
                  <a:lnTo>
                    <a:pt x="793" y="371"/>
                  </a:lnTo>
                  <a:lnTo>
                    <a:pt x="794" y="370"/>
                  </a:lnTo>
                  <a:lnTo>
                    <a:pt x="793" y="373"/>
                  </a:lnTo>
                  <a:lnTo>
                    <a:pt x="793" y="373"/>
                  </a:lnTo>
                  <a:lnTo>
                    <a:pt x="792" y="373"/>
                  </a:lnTo>
                  <a:lnTo>
                    <a:pt x="791" y="373"/>
                  </a:lnTo>
                  <a:lnTo>
                    <a:pt x="791" y="372"/>
                  </a:lnTo>
                  <a:lnTo>
                    <a:pt x="790" y="372"/>
                  </a:lnTo>
                  <a:lnTo>
                    <a:pt x="791" y="373"/>
                  </a:lnTo>
                  <a:lnTo>
                    <a:pt x="790" y="373"/>
                  </a:lnTo>
                  <a:lnTo>
                    <a:pt x="792" y="373"/>
                  </a:lnTo>
                  <a:lnTo>
                    <a:pt x="792" y="374"/>
                  </a:lnTo>
                  <a:lnTo>
                    <a:pt x="794" y="373"/>
                  </a:lnTo>
                  <a:lnTo>
                    <a:pt x="795" y="372"/>
                  </a:lnTo>
                  <a:lnTo>
                    <a:pt x="797" y="371"/>
                  </a:lnTo>
                  <a:lnTo>
                    <a:pt x="797" y="371"/>
                  </a:lnTo>
                  <a:lnTo>
                    <a:pt x="798" y="371"/>
                  </a:lnTo>
                  <a:lnTo>
                    <a:pt x="799" y="371"/>
                  </a:lnTo>
                  <a:lnTo>
                    <a:pt x="799" y="372"/>
                  </a:lnTo>
                  <a:lnTo>
                    <a:pt x="800" y="371"/>
                  </a:lnTo>
                  <a:lnTo>
                    <a:pt x="799" y="372"/>
                  </a:lnTo>
                  <a:lnTo>
                    <a:pt x="800" y="372"/>
                  </a:lnTo>
                  <a:lnTo>
                    <a:pt x="800" y="371"/>
                  </a:lnTo>
                  <a:lnTo>
                    <a:pt x="801" y="372"/>
                  </a:lnTo>
                  <a:lnTo>
                    <a:pt x="801" y="371"/>
                  </a:lnTo>
                  <a:lnTo>
                    <a:pt x="801" y="371"/>
                  </a:lnTo>
                  <a:lnTo>
                    <a:pt x="804" y="371"/>
                  </a:lnTo>
                  <a:lnTo>
                    <a:pt x="804" y="373"/>
                  </a:lnTo>
                  <a:lnTo>
                    <a:pt x="805" y="373"/>
                  </a:lnTo>
                  <a:lnTo>
                    <a:pt x="806" y="374"/>
                  </a:lnTo>
                  <a:lnTo>
                    <a:pt x="805" y="373"/>
                  </a:lnTo>
                  <a:lnTo>
                    <a:pt x="805" y="372"/>
                  </a:lnTo>
                  <a:lnTo>
                    <a:pt x="808" y="371"/>
                  </a:lnTo>
                  <a:lnTo>
                    <a:pt x="808" y="371"/>
                  </a:lnTo>
                  <a:lnTo>
                    <a:pt x="810" y="372"/>
                  </a:lnTo>
                  <a:lnTo>
                    <a:pt x="810" y="374"/>
                  </a:lnTo>
                  <a:lnTo>
                    <a:pt x="811" y="372"/>
                  </a:lnTo>
                  <a:lnTo>
                    <a:pt x="811" y="372"/>
                  </a:lnTo>
                  <a:lnTo>
                    <a:pt x="811" y="371"/>
                  </a:lnTo>
                  <a:lnTo>
                    <a:pt x="812" y="371"/>
                  </a:lnTo>
                  <a:lnTo>
                    <a:pt x="811" y="370"/>
                  </a:lnTo>
                  <a:lnTo>
                    <a:pt x="811" y="370"/>
                  </a:lnTo>
                  <a:lnTo>
                    <a:pt x="810" y="369"/>
                  </a:lnTo>
                  <a:lnTo>
                    <a:pt x="812" y="370"/>
                  </a:lnTo>
                  <a:lnTo>
                    <a:pt x="813" y="371"/>
                  </a:lnTo>
                  <a:lnTo>
                    <a:pt x="813" y="373"/>
                  </a:lnTo>
                  <a:lnTo>
                    <a:pt x="814" y="372"/>
                  </a:lnTo>
                  <a:lnTo>
                    <a:pt x="815" y="372"/>
                  </a:lnTo>
                  <a:lnTo>
                    <a:pt x="814" y="371"/>
                  </a:lnTo>
                  <a:lnTo>
                    <a:pt x="814" y="370"/>
                  </a:lnTo>
                  <a:lnTo>
                    <a:pt x="815" y="370"/>
                  </a:lnTo>
                  <a:lnTo>
                    <a:pt x="815" y="371"/>
                  </a:lnTo>
                  <a:lnTo>
                    <a:pt x="816" y="371"/>
                  </a:lnTo>
                  <a:lnTo>
                    <a:pt x="817" y="371"/>
                  </a:lnTo>
                  <a:lnTo>
                    <a:pt x="817" y="372"/>
                  </a:lnTo>
                  <a:lnTo>
                    <a:pt x="817" y="372"/>
                  </a:lnTo>
                  <a:lnTo>
                    <a:pt x="818" y="372"/>
                  </a:lnTo>
                  <a:lnTo>
                    <a:pt x="818" y="372"/>
                  </a:lnTo>
                  <a:lnTo>
                    <a:pt x="818" y="373"/>
                  </a:lnTo>
                  <a:lnTo>
                    <a:pt x="819" y="373"/>
                  </a:lnTo>
                  <a:lnTo>
                    <a:pt x="820" y="373"/>
                  </a:lnTo>
                  <a:lnTo>
                    <a:pt x="819" y="374"/>
                  </a:lnTo>
                  <a:lnTo>
                    <a:pt x="817" y="374"/>
                  </a:lnTo>
                  <a:lnTo>
                    <a:pt x="807" y="377"/>
                  </a:lnTo>
                  <a:lnTo>
                    <a:pt x="806" y="378"/>
                  </a:lnTo>
                  <a:lnTo>
                    <a:pt x="805" y="379"/>
                  </a:lnTo>
                  <a:lnTo>
                    <a:pt x="804" y="378"/>
                  </a:lnTo>
                  <a:lnTo>
                    <a:pt x="804" y="379"/>
                  </a:lnTo>
                  <a:lnTo>
                    <a:pt x="799" y="380"/>
                  </a:lnTo>
                  <a:lnTo>
                    <a:pt x="797" y="382"/>
                  </a:lnTo>
                  <a:lnTo>
                    <a:pt x="797" y="384"/>
                  </a:lnTo>
                  <a:lnTo>
                    <a:pt x="796" y="387"/>
                  </a:lnTo>
                  <a:lnTo>
                    <a:pt x="794" y="387"/>
                  </a:lnTo>
                  <a:lnTo>
                    <a:pt x="793" y="386"/>
                  </a:lnTo>
                  <a:lnTo>
                    <a:pt x="792" y="387"/>
                  </a:lnTo>
                  <a:lnTo>
                    <a:pt x="793" y="387"/>
                  </a:lnTo>
                  <a:lnTo>
                    <a:pt x="794" y="387"/>
                  </a:lnTo>
                  <a:lnTo>
                    <a:pt x="793" y="388"/>
                  </a:lnTo>
                  <a:lnTo>
                    <a:pt x="795" y="388"/>
                  </a:lnTo>
                  <a:lnTo>
                    <a:pt x="794" y="390"/>
                  </a:lnTo>
                  <a:lnTo>
                    <a:pt x="793" y="390"/>
                  </a:lnTo>
                  <a:lnTo>
                    <a:pt x="793" y="391"/>
                  </a:lnTo>
                  <a:lnTo>
                    <a:pt x="792" y="391"/>
                  </a:lnTo>
                  <a:lnTo>
                    <a:pt x="792" y="391"/>
                  </a:lnTo>
                  <a:lnTo>
                    <a:pt x="790" y="392"/>
                  </a:lnTo>
                  <a:lnTo>
                    <a:pt x="787" y="392"/>
                  </a:lnTo>
                  <a:lnTo>
                    <a:pt x="786" y="393"/>
                  </a:lnTo>
                  <a:lnTo>
                    <a:pt x="785" y="393"/>
                  </a:lnTo>
                  <a:lnTo>
                    <a:pt x="784" y="393"/>
                  </a:lnTo>
                  <a:lnTo>
                    <a:pt x="784" y="394"/>
                  </a:lnTo>
                  <a:lnTo>
                    <a:pt x="785" y="394"/>
                  </a:lnTo>
                  <a:lnTo>
                    <a:pt x="785" y="393"/>
                  </a:lnTo>
                  <a:lnTo>
                    <a:pt x="786" y="393"/>
                  </a:lnTo>
                  <a:lnTo>
                    <a:pt x="787" y="393"/>
                  </a:lnTo>
                  <a:lnTo>
                    <a:pt x="788" y="393"/>
                  </a:lnTo>
                  <a:lnTo>
                    <a:pt x="786" y="393"/>
                  </a:lnTo>
                  <a:lnTo>
                    <a:pt x="786" y="394"/>
                  </a:lnTo>
                  <a:lnTo>
                    <a:pt x="785" y="395"/>
                  </a:lnTo>
                  <a:lnTo>
                    <a:pt x="789" y="393"/>
                  </a:lnTo>
                  <a:lnTo>
                    <a:pt x="788" y="395"/>
                  </a:lnTo>
                  <a:lnTo>
                    <a:pt x="787" y="395"/>
                  </a:lnTo>
                  <a:lnTo>
                    <a:pt x="788" y="395"/>
                  </a:lnTo>
                  <a:lnTo>
                    <a:pt x="789" y="395"/>
                  </a:lnTo>
                  <a:lnTo>
                    <a:pt x="789" y="395"/>
                  </a:lnTo>
                  <a:lnTo>
                    <a:pt x="789" y="395"/>
                  </a:lnTo>
                  <a:lnTo>
                    <a:pt x="790" y="395"/>
                  </a:lnTo>
                  <a:lnTo>
                    <a:pt x="789" y="396"/>
                  </a:lnTo>
                  <a:lnTo>
                    <a:pt x="791" y="396"/>
                  </a:lnTo>
                  <a:lnTo>
                    <a:pt x="790" y="396"/>
                  </a:lnTo>
                  <a:lnTo>
                    <a:pt x="792" y="397"/>
                  </a:lnTo>
                  <a:lnTo>
                    <a:pt x="792" y="397"/>
                  </a:lnTo>
                  <a:lnTo>
                    <a:pt x="791" y="398"/>
                  </a:lnTo>
                  <a:lnTo>
                    <a:pt x="792" y="398"/>
                  </a:lnTo>
                  <a:lnTo>
                    <a:pt x="792" y="399"/>
                  </a:lnTo>
                  <a:lnTo>
                    <a:pt x="793" y="401"/>
                  </a:lnTo>
                  <a:lnTo>
                    <a:pt x="792" y="402"/>
                  </a:lnTo>
                  <a:lnTo>
                    <a:pt x="792" y="402"/>
                  </a:lnTo>
                  <a:lnTo>
                    <a:pt x="792" y="402"/>
                  </a:lnTo>
                  <a:lnTo>
                    <a:pt x="793" y="401"/>
                  </a:lnTo>
                  <a:lnTo>
                    <a:pt x="793" y="399"/>
                  </a:lnTo>
                  <a:lnTo>
                    <a:pt x="794" y="399"/>
                  </a:lnTo>
                  <a:lnTo>
                    <a:pt x="796" y="399"/>
                  </a:lnTo>
                  <a:lnTo>
                    <a:pt x="796" y="400"/>
                  </a:lnTo>
                  <a:lnTo>
                    <a:pt x="799" y="400"/>
                  </a:lnTo>
                  <a:lnTo>
                    <a:pt x="802" y="399"/>
                  </a:lnTo>
                  <a:lnTo>
                    <a:pt x="803" y="399"/>
                  </a:lnTo>
                  <a:lnTo>
                    <a:pt x="804" y="399"/>
                  </a:lnTo>
                  <a:lnTo>
                    <a:pt x="805" y="400"/>
                  </a:lnTo>
                  <a:lnTo>
                    <a:pt x="805" y="399"/>
                  </a:lnTo>
                  <a:lnTo>
                    <a:pt x="804" y="399"/>
                  </a:lnTo>
                  <a:lnTo>
                    <a:pt x="808" y="399"/>
                  </a:lnTo>
                  <a:lnTo>
                    <a:pt x="812" y="399"/>
                  </a:lnTo>
                  <a:lnTo>
                    <a:pt x="815" y="399"/>
                  </a:lnTo>
                  <a:lnTo>
                    <a:pt x="818" y="399"/>
                  </a:lnTo>
                  <a:lnTo>
                    <a:pt x="819" y="399"/>
                  </a:lnTo>
                  <a:lnTo>
                    <a:pt x="819" y="400"/>
                  </a:lnTo>
                  <a:lnTo>
                    <a:pt x="819" y="400"/>
                  </a:lnTo>
                  <a:lnTo>
                    <a:pt x="819" y="402"/>
                  </a:lnTo>
                  <a:lnTo>
                    <a:pt x="818" y="403"/>
                  </a:lnTo>
                  <a:lnTo>
                    <a:pt x="815" y="403"/>
                  </a:lnTo>
                  <a:lnTo>
                    <a:pt x="815" y="403"/>
                  </a:lnTo>
                  <a:lnTo>
                    <a:pt x="815" y="403"/>
                  </a:lnTo>
                  <a:lnTo>
                    <a:pt x="814" y="403"/>
                  </a:lnTo>
                  <a:lnTo>
                    <a:pt x="813" y="403"/>
                  </a:lnTo>
                  <a:lnTo>
                    <a:pt x="814" y="403"/>
                  </a:lnTo>
                  <a:lnTo>
                    <a:pt x="813" y="406"/>
                  </a:lnTo>
                  <a:lnTo>
                    <a:pt x="813" y="407"/>
                  </a:lnTo>
                  <a:lnTo>
                    <a:pt x="814" y="408"/>
                  </a:lnTo>
                  <a:lnTo>
                    <a:pt x="813" y="409"/>
                  </a:lnTo>
                  <a:lnTo>
                    <a:pt x="813" y="409"/>
                  </a:lnTo>
                  <a:lnTo>
                    <a:pt x="814" y="410"/>
                  </a:lnTo>
                  <a:lnTo>
                    <a:pt x="816" y="410"/>
                  </a:lnTo>
                  <a:lnTo>
                    <a:pt x="816" y="411"/>
                  </a:lnTo>
                  <a:lnTo>
                    <a:pt x="817" y="412"/>
                  </a:lnTo>
                  <a:lnTo>
                    <a:pt x="816" y="412"/>
                  </a:lnTo>
                  <a:lnTo>
                    <a:pt x="817" y="412"/>
                  </a:lnTo>
                  <a:lnTo>
                    <a:pt x="819" y="416"/>
                  </a:lnTo>
                  <a:lnTo>
                    <a:pt x="819" y="417"/>
                  </a:lnTo>
                  <a:lnTo>
                    <a:pt x="818" y="417"/>
                  </a:lnTo>
                  <a:lnTo>
                    <a:pt x="819" y="417"/>
                  </a:lnTo>
                  <a:lnTo>
                    <a:pt x="818" y="417"/>
                  </a:lnTo>
                  <a:lnTo>
                    <a:pt x="818" y="418"/>
                  </a:lnTo>
                  <a:lnTo>
                    <a:pt x="817" y="418"/>
                  </a:lnTo>
                  <a:lnTo>
                    <a:pt x="818" y="419"/>
                  </a:lnTo>
                  <a:lnTo>
                    <a:pt x="819" y="418"/>
                  </a:lnTo>
                  <a:lnTo>
                    <a:pt x="820" y="418"/>
                  </a:lnTo>
                  <a:lnTo>
                    <a:pt x="820" y="418"/>
                  </a:lnTo>
                  <a:lnTo>
                    <a:pt x="821" y="419"/>
                  </a:lnTo>
                  <a:lnTo>
                    <a:pt x="822" y="419"/>
                  </a:lnTo>
                  <a:lnTo>
                    <a:pt x="822" y="420"/>
                  </a:lnTo>
                  <a:lnTo>
                    <a:pt x="825" y="420"/>
                  </a:lnTo>
                  <a:lnTo>
                    <a:pt x="828" y="420"/>
                  </a:lnTo>
                  <a:lnTo>
                    <a:pt x="830" y="420"/>
                  </a:lnTo>
                  <a:lnTo>
                    <a:pt x="834" y="421"/>
                  </a:lnTo>
                  <a:lnTo>
                    <a:pt x="835" y="423"/>
                  </a:lnTo>
                  <a:lnTo>
                    <a:pt x="834" y="426"/>
                  </a:lnTo>
                  <a:lnTo>
                    <a:pt x="833" y="426"/>
                  </a:lnTo>
                  <a:lnTo>
                    <a:pt x="833" y="424"/>
                  </a:lnTo>
                  <a:lnTo>
                    <a:pt x="832" y="425"/>
                  </a:lnTo>
                  <a:lnTo>
                    <a:pt x="831" y="425"/>
                  </a:lnTo>
                  <a:lnTo>
                    <a:pt x="829" y="423"/>
                  </a:lnTo>
                  <a:lnTo>
                    <a:pt x="825" y="423"/>
                  </a:lnTo>
                  <a:lnTo>
                    <a:pt x="825" y="422"/>
                  </a:lnTo>
                  <a:lnTo>
                    <a:pt x="824" y="422"/>
                  </a:lnTo>
                  <a:lnTo>
                    <a:pt x="821" y="422"/>
                  </a:lnTo>
                  <a:lnTo>
                    <a:pt x="819" y="423"/>
                  </a:lnTo>
                  <a:lnTo>
                    <a:pt x="819" y="428"/>
                  </a:lnTo>
                  <a:lnTo>
                    <a:pt x="819" y="430"/>
                  </a:lnTo>
                  <a:lnTo>
                    <a:pt x="819" y="431"/>
                  </a:lnTo>
                  <a:lnTo>
                    <a:pt x="820" y="431"/>
                  </a:lnTo>
                  <a:lnTo>
                    <a:pt x="820" y="433"/>
                  </a:lnTo>
                  <a:lnTo>
                    <a:pt x="821" y="433"/>
                  </a:lnTo>
                  <a:lnTo>
                    <a:pt x="818" y="435"/>
                  </a:lnTo>
                  <a:lnTo>
                    <a:pt x="818" y="436"/>
                  </a:lnTo>
                  <a:lnTo>
                    <a:pt x="819" y="437"/>
                  </a:lnTo>
                  <a:lnTo>
                    <a:pt x="820" y="437"/>
                  </a:lnTo>
                  <a:lnTo>
                    <a:pt x="821" y="437"/>
                  </a:lnTo>
                  <a:lnTo>
                    <a:pt x="824" y="438"/>
                  </a:lnTo>
                  <a:lnTo>
                    <a:pt x="824" y="442"/>
                  </a:lnTo>
                  <a:lnTo>
                    <a:pt x="822" y="442"/>
                  </a:lnTo>
                  <a:lnTo>
                    <a:pt x="823" y="442"/>
                  </a:lnTo>
                  <a:lnTo>
                    <a:pt x="824" y="441"/>
                  </a:lnTo>
                  <a:lnTo>
                    <a:pt x="824" y="441"/>
                  </a:lnTo>
                  <a:lnTo>
                    <a:pt x="825" y="440"/>
                  </a:lnTo>
                  <a:lnTo>
                    <a:pt x="826" y="440"/>
                  </a:lnTo>
                  <a:lnTo>
                    <a:pt x="825" y="440"/>
                  </a:lnTo>
                  <a:lnTo>
                    <a:pt x="823" y="436"/>
                  </a:lnTo>
                  <a:lnTo>
                    <a:pt x="822" y="436"/>
                  </a:lnTo>
                  <a:lnTo>
                    <a:pt x="820" y="436"/>
                  </a:lnTo>
                  <a:lnTo>
                    <a:pt x="819" y="436"/>
                  </a:lnTo>
                  <a:lnTo>
                    <a:pt x="819" y="436"/>
                  </a:lnTo>
                  <a:lnTo>
                    <a:pt x="821" y="435"/>
                  </a:lnTo>
                  <a:lnTo>
                    <a:pt x="825" y="435"/>
                  </a:lnTo>
                  <a:lnTo>
                    <a:pt x="826" y="434"/>
                  </a:lnTo>
                  <a:lnTo>
                    <a:pt x="828" y="433"/>
                  </a:lnTo>
                  <a:lnTo>
                    <a:pt x="830" y="433"/>
                  </a:lnTo>
                  <a:lnTo>
                    <a:pt x="833" y="435"/>
                  </a:lnTo>
                  <a:lnTo>
                    <a:pt x="834" y="437"/>
                  </a:lnTo>
                  <a:lnTo>
                    <a:pt x="833" y="438"/>
                  </a:lnTo>
                  <a:lnTo>
                    <a:pt x="831" y="438"/>
                  </a:lnTo>
                  <a:lnTo>
                    <a:pt x="832" y="438"/>
                  </a:lnTo>
                  <a:lnTo>
                    <a:pt x="831" y="440"/>
                  </a:lnTo>
                  <a:lnTo>
                    <a:pt x="830" y="442"/>
                  </a:lnTo>
                  <a:lnTo>
                    <a:pt x="830" y="443"/>
                  </a:lnTo>
                  <a:lnTo>
                    <a:pt x="828" y="444"/>
                  </a:lnTo>
                  <a:lnTo>
                    <a:pt x="828" y="444"/>
                  </a:lnTo>
                  <a:lnTo>
                    <a:pt x="830" y="443"/>
                  </a:lnTo>
                  <a:lnTo>
                    <a:pt x="830" y="444"/>
                  </a:lnTo>
                  <a:lnTo>
                    <a:pt x="829" y="445"/>
                  </a:lnTo>
                  <a:lnTo>
                    <a:pt x="830" y="445"/>
                  </a:lnTo>
                  <a:lnTo>
                    <a:pt x="831" y="444"/>
                  </a:lnTo>
                  <a:lnTo>
                    <a:pt x="831" y="443"/>
                  </a:lnTo>
                  <a:lnTo>
                    <a:pt x="832" y="442"/>
                  </a:lnTo>
                  <a:lnTo>
                    <a:pt x="833" y="442"/>
                  </a:lnTo>
                  <a:lnTo>
                    <a:pt x="834" y="443"/>
                  </a:lnTo>
                  <a:lnTo>
                    <a:pt x="834" y="445"/>
                  </a:lnTo>
                  <a:lnTo>
                    <a:pt x="834" y="443"/>
                  </a:lnTo>
                  <a:lnTo>
                    <a:pt x="835" y="443"/>
                  </a:lnTo>
                  <a:lnTo>
                    <a:pt x="835" y="442"/>
                  </a:lnTo>
                  <a:lnTo>
                    <a:pt x="838" y="441"/>
                  </a:lnTo>
                  <a:lnTo>
                    <a:pt x="838" y="444"/>
                  </a:lnTo>
                  <a:lnTo>
                    <a:pt x="837" y="446"/>
                  </a:lnTo>
                  <a:lnTo>
                    <a:pt x="834" y="451"/>
                  </a:lnTo>
                  <a:lnTo>
                    <a:pt x="832" y="451"/>
                  </a:lnTo>
                  <a:lnTo>
                    <a:pt x="829" y="452"/>
                  </a:lnTo>
                  <a:lnTo>
                    <a:pt x="828" y="452"/>
                  </a:lnTo>
                  <a:lnTo>
                    <a:pt x="826" y="453"/>
                  </a:lnTo>
                  <a:lnTo>
                    <a:pt x="823" y="454"/>
                  </a:lnTo>
                  <a:lnTo>
                    <a:pt x="822" y="454"/>
                  </a:lnTo>
                  <a:lnTo>
                    <a:pt x="823" y="454"/>
                  </a:lnTo>
                  <a:lnTo>
                    <a:pt x="822" y="453"/>
                  </a:lnTo>
                  <a:lnTo>
                    <a:pt x="820" y="452"/>
                  </a:lnTo>
                  <a:lnTo>
                    <a:pt x="820" y="451"/>
                  </a:lnTo>
                  <a:lnTo>
                    <a:pt x="818" y="449"/>
                  </a:lnTo>
                  <a:lnTo>
                    <a:pt x="818" y="448"/>
                  </a:lnTo>
                  <a:lnTo>
                    <a:pt x="815" y="448"/>
                  </a:lnTo>
                  <a:lnTo>
                    <a:pt x="813" y="445"/>
                  </a:lnTo>
                  <a:lnTo>
                    <a:pt x="812" y="447"/>
                  </a:lnTo>
                  <a:lnTo>
                    <a:pt x="811" y="447"/>
                  </a:lnTo>
                  <a:lnTo>
                    <a:pt x="813" y="447"/>
                  </a:lnTo>
                  <a:lnTo>
                    <a:pt x="817" y="450"/>
                  </a:lnTo>
                  <a:lnTo>
                    <a:pt x="817" y="451"/>
                  </a:lnTo>
                  <a:lnTo>
                    <a:pt x="818" y="451"/>
                  </a:lnTo>
                  <a:lnTo>
                    <a:pt x="817" y="452"/>
                  </a:lnTo>
                  <a:lnTo>
                    <a:pt x="817" y="453"/>
                  </a:lnTo>
                  <a:lnTo>
                    <a:pt x="817" y="453"/>
                  </a:lnTo>
                  <a:lnTo>
                    <a:pt x="817" y="455"/>
                  </a:lnTo>
                  <a:lnTo>
                    <a:pt x="817" y="455"/>
                  </a:lnTo>
                  <a:lnTo>
                    <a:pt x="818" y="455"/>
                  </a:lnTo>
                  <a:lnTo>
                    <a:pt x="817" y="457"/>
                  </a:lnTo>
                  <a:lnTo>
                    <a:pt x="815" y="457"/>
                  </a:lnTo>
                  <a:lnTo>
                    <a:pt x="813" y="458"/>
                  </a:lnTo>
                  <a:lnTo>
                    <a:pt x="813" y="458"/>
                  </a:lnTo>
                  <a:lnTo>
                    <a:pt x="812" y="457"/>
                  </a:lnTo>
                  <a:lnTo>
                    <a:pt x="811" y="457"/>
                  </a:lnTo>
                  <a:lnTo>
                    <a:pt x="812" y="458"/>
                  </a:lnTo>
                  <a:lnTo>
                    <a:pt x="811" y="458"/>
                  </a:lnTo>
                  <a:lnTo>
                    <a:pt x="811" y="458"/>
                  </a:lnTo>
                  <a:lnTo>
                    <a:pt x="811" y="459"/>
                  </a:lnTo>
                  <a:lnTo>
                    <a:pt x="811" y="460"/>
                  </a:lnTo>
                  <a:lnTo>
                    <a:pt x="812" y="460"/>
                  </a:lnTo>
                  <a:lnTo>
                    <a:pt x="812" y="460"/>
                  </a:lnTo>
                  <a:lnTo>
                    <a:pt x="811" y="462"/>
                  </a:lnTo>
                  <a:lnTo>
                    <a:pt x="808" y="465"/>
                  </a:lnTo>
                  <a:lnTo>
                    <a:pt x="807" y="466"/>
                  </a:lnTo>
                  <a:lnTo>
                    <a:pt x="807" y="470"/>
                  </a:lnTo>
                  <a:lnTo>
                    <a:pt x="803" y="473"/>
                  </a:lnTo>
                  <a:lnTo>
                    <a:pt x="803" y="475"/>
                  </a:lnTo>
                  <a:lnTo>
                    <a:pt x="801" y="476"/>
                  </a:lnTo>
                  <a:lnTo>
                    <a:pt x="799" y="476"/>
                  </a:lnTo>
                  <a:lnTo>
                    <a:pt x="798" y="475"/>
                  </a:lnTo>
                  <a:lnTo>
                    <a:pt x="799" y="475"/>
                  </a:lnTo>
                  <a:lnTo>
                    <a:pt x="798" y="473"/>
                  </a:lnTo>
                  <a:lnTo>
                    <a:pt x="799" y="472"/>
                  </a:lnTo>
                  <a:lnTo>
                    <a:pt x="799" y="469"/>
                  </a:lnTo>
                  <a:lnTo>
                    <a:pt x="798" y="468"/>
                  </a:lnTo>
                  <a:lnTo>
                    <a:pt x="796" y="467"/>
                  </a:lnTo>
                  <a:lnTo>
                    <a:pt x="796" y="467"/>
                  </a:lnTo>
                  <a:lnTo>
                    <a:pt x="794" y="466"/>
                  </a:lnTo>
                  <a:lnTo>
                    <a:pt x="794" y="466"/>
                  </a:lnTo>
                  <a:lnTo>
                    <a:pt x="795" y="467"/>
                  </a:lnTo>
                  <a:lnTo>
                    <a:pt x="794" y="467"/>
                  </a:lnTo>
                  <a:lnTo>
                    <a:pt x="792" y="467"/>
                  </a:lnTo>
                  <a:lnTo>
                    <a:pt x="789" y="467"/>
                  </a:lnTo>
                  <a:lnTo>
                    <a:pt x="789" y="467"/>
                  </a:lnTo>
                  <a:lnTo>
                    <a:pt x="788" y="467"/>
                  </a:lnTo>
                  <a:lnTo>
                    <a:pt x="786" y="467"/>
                  </a:lnTo>
                  <a:lnTo>
                    <a:pt x="783" y="468"/>
                  </a:lnTo>
                  <a:lnTo>
                    <a:pt x="780" y="470"/>
                  </a:lnTo>
                  <a:lnTo>
                    <a:pt x="778" y="471"/>
                  </a:lnTo>
                  <a:lnTo>
                    <a:pt x="778" y="471"/>
                  </a:lnTo>
                  <a:lnTo>
                    <a:pt x="778" y="471"/>
                  </a:lnTo>
                  <a:lnTo>
                    <a:pt x="777" y="472"/>
                  </a:lnTo>
                  <a:lnTo>
                    <a:pt x="776" y="472"/>
                  </a:lnTo>
                  <a:lnTo>
                    <a:pt x="776" y="473"/>
                  </a:lnTo>
                  <a:lnTo>
                    <a:pt x="777" y="473"/>
                  </a:lnTo>
                  <a:lnTo>
                    <a:pt x="775" y="473"/>
                  </a:lnTo>
                  <a:lnTo>
                    <a:pt x="776" y="473"/>
                  </a:lnTo>
                  <a:lnTo>
                    <a:pt x="775" y="474"/>
                  </a:lnTo>
                  <a:lnTo>
                    <a:pt x="772" y="474"/>
                  </a:lnTo>
                  <a:lnTo>
                    <a:pt x="772" y="473"/>
                  </a:lnTo>
                  <a:lnTo>
                    <a:pt x="772" y="472"/>
                  </a:lnTo>
                  <a:lnTo>
                    <a:pt x="771" y="472"/>
                  </a:lnTo>
                  <a:lnTo>
                    <a:pt x="770" y="472"/>
                  </a:lnTo>
                  <a:lnTo>
                    <a:pt x="769" y="473"/>
                  </a:lnTo>
                  <a:lnTo>
                    <a:pt x="771" y="472"/>
                  </a:lnTo>
                  <a:lnTo>
                    <a:pt x="771" y="472"/>
                  </a:lnTo>
                  <a:lnTo>
                    <a:pt x="770" y="473"/>
                  </a:lnTo>
                  <a:lnTo>
                    <a:pt x="771" y="475"/>
                  </a:lnTo>
                  <a:lnTo>
                    <a:pt x="770" y="475"/>
                  </a:lnTo>
                  <a:lnTo>
                    <a:pt x="767" y="475"/>
                  </a:lnTo>
                  <a:lnTo>
                    <a:pt x="769" y="475"/>
                  </a:lnTo>
                  <a:lnTo>
                    <a:pt x="769" y="475"/>
                  </a:lnTo>
                  <a:lnTo>
                    <a:pt x="770" y="475"/>
                  </a:lnTo>
                  <a:lnTo>
                    <a:pt x="770" y="475"/>
                  </a:lnTo>
                  <a:lnTo>
                    <a:pt x="770" y="476"/>
                  </a:lnTo>
                  <a:lnTo>
                    <a:pt x="770" y="476"/>
                  </a:lnTo>
                  <a:lnTo>
                    <a:pt x="768" y="479"/>
                  </a:lnTo>
                  <a:lnTo>
                    <a:pt x="767" y="481"/>
                  </a:lnTo>
                  <a:lnTo>
                    <a:pt x="769" y="482"/>
                  </a:lnTo>
                  <a:lnTo>
                    <a:pt x="768" y="483"/>
                  </a:lnTo>
                  <a:lnTo>
                    <a:pt x="769" y="483"/>
                  </a:lnTo>
                  <a:lnTo>
                    <a:pt x="770" y="484"/>
                  </a:lnTo>
                  <a:lnTo>
                    <a:pt x="771" y="485"/>
                  </a:lnTo>
                  <a:lnTo>
                    <a:pt x="771" y="486"/>
                  </a:lnTo>
                  <a:lnTo>
                    <a:pt x="776" y="489"/>
                  </a:lnTo>
                  <a:lnTo>
                    <a:pt x="776" y="489"/>
                  </a:lnTo>
                  <a:lnTo>
                    <a:pt x="775" y="489"/>
                  </a:lnTo>
                  <a:lnTo>
                    <a:pt x="776" y="489"/>
                  </a:lnTo>
                  <a:lnTo>
                    <a:pt x="775" y="490"/>
                  </a:lnTo>
                  <a:lnTo>
                    <a:pt x="776" y="490"/>
                  </a:lnTo>
                  <a:lnTo>
                    <a:pt x="777" y="491"/>
                  </a:lnTo>
                  <a:lnTo>
                    <a:pt x="778" y="492"/>
                  </a:lnTo>
                  <a:lnTo>
                    <a:pt x="779" y="493"/>
                  </a:lnTo>
                  <a:lnTo>
                    <a:pt x="778" y="493"/>
                  </a:lnTo>
                  <a:lnTo>
                    <a:pt x="779" y="493"/>
                  </a:lnTo>
                  <a:lnTo>
                    <a:pt x="779" y="493"/>
                  </a:lnTo>
                  <a:lnTo>
                    <a:pt x="778" y="494"/>
                  </a:lnTo>
                  <a:lnTo>
                    <a:pt x="778" y="495"/>
                  </a:lnTo>
                  <a:lnTo>
                    <a:pt x="777" y="495"/>
                  </a:lnTo>
                  <a:lnTo>
                    <a:pt x="779" y="495"/>
                  </a:lnTo>
                  <a:lnTo>
                    <a:pt x="779" y="495"/>
                  </a:lnTo>
                  <a:lnTo>
                    <a:pt x="783" y="495"/>
                  </a:lnTo>
                  <a:lnTo>
                    <a:pt x="785" y="495"/>
                  </a:lnTo>
                  <a:lnTo>
                    <a:pt x="785" y="497"/>
                  </a:lnTo>
                  <a:lnTo>
                    <a:pt x="787" y="497"/>
                  </a:lnTo>
                  <a:lnTo>
                    <a:pt x="787" y="497"/>
                  </a:lnTo>
                  <a:lnTo>
                    <a:pt x="786" y="497"/>
                  </a:lnTo>
                  <a:lnTo>
                    <a:pt x="786" y="495"/>
                  </a:lnTo>
                  <a:lnTo>
                    <a:pt x="790" y="496"/>
                  </a:lnTo>
                  <a:lnTo>
                    <a:pt x="790" y="495"/>
                  </a:lnTo>
                  <a:lnTo>
                    <a:pt x="792" y="496"/>
                  </a:lnTo>
                  <a:lnTo>
                    <a:pt x="794" y="495"/>
                  </a:lnTo>
                  <a:lnTo>
                    <a:pt x="792" y="497"/>
                  </a:lnTo>
                  <a:lnTo>
                    <a:pt x="793" y="498"/>
                  </a:lnTo>
                  <a:lnTo>
                    <a:pt x="793" y="500"/>
                  </a:lnTo>
                  <a:lnTo>
                    <a:pt x="794" y="499"/>
                  </a:lnTo>
                  <a:lnTo>
                    <a:pt x="794" y="498"/>
                  </a:lnTo>
                  <a:lnTo>
                    <a:pt x="795" y="499"/>
                  </a:lnTo>
                  <a:lnTo>
                    <a:pt x="794" y="500"/>
                  </a:lnTo>
                  <a:lnTo>
                    <a:pt x="795" y="500"/>
                  </a:lnTo>
                  <a:lnTo>
                    <a:pt x="796" y="499"/>
                  </a:lnTo>
                  <a:lnTo>
                    <a:pt x="796" y="497"/>
                  </a:lnTo>
                  <a:lnTo>
                    <a:pt x="798" y="497"/>
                  </a:lnTo>
                  <a:lnTo>
                    <a:pt x="799" y="497"/>
                  </a:lnTo>
                  <a:lnTo>
                    <a:pt x="801" y="495"/>
                  </a:lnTo>
                  <a:lnTo>
                    <a:pt x="800" y="494"/>
                  </a:lnTo>
                  <a:lnTo>
                    <a:pt x="801" y="493"/>
                  </a:lnTo>
                  <a:lnTo>
                    <a:pt x="801" y="493"/>
                  </a:lnTo>
                  <a:lnTo>
                    <a:pt x="802" y="491"/>
                  </a:lnTo>
                  <a:lnTo>
                    <a:pt x="802" y="490"/>
                  </a:lnTo>
                  <a:lnTo>
                    <a:pt x="801" y="490"/>
                  </a:lnTo>
                  <a:lnTo>
                    <a:pt x="802" y="490"/>
                  </a:lnTo>
                  <a:lnTo>
                    <a:pt x="802" y="489"/>
                  </a:lnTo>
                  <a:lnTo>
                    <a:pt x="801" y="487"/>
                  </a:lnTo>
                  <a:lnTo>
                    <a:pt x="800" y="486"/>
                  </a:lnTo>
                  <a:lnTo>
                    <a:pt x="795" y="484"/>
                  </a:lnTo>
                  <a:lnTo>
                    <a:pt x="792" y="484"/>
                  </a:lnTo>
                  <a:lnTo>
                    <a:pt x="792" y="483"/>
                  </a:lnTo>
                  <a:lnTo>
                    <a:pt x="792" y="483"/>
                  </a:lnTo>
                  <a:lnTo>
                    <a:pt x="793" y="482"/>
                  </a:lnTo>
                  <a:lnTo>
                    <a:pt x="794" y="482"/>
                  </a:lnTo>
                  <a:lnTo>
                    <a:pt x="796" y="482"/>
                  </a:lnTo>
                  <a:lnTo>
                    <a:pt x="797" y="480"/>
                  </a:lnTo>
                  <a:lnTo>
                    <a:pt x="799" y="480"/>
                  </a:lnTo>
                  <a:lnTo>
                    <a:pt x="801" y="481"/>
                  </a:lnTo>
                  <a:lnTo>
                    <a:pt x="803" y="482"/>
                  </a:lnTo>
                  <a:lnTo>
                    <a:pt x="806" y="483"/>
                  </a:lnTo>
                  <a:lnTo>
                    <a:pt x="807" y="483"/>
                  </a:lnTo>
                  <a:lnTo>
                    <a:pt x="809" y="484"/>
                  </a:lnTo>
                  <a:lnTo>
                    <a:pt x="811" y="484"/>
                  </a:lnTo>
                  <a:lnTo>
                    <a:pt x="813" y="484"/>
                  </a:lnTo>
                  <a:lnTo>
                    <a:pt x="815" y="484"/>
                  </a:lnTo>
                  <a:lnTo>
                    <a:pt x="819" y="483"/>
                  </a:lnTo>
                  <a:lnTo>
                    <a:pt x="820" y="483"/>
                  </a:lnTo>
                  <a:lnTo>
                    <a:pt x="824" y="484"/>
                  </a:lnTo>
                  <a:lnTo>
                    <a:pt x="825" y="485"/>
                  </a:lnTo>
                  <a:lnTo>
                    <a:pt x="825" y="488"/>
                  </a:lnTo>
                  <a:lnTo>
                    <a:pt x="820" y="495"/>
                  </a:lnTo>
                  <a:lnTo>
                    <a:pt x="816" y="500"/>
                  </a:lnTo>
                  <a:lnTo>
                    <a:pt x="814" y="505"/>
                  </a:lnTo>
                  <a:lnTo>
                    <a:pt x="814" y="507"/>
                  </a:lnTo>
                  <a:lnTo>
                    <a:pt x="814" y="509"/>
                  </a:lnTo>
                  <a:lnTo>
                    <a:pt x="815" y="513"/>
                  </a:lnTo>
                  <a:lnTo>
                    <a:pt x="815" y="515"/>
                  </a:lnTo>
                  <a:lnTo>
                    <a:pt x="815" y="516"/>
                  </a:lnTo>
                  <a:lnTo>
                    <a:pt x="816" y="517"/>
                  </a:lnTo>
                  <a:lnTo>
                    <a:pt x="817" y="519"/>
                  </a:lnTo>
                  <a:lnTo>
                    <a:pt x="817" y="524"/>
                  </a:lnTo>
                  <a:lnTo>
                    <a:pt x="817" y="528"/>
                  </a:lnTo>
                  <a:lnTo>
                    <a:pt x="815" y="532"/>
                  </a:lnTo>
                  <a:lnTo>
                    <a:pt x="815" y="534"/>
                  </a:lnTo>
                  <a:lnTo>
                    <a:pt x="817" y="536"/>
                  </a:lnTo>
                  <a:lnTo>
                    <a:pt x="816" y="538"/>
                  </a:lnTo>
                  <a:lnTo>
                    <a:pt x="817" y="540"/>
                  </a:lnTo>
                  <a:lnTo>
                    <a:pt x="818" y="543"/>
                  </a:lnTo>
                  <a:lnTo>
                    <a:pt x="817" y="546"/>
                  </a:lnTo>
                  <a:lnTo>
                    <a:pt x="818" y="549"/>
                  </a:lnTo>
                  <a:lnTo>
                    <a:pt x="818" y="551"/>
                  </a:lnTo>
                  <a:lnTo>
                    <a:pt x="819" y="552"/>
                  </a:lnTo>
                  <a:lnTo>
                    <a:pt x="819" y="553"/>
                  </a:lnTo>
                  <a:lnTo>
                    <a:pt x="822" y="554"/>
                  </a:lnTo>
                  <a:lnTo>
                    <a:pt x="823" y="556"/>
                  </a:lnTo>
                  <a:lnTo>
                    <a:pt x="823" y="558"/>
                  </a:lnTo>
                  <a:lnTo>
                    <a:pt x="824" y="559"/>
                  </a:lnTo>
                  <a:lnTo>
                    <a:pt x="824" y="560"/>
                  </a:lnTo>
                  <a:lnTo>
                    <a:pt x="823" y="565"/>
                  </a:lnTo>
                  <a:lnTo>
                    <a:pt x="822" y="567"/>
                  </a:lnTo>
                  <a:lnTo>
                    <a:pt x="817" y="569"/>
                  </a:lnTo>
                  <a:lnTo>
                    <a:pt x="814" y="571"/>
                  </a:lnTo>
                  <a:lnTo>
                    <a:pt x="810" y="576"/>
                  </a:lnTo>
                  <a:lnTo>
                    <a:pt x="808" y="579"/>
                  </a:lnTo>
                  <a:lnTo>
                    <a:pt x="808" y="581"/>
                  </a:lnTo>
                  <a:lnTo>
                    <a:pt x="808" y="582"/>
                  </a:lnTo>
                  <a:lnTo>
                    <a:pt x="808" y="583"/>
                  </a:lnTo>
                  <a:lnTo>
                    <a:pt x="806" y="587"/>
                  </a:lnTo>
                  <a:lnTo>
                    <a:pt x="806" y="589"/>
                  </a:lnTo>
                  <a:lnTo>
                    <a:pt x="806" y="589"/>
                  </a:lnTo>
                  <a:lnTo>
                    <a:pt x="805" y="589"/>
                  </a:lnTo>
                  <a:lnTo>
                    <a:pt x="805" y="588"/>
                  </a:lnTo>
                  <a:lnTo>
                    <a:pt x="803" y="588"/>
                  </a:lnTo>
                  <a:lnTo>
                    <a:pt x="801" y="590"/>
                  </a:lnTo>
                  <a:lnTo>
                    <a:pt x="801" y="590"/>
                  </a:lnTo>
                  <a:lnTo>
                    <a:pt x="800" y="590"/>
                  </a:lnTo>
                  <a:lnTo>
                    <a:pt x="799" y="590"/>
                  </a:lnTo>
                  <a:lnTo>
                    <a:pt x="796" y="590"/>
                  </a:lnTo>
                  <a:lnTo>
                    <a:pt x="792" y="592"/>
                  </a:lnTo>
                  <a:lnTo>
                    <a:pt x="791" y="592"/>
                  </a:lnTo>
                  <a:lnTo>
                    <a:pt x="788" y="590"/>
                  </a:lnTo>
                  <a:lnTo>
                    <a:pt x="785" y="590"/>
                  </a:lnTo>
                  <a:lnTo>
                    <a:pt x="784" y="589"/>
                  </a:lnTo>
                  <a:lnTo>
                    <a:pt x="783" y="588"/>
                  </a:lnTo>
                  <a:lnTo>
                    <a:pt x="782" y="586"/>
                  </a:lnTo>
                  <a:lnTo>
                    <a:pt x="783" y="585"/>
                  </a:lnTo>
                  <a:lnTo>
                    <a:pt x="782" y="582"/>
                  </a:lnTo>
                  <a:lnTo>
                    <a:pt x="782" y="581"/>
                  </a:lnTo>
                  <a:lnTo>
                    <a:pt x="780" y="581"/>
                  </a:lnTo>
                  <a:lnTo>
                    <a:pt x="777" y="581"/>
                  </a:lnTo>
                  <a:lnTo>
                    <a:pt x="776" y="580"/>
                  </a:lnTo>
                  <a:lnTo>
                    <a:pt x="774" y="579"/>
                  </a:lnTo>
                  <a:lnTo>
                    <a:pt x="772" y="578"/>
                  </a:lnTo>
                  <a:lnTo>
                    <a:pt x="771" y="578"/>
                  </a:lnTo>
                  <a:lnTo>
                    <a:pt x="768" y="579"/>
                  </a:lnTo>
                  <a:lnTo>
                    <a:pt x="765" y="579"/>
                  </a:lnTo>
                  <a:lnTo>
                    <a:pt x="762" y="579"/>
                  </a:lnTo>
                  <a:lnTo>
                    <a:pt x="760" y="579"/>
                  </a:lnTo>
                  <a:lnTo>
                    <a:pt x="757" y="578"/>
                  </a:lnTo>
                  <a:lnTo>
                    <a:pt x="753" y="578"/>
                  </a:lnTo>
                  <a:lnTo>
                    <a:pt x="752" y="579"/>
                  </a:lnTo>
                  <a:lnTo>
                    <a:pt x="750" y="579"/>
                  </a:lnTo>
                  <a:lnTo>
                    <a:pt x="749" y="579"/>
                  </a:lnTo>
                  <a:lnTo>
                    <a:pt x="745" y="580"/>
                  </a:lnTo>
                  <a:lnTo>
                    <a:pt x="744" y="581"/>
                  </a:lnTo>
                  <a:lnTo>
                    <a:pt x="742" y="581"/>
                  </a:lnTo>
                  <a:lnTo>
                    <a:pt x="740" y="582"/>
                  </a:lnTo>
                  <a:lnTo>
                    <a:pt x="735" y="580"/>
                  </a:lnTo>
                  <a:lnTo>
                    <a:pt x="731" y="581"/>
                  </a:lnTo>
                  <a:lnTo>
                    <a:pt x="729" y="583"/>
                  </a:lnTo>
                  <a:lnTo>
                    <a:pt x="724" y="584"/>
                  </a:lnTo>
                  <a:lnTo>
                    <a:pt x="722" y="583"/>
                  </a:lnTo>
                  <a:lnTo>
                    <a:pt x="720" y="584"/>
                  </a:lnTo>
                  <a:lnTo>
                    <a:pt x="715" y="584"/>
                  </a:lnTo>
                  <a:lnTo>
                    <a:pt x="713" y="586"/>
                  </a:lnTo>
                  <a:lnTo>
                    <a:pt x="711" y="587"/>
                  </a:lnTo>
                  <a:lnTo>
                    <a:pt x="708" y="587"/>
                  </a:lnTo>
                  <a:lnTo>
                    <a:pt x="707" y="586"/>
                  </a:lnTo>
                  <a:lnTo>
                    <a:pt x="706" y="584"/>
                  </a:lnTo>
                  <a:lnTo>
                    <a:pt x="704" y="583"/>
                  </a:lnTo>
                  <a:lnTo>
                    <a:pt x="703" y="582"/>
                  </a:lnTo>
                  <a:lnTo>
                    <a:pt x="700" y="582"/>
                  </a:lnTo>
                  <a:lnTo>
                    <a:pt x="699" y="580"/>
                  </a:lnTo>
                  <a:lnTo>
                    <a:pt x="694" y="580"/>
                  </a:lnTo>
                  <a:lnTo>
                    <a:pt x="688" y="580"/>
                  </a:lnTo>
                  <a:lnTo>
                    <a:pt x="687" y="579"/>
                  </a:lnTo>
                  <a:lnTo>
                    <a:pt x="685" y="577"/>
                  </a:lnTo>
                  <a:lnTo>
                    <a:pt x="680" y="577"/>
                  </a:lnTo>
                  <a:lnTo>
                    <a:pt x="675" y="577"/>
                  </a:lnTo>
                  <a:lnTo>
                    <a:pt x="674" y="577"/>
                  </a:lnTo>
                  <a:lnTo>
                    <a:pt x="675" y="578"/>
                  </a:lnTo>
                  <a:lnTo>
                    <a:pt x="677" y="580"/>
                  </a:lnTo>
                  <a:lnTo>
                    <a:pt x="678" y="581"/>
                  </a:lnTo>
                  <a:lnTo>
                    <a:pt x="678" y="582"/>
                  </a:lnTo>
                  <a:lnTo>
                    <a:pt x="676" y="583"/>
                  </a:lnTo>
                  <a:lnTo>
                    <a:pt x="671" y="583"/>
                  </a:lnTo>
                  <a:lnTo>
                    <a:pt x="658" y="586"/>
                  </a:lnTo>
                  <a:lnTo>
                    <a:pt x="654" y="587"/>
                  </a:lnTo>
                  <a:lnTo>
                    <a:pt x="652" y="588"/>
                  </a:lnTo>
                  <a:lnTo>
                    <a:pt x="648" y="588"/>
                  </a:lnTo>
                  <a:lnTo>
                    <a:pt x="642" y="589"/>
                  </a:lnTo>
                  <a:lnTo>
                    <a:pt x="642" y="590"/>
                  </a:lnTo>
                  <a:lnTo>
                    <a:pt x="642" y="592"/>
                  </a:lnTo>
                  <a:lnTo>
                    <a:pt x="639" y="595"/>
                  </a:lnTo>
                  <a:lnTo>
                    <a:pt x="638" y="595"/>
                  </a:lnTo>
                  <a:lnTo>
                    <a:pt x="636" y="599"/>
                  </a:lnTo>
                  <a:lnTo>
                    <a:pt x="630" y="601"/>
                  </a:lnTo>
                  <a:lnTo>
                    <a:pt x="628" y="601"/>
                  </a:lnTo>
                  <a:lnTo>
                    <a:pt x="626" y="601"/>
                  </a:lnTo>
                  <a:lnTo>
                    <a:pt x="625" y="602"/>
                  </a:lnTo>
                  <a:lnTo>
                    <a:pt x="621" y="604"/>
                  </a:lnTo>
                  <a:lnTo>
                    <a:pt x="620" y="606"/>
                  </a:lnTo>
                  <a:lnTo>
                    <a:pt x="622" y="606"/>
                  </a:lnTo>
                  <a:lnTo>
                    <a:pt x="621" y="608"/>
                  </a:lnTo>
                  <a:lnTo>
                    <a:pt x="618" y="610"/>
                  </a:lnTo>
                  <a:lnTo>
                    <a:pt x="617" y="610"/>
                  </a:lnTo>
                  <a:lnTo>
                    <a:pt x="613" y="613"/>
                  </a:lnTo>
                  <a:lnTo>
                    <a:pt x="611" y="615"/>
                  </a:lnTo>
                  <a:lnTo>
                    <a:pt x="609" y="616"/>
                  </a:lnTo>
                  <a:lnTo>
                    <a:pt x="607" y="617"/>
                  </a:lnTo>
                  <a:lnTo>
                    <a:pt x="605" y="617"/>
                  </a:lnTo>
                  <a:lnTo>
                    <a:pt x="604" y="618"/>
                  </a:lnTo>
                  <a:lnTo>
                    <a:pt x="602" y="619"/>
                  </a:lnTo>
                  <a:lnTo>
                    <a:pt x="600" y="620"/>
                  </a:lnTo>
                  <a:lnTo>
                    <a:pt x="599" y="621"/>
                  </a:lnTo>
                  <a:lnTo>
                    <a:pt x="598" y="622"/>
                  </a:lnTo>
                  <a:lnTo>
                    <a:pt x="592" y="622"/>
                  </a:lnTo>
                  <a:lnTo>
                    <a:pt x="590" y="621"/>
                  </a:lnTo>
                  <a:lnTo>
                    <a:pt x="589" y="621"/>
                  </a:lnTo>
                  <a:lnTo>
                    <a:pt x="586" y="622"/>
                  </a:lnTo>
                  <a:lnTo>
                    <a:pt x="584" y="622"/>
                  </a:lnTo>
                  <a:lnTo>
                    <a:pt x="583" y="621"/>
                  </a:lnTo>
                  <a:lnTo>
                    <a:pt x="581" y="622"/>
                  </a:lnTo>
                  <a:lnTo>
                    <a:pt x="578" y="621"/>
                  </a:lnTo>
                  <a:lnTo>
                    <a:pt x="576" y="622"/>
                  </a:lnTo>
                  <a:lnTo>
                    <a:pt x="572" y="620"/>
                  </a:lnTo>
                  <a:lnTo>
                    <a:pt x="570" y="620"/>
                  </a:lnTo>
                  <a:lnTo>
                    <a:pt x="568" y="619"/>
                  </a:lnTo>
                  <a:lnTo>
                    <a:pt x="566" y="619"/>
                  </a:lnTo>
                  <a:lnTo>
                    <a:pt x="563" y="619"/>
                  </a:lnTo>
                  <a:lnTo>
                    <a:pt x="563" y="621"/>
                  </a:lnTo>
                  <a:lnTo>
                    <a:pt x="559" y="622"/>
                  </a:lnTo>
                  <a:lnTo>
                    <a:pt x="555" y="623"/>
                  </a:lnTo>
                  <a:lnTo>
                    <a:pt x="554" y="624"/>
                  </a:lnTo>
                  <a:lnTo>
                    <a:pt x="550" y="626"/>
                  </a:lnTo>
                  <a:lnTo>
                    <a:pt x="542" y="627"/>
                  </a:lnTo>
                  <a:lnTo>
                    <a:pt x="541" y="628"/>
                  </a:lnTo>
                  <a:lnTo>
                    <a:pt x="540" y="629"/>
                  </a:lnTo>
                  <a:lnTo>
                    <a:pt x="538" y="630"/>
                  </a:lnTo>
                  <a:lnTo>
                    <a:pt x="537" y="631"/>
                  </a:lnTo>
                  <a:lnTo>
                    <a:pt x="535" y="632"/>
                  </a:lnTo>
                  <a:lnTo>
                    <a:pt x="533" y="632"/>
                  </a:lnTo>
                  <a:lnTo>
                    <a:pt x="532" y="631"/>
                  </a:lnTo>
                  <a:lnTo>
                    <a:pt x="529" y="632"/>
                  </a:lnTo>
                  <a:lnTo>
                    <a:pt x="526" y="632"/>
                  </a:lnTo>
                  <a:lnTo>
                    <a:pt x="525" y="632"/>
                  </a:lnTo>
                  <a:lnTo>
                    <a:pt x="524" y="633"/>
                  </a:lnTo>
                  <a:lnTo>
                    <a:pt x="521" y="633"/>
                  </a:lnTo>
                  <a:lnTo>
                    <a:pt x="518" y="632"/>
                  </a:lnTo>
                  <a:lnTo>
                    <a:pt x="517" y="632"/>
                  </a:lnTo>
                  <a:lnTo>
                    <a:pt x="515" y="633"/>
                  </a:lnTo>
                  <a:lnTo>
                    <a:pt x="514" y="633"/>
                  </a:lnTo>
                  <a:lnTo>
                    <a:pt x="513" y="634"/>
                  </a:lnTo>
                  <a:lnTo>
                    <a:pt x="512" y="635"/>
                  </a:lnTo>
                  <a:lnTo>
                    <a:pt x="511" y="636"/>
                  </a:lnTo>
                  <a:lnTo>
                    <a:pt x="507" y="636"/>
                  </a:lnTo>
                  <a:lnTo>
                    <a:pt x="506" y="636"/>
                  </a:lnTo>
                  <a:lnTo>
                    <a:pt x="506" y="637"/>
                  </a:lnTo>
                  <a:lnTo>
                    <a:pt x="502" y="637"/>
                  </a:lnTo>
                  <a:lnTo>
                    <a:pt x="500" y="636"/>
                  </a:lnTo>
                  <a:lnTo>
                    <a:pt x="498" y="637"/>
                  </a:lnTo>
                  <a:lnTo>
                    <a:pt x="497" y="637"/>
                  </a:lnTo>
                  <a:lnTo>
                    <a:pt x="496" y="637"/>
                  </a:lnTo>
                  <a:lnTo>
                    <a:pt x="493" y="637"/>
                  </a:lnTo>
                  <a:lnTo>
                    <a:pt x="492" y="637"/>
                  </a:lnTo>
                  <a:lnTo>
                    <a:pt x="492" y="638"/>
                  </a:lnTo>
                  <a:lnTo>
                    <a:pt x="491" y="638"/>
                  </a:lnTo>
                  <a:lnTo>
                    <a:pt x="490" y="639"/>
                  </a:lnTo>
                  <a:lnTo>
                    <a:pt x="486" y="640"/>
                  </a:lnTo>
                  <a:lnTo>
                    <a:pt x="486" y="641"/>
                  </a:lnTo>
                  <a:lnTo>
                    <a:pt x="485" y="641"/>
                  </a:lnTo>
                  <a:lnTo>
                    <a:pt x="481" y="642"/>
                  </a:lnTo>
                  <a:lnTo>
                    <a:pt x="479" y="644"/>
                  </a:lnTo>
                  <a:lnTo>
                    <a:pt x="478" y="647"/>
                  </a:lnTo>
                  <a:lnTo>
                    <a:pt x="477" y="648"/>
                  </a:lnTo>
                  <a:lnTo>
                    <a:pt x="476" y="649"/>
                  </a:lnTo>
                  <a:lnTo>
                    <a:pt x="476" y="650"/>
                  </a:lnTo>
                  <a:lnTo>
                    <a:pt x="473" y="651"/>
                  </a:lnTo>
                  <a:lnTo>
                    <a:pt x="472" y="652"/>
                  </a:lnTo>
                  <a:lnTo>
                    <a:pt x="469" y="653"/>
                  </a:lnTo>
                  <a:lnTo>
                    <a:pt x="468" y="653"/>
                  </a:lnTo>
                  <a:lnTo>
                    <a:pt x="468" y="654"/>
                  </a:lnTo>
                  <a:lnTo>
                    <a:pt x="467" y="655"/>
                  </a:lnTo>
                  <a:lnTo>
                    <a:pt x="463" y="655"/>
                  </a:lnTo>
                  <a:lnTo>
                    <a:pt x="461" y="654"/>
                  </a:lnTo>
                  <a:lnTo>
                    <a:pt x="458" y="655"/>
                  </a:lnTo>
                  <a:lnTo>
                    <a:pt x="457" y="655"/>
                  </a:lnTo>
                  <a:lnTo>
                    <a:pt x="454" y="655"/>
                  </a:lnTo>
                  <a:lnTo>
                    <a:pt x="452" y="655"/>
                  </a:lnTo>
                  <a:lnTo>
                    <a:pt x="450" y="655"/>
                  </a:lnTo>
                  <a:lnTo>
                    <a:pt x="449" y="655"/>
                  </a:lnTo>
                  <a:lnTo>
                    <a:pt x="448" y="657"/>
                  </a:lnTo>
                  <a:lnTo>
                    <a:pt x="446" y="657"/>
                  </a:lnTo>
                  <a:lnTo>
                    <a:pt x="444" y="658"/>
                  </a:lnTo>
                  <a:lnTo>
                    <a:pt x="442" y="658"/>
                  </a:lnTo>
                  <a:lnTo>
                    <a:pt x="441" y="658"/>
                  </a:lnTo>
                  <a:lnTo>
                    <a:pt x="440" y="661"/>
                  </a:lnTo>
                  <a:lnTo>
                    <a:pt x="439" y="662"/>
                  </a:lnTo>
                  <a:lnTo>
                    <a:pt x="436" y="662"/>
                  </a:lnTo>
                  <a:lnTo>
                    <a:pt x="434" y="663"/>
                  </a:lnTo>
                  <a:lnTo>
                    <a:pt x="431" y="663"/>
                  </a:lnTo>
                  <a:lnTo>
                    <a:pt x="431" y="664"/>
                  </a:lnTo>
                  <a:lnTo>
                    <a:pt x="430" y="663"/>
                  </a:lnTo>
                  <a:lnTo>
                    <a:pt x="428" y="664"/>
                  </a:lnTo>
                  <a:lnTo>
                    <a:pt x="424" y="665"/>
                  </a:lnTo>
                  <a:lnTo>
                    <a:pt x="422" y="664"/>
                  </a:lnTo>
                  <a:lnTo>
                    <a:pt x="420" y="665"/>
                  </a:lnTo>
                  <a:lnTo>
                    <a:pt x="417" y="666"/>
                  </a:lnTo>
                  <a:lnTo>
                    <a:pt x="417" y="667"/>
                  </a:lnTo>
                  <a:lnTo>
                    <a:pt x="415" y="668"/>
                  </a:lnTo>
                  <a:lnTo>
                    <a:pt x="413" y="669"/>
                  </a:lnTo>
                  <a:lnTo>
                    <a:pt x="411" y="669"/>
                  </a:lnTo>
                  <a:lnTo>
                    <a:pt x="409" y="669"/>
                  </a:lnTo>
                  <a:lnTo>
                    <a:pt x="407" y="669"/>
                  </a:lnTo>
                  <a:lnTo>
                    <a:pt x="407" y="671"/>
                  </a:lnTo>
                  <a:lnTo>
                    <a:pt x="406" y="672"/>
                  </a:lnTo>
                  <a:lnTo>
                    <a:pt x="404" y="672"/>
                  </a:lnTo>
                  <a:lnTo>
                    <a:pt x="402" y="673"/>
                  </a:lnTo>
                  <a:lnTo>
                    <a:pt x="396" y="674"/>
                  </a:lnTo>
                  <a:lnTo>
                    <a:pt x="394" y="675"/>
                  </a:lnTo>
                  <a:lnTo>
                    <a:pt x="390" y="677"/>
                  </a:lnTo>
                  <a:lnTo>
                    <a:pt x="388" y="676"/>
                  </a:lnTo>
                  <a:lnTo>
                    <a:pt x="387" y="675"/>
                  </a:lnTo>
                  <a:lnTo>
                    <a:pt x="386" y="674"/>
                  </a:lnTo>
                  <a:lnTo>
                    <a:pt x="381" y="673"/>
                  </a:lnTo>
                  <a:lnTo>
                    <a:pt x="379" y="672"/>
                  </a:lnTo>
                  <a:lnTo>
                    <a:pt x="376" y="672"/>
                  </a:lnTo>
                  <a:lnTo>
                    <a:pt x="372" y="673"/>
                  </a:lnTo>
                  <a:lnTo>
                    <a:pt x="369" y="674"/>
                  </a:lnTo>
                  <a:lnTo>
                    <a:pt x="367" y="675"/>
                  </a:lnTo>
                  <a:lnTo>
                    <a:pt x="364" y="676"/>
                  </a:lnTo>
                  <a:lnTo>
                    <a:pt x="362" y="676"/>
                  </a:lnTo>
                  <a:lnTo>
                    <a:pt x="358" y="677"/>
                  </a:lnTo>
                  <a:lnTo>
                    <a:pt x="358" y="678"/>
                  </a:lnTo>
                  <a:lnTo>
                    <a:pt x="358" y="680"/>
                  </a:lnTo>
                  <a:lnTo>
                    <a:pt x="356" y="681"/>
                  </a:lnTo>
                  <a:lnTo>
                    <a:pt x="351" y="683"/>
                  </a:lnTo>
                  <a:lnTo>
                    <a:pt x="345" y="687"/>
                  </a:lnTo>
                  <a:lnTo>
                    <a:pt x="341" y="687"/>
                  </a:lnTo>
                  <a:lnTo>
                    <a:pt x="338" y="687"/>
                  </a:lnTo>
                  <a:lnTo>
                    <a:pt x="335" y="687"/>
                  </a:lnTo>
                  <a:lnTo>
                    <a:pt x="334" y="686"/>
                  </a:lnTo>
                  <a:lnTo>
                    <a:pt x="330" y="687"/>
                  </a:lnTo>
                  <a:lnTo>
                    <a:pt x="329" y="687"/>
                  </a:lnTo>
                  <a:lnTo>
                    <a:pt x="325" y="688"/>
                  </a:lnTo>
                  <a:lnTo>
                    <a:pt x="322" y="688"/>
                  </a:lnTo>
                  <a:lnTo>
                    <a:pt x="321" y="690"/>
                  </a:lnTo>
                  <a:lnTo>
                    <a:pt x="317" y="691"/>
                  </a:lnTo>
                  <a:lnTo>
                    <a:pt x="316" y="692"/>
                  </a:lnTo>
                  <a:lnTo>
                    <a:pt x="314" y="693"/>
                  </a:lnTo>
                  <a:lnTo>
                    <a:pt x="310" y="693"/>
                  </a:lnTo>
                  <a:lnTo>
                    <a:pt x="300" y="696"/>
                  </a:lnTo>
                  <a:lnTo>
                    <a:pt x="297" y="697"/>
                  </a:lnTo>
                  <a:lnTo>
                    <a:pt x="294" y="697"/>
                  </a:lnTo>
                  <a:lnTo>
                    <a:pt x="290" y="698"/>
                  </a:lnTo>
                  <a:lnTo>
                    <a:pt x="288" y="701"/>
                  </a:lnTo>
                  <a:lnTo>
                    <a:pt x="285" y="702"/>
                  </a:lnTo>
                  <a:lnTo>
                    <a:pt x="282" y="703"/>
                  </a:lnTo>
                  <a:lnTo>
                    <a:pt x="280" y="705"/>
                  </a:lnTo>
                  <a:lnTo>
                    <a:pt x="277" y="705"/>
                  </a:lnTo>
                  <a:lnTo>
                    <a:pt x="275" y="706"/>
                  </a:lnTo>
                  <a:lnTo>
                    <a:pt x="271" y="707"/>
                  </a:lnTo>
                  <a:lnTo>
                    <a:pt x="270" y="707"/>
                  </a:lnTo>
                  <a:lnTo>
                    <a:pt x="268" y="706"/>
                  </a:lnTo>
                  <a:lnTo>
                    <a:pt x="267" y="704"/>
                  </a:lnTo>
                  <a:lnTo>
                    <a:pt x="265" y="704"/>
                  </a:lnTo>
                  <a:lnTo>
                    <a:pt x="259" y="707"/>
                  </a:lnTo>
                  <a:lnTo>
                    <a:pt x="256" y="708"/>
                  </a:lnTo>
                  <a:lnTo>
                    <a:pt x="254" y="708"/>
                  </a:lnTo>
                  <a:lnTo>
                    <a:pt x="248" y="710"/>
                  </a:lnTo>
                  <a:lnTo>
                    <a:pt x="246" y="711"/>
                  </a:lnTo>
                  <a:lnTo>
                    <a:pt x="244" y="714"/>
                  </a:lnTo>
                  <a:lnTo>
                    <a:pt x="243" y="714"/>
                  </a:lnTo>
                  <a:lnTo>
                    <a:pt x="241" y="714"/>
                  </a:lnTo>
                  <a:lnTo>
                    <a:pt x="238" y="713"/>
                  </a:lnTo>
                  <a:lnTo>
                    <a:pt x="235" y="714"/>
                  </a:lnTo>
                  <a:lnTo>
                    <a:pt x="231" y="711"/>
                  </a:lnTo>
                  <a:lnTo>
                    <a:pt x="226" y="711"/>
                  </a:lnTo>
                  <a:lnTo>
                    <a:pt x="224" y="711"/>
                  </a:lnTo>
                  <a:lnTo>
                    <a:pt x="222" y="712"/>
                  </a:lnTo>
                  <a:lnTo>
                    <a:pt x="220" y="712"/>
                  </a:lnTo>
                  <a:lnTo>
                    <a:pt x="219" y="713"/>
                  </a:lnTo>
                  <a:lnTo>
                    <a:pt x="215" y="713"/>
                  </a:lnTo>
                  <a:lnTo>
                    <a:pt x="213" y="714"/>
                  </a:lnTo>
                  <a:lnTo>
                    <a:pt x="213" y="714"/>
                  </a:lnTo>
                  <a:lnTo>
                    <a:pt x="212" y="714"/>
                  </a:lnTo>
                  <a:lnTo>
                    <a:pt x="208" y="716"/>
                  </a:lnTo>
                  <a:lnTo>
                    <a:pt x="205" y="716"/>
                  </a:lnTo>
                  <a:lnTo>
                    <a:pt x="205" y="716"/>
                  </a:lnTo>
                  <a:lnTo>
                    <a:pt x="203" y="714"/>
                  </a:lnTo>
                  <a:lnTo>
                    <a:pt x="198" y="714"/>
                  </a:lnTo>
                  <a:lnTo>
                    <a:pt x="193" y="712"/>
                  </a:lnTo>
                  <a:lnTo>
                    <a:pt x="189" y="714"/>
                  </a:lnTo>
                  <a:lnTo>
                    <a:pt x="186" y="714"/>
                  </a:lnTo>
                  <a:lnTo>
                    <a:pt x="184" y="715"/>
                  </a:lnTo>
                  <a:lnTo>
                    <a:pt x="183" y="715"/>
                  </a:lnTo>
                  <a:lnTo>
                    <a:pt x="179" y="714"/>
                  </a:lnTo>
                  <a:lnTo>
                    <a:pt x="176" y="713"/>
                  </a:lnTo>
                  <a:lnTo>
                    <a:pt x="174" y="712"/>
                  </a:lnTo>
                  <a:lnTo>
                    <a:pt x="172" y="711"/>
                  </a:lnTo>
                  <a:lnTo>
                    <a:pt x="171" y="710"/>
                  </a:lnTo>
                  <a:lnTo>
                    <a:pt x="168" y="709"/>
                  </a:lnTo>
                  <a:lnTo>
                    <a:pt x="160" y="708"/>
                  </a:lnTo>
                  <a:lnTo>
                    <a:pt x="157" y="707"/>
                  </a:lnTo>
                  <a:lnTo>
                    <a:pt x="156" y="707"/>
                  </a:lnTo>
                  <a:lnTo>
                    <a:pt x="155" y="707"/>
                  </a:lnTo>
                  <a:lnTo>
                    <a:pt x="152" y="708"/>
                  </a:lnTo>
                  <a:lnTo>
                    <a:pt x="145" y="709"/>
                  </a:lnTo>
                  <a:lnTo>
                    <a:pt x="143" y="709"/>
                  </a:lnTo>
                  <a:lnTo>
                    <a:pt x="142" y="708"/>
                  </a:lnTo>
                  <a:lnTo>
                    <a:pt x="142" y="708"/>
                  </a:lnTo>
                  <a:lnTo>
                    <a:pt x="141" y="706"/>
                  </a:lnTo>
                  <a:lnTo>
                    <a:pt x="138" y="705"/>
                  </a:lnTo>
                  <a:lnTo>
                    <a:pt x="138" y="705"/>
                  </a:lnTo>
                  <a:lnTo>
                    <a:pt x="135" y="705"/>
                  </a:lnTo>
                  <a:lnTo>
                    <a:pt x="133" y="705"/>
                  </a:lnTo>
                  <a:lnTo>
                    <a:pt x="132" y="704"/>
                  </a:lnTo>
                  <a:lnTo>
                    <a:pt x="132" y="702"/>
                  </a:lnTo>
                  <a:lnTo>
                    <a:pt x="127" y="697"/>
                  </a:lnTo>
                  <a:lnTo>
                    <a:pt x="128" y="696"/>
                  </a:lnTo>
                  <a:lnTo>
                    <a:pt x="127" y="695"/>
                  </a:lnTo>
                  <a:lnTo>
                    <a:pt x="125" y="696"/>
                  </a:lnTo>
                  <a:lnTo>
                    <a:pt x="124" y="696"/>
                  </a:lnTo>
                  <a:lnTo>
                    <a:pt x="124" y="695"/>
                  </a:lnTo>
                  <a:lnTo>
                    <a:pt x="122" y="694"/>
                  </a:lnTo>
                  <a:lnTo>
                    <a:pt x="123" y="694"/>
                  </a:lnTo>
                  <a:lnTo>
                    <a:pt x="123" y="694"/>
                  </a:lnTo>
                  <a:lnTo>
                    <a:pt x="121" y="694"/>
                  </a:lnTo>
                  <a:lnTo>
                    <a:pt x="120" y="693"/>
                  </a:lnTo>
                  <a:lnTo>
                    <a:pt x="119" y="692"/>
                  </a:lnTo>
                  <a:lnTo>
                    <a:pt x="119" y="691"/>
                  </a:lnTo>
                  <a:lnTo>
                    <a:pt x="118" y="691"/>
                  </a:lnTo>
                  <a:lnTo>
                    <a:pt x="115" y="690"/>
                  </a:lnTo>
                  <a:lnTo>
                    <a:pt x="115" y="689"/>
                  </a:lnTo>
                  <a:lnTo>
                    <a:pt x="115" y="688"/>
                  </a:lnTo>
                  <a:lnTo>
                    <a:pt x="111" y="687"/>
                  </a:lnTo>
                  <a:lnTo>
                    <a:pt x="111" y="685"/>
                  </a:lnTo>
                  <a:lnTo>
                    <a:pt x="108" y="685"/>
                  </a:lnTo>
                  <a:lnTo>
                    <a:pt x="107" y="683"/>
                  </a:lnTo>
                  <a:lnTo>
                    <a:pt x="107" y="683"/>
                  </a:lnTo>
                  <a:lnTo>
                    <a:pt x="109" y="680"/>
                  </a:lnTo>
                  <a:lnTo>
                    <a:pt x="110" y="680"/>
                  </a:lnTo>
                  <a:lnTo>
                    <a:pt x="109" y="679"/>
                  </a:lnTo>
                  <a:lnTo>
                    <a:pt x="109" y="679"/>
                  </a:lnTo>
                  <a:lnTo>
                    <a:pt x="108" y="678"/>
                  </a:lnTo>
                  <a:lnTo>
                    <a:pt x="107" y="677"/>
                  </a:lnTo>
                  <a:lnTo>
                    <a:pt x="106" y="677"/>
                  </a:lnTo>
                  <a:lnTo>
                    <a:pt x="106" y="676"/>
                  </a:lnTo>
                  <a:lnTo>
                    <a:pt x="107" y="676"/>
                  </a:lnTo>
                  <a:lnTo>
                    <a:pt x="106" y="674"/>
                  </a:lnTo>
                  <a:lnTo>
                    <a:pt x="104" y="672"/>
                  </a:lnTo>
                  <a:lnTo>
                    <a:pt x="103" y="673"/>
                  </a:lnTo>
                  <a:lnTo>
                    <a:pt x="100" y="672"/>
                  </a:lnTo>
                  <a:lnTo>
                    <a:pt x="100" y="671"/>
                  </a:lnTo>
                  <a:lnTo>
                    <a:pt x="100" y="669"/>
                  </a:lnTo>
                  <a:lnTo>
                    <a:pt x="100" y="669"/>
                  </a:lnTo>
                  <a:lnTo>
                    <a:pt x="101" y="668"/>
                  </a:lnTo>
                  <a:lnTo>
                    <a:pt x="100" y="667"/>
                  </a:lnTo>
                  <a:lnTo>
                    <a:pt x="100" y="666"/>
                  </a:lnTo>
                  <a:lnTo>
                    <a:pt x="98" y="666"/>
                  </a:lnTo>
                  <a:lnTo>
                    <a:pt x="98" y="664"/>
                  </a:lnTo>
                  <a:lnTo>
                    <a:pt x="98" y="663"/>
                  </a:lnTo>
                  <a:lnTo>
                    <a:pt x="95" y="662"/>
                  </a:lnTo>
                  <a:lnTo>
                    <a:pt x="94" y="660"/>
                  </a:lnTo>
                  <a:lnTo>
                    <a:pt x="92" y="659"/>
                  </a:lnTo>
                  <a:lnTo>
                    <a:pt x="91" y="657"/>
                  </a:lnTo>
                  <a:lnTo>
                    <a:pt x="90" y="657"/>
                  </a:lnTo>
                  <a:lnTo>
                    <a:pt x="87" y="655"/>
                  </a:lnTo>
                  <a:lnTo>
                    <a:pt x="86" y="655"/>
                  </a:lnTo>
                  <a:lnTo>
                    <a:pt x="86" y="654"/>
                  </a:lnTo>
                  <a:lnTo>
                    <a:pt x="85" y="653"/>
                  </a:lnTo>
                  <a:lnTo>
                    <a:pt x="85" y="653"/>
                  </a:lnTo>
                  <a:lnTo>
                    <a:pt x="86" y="652"/>
                  </a:lnTo>
                  <a:lnTo>
                    <a:pt x="86" y="652"/>
                  </a:lnTo>
                  <a:lnTo>
                    <a:pt x="84" y="652"/>
                  </a:lnTo>
                  <a:lnTo>
                    <a:pt x="84" y="651"/>
                  </a:lnTo>
                  <a:lnTo>
                    <a:pt x="82" y="651"/>
                  </a:lnTo>
                  <a:lnTo>
                    <a:pt x="81" y="650"/>
                  </a:lnTo>
                  <a:lnTo>
                    <a:pt x="82" y="649"/>
                  </a:lnTo>
                  <a:lnTo>
                    <a:pt x="82" y="648"/>
                  </a:lnTo>
                  <a:lnTo>
                    <a:pt x="83" y="646"/>
                  </a:lnTo>
                  <a:lnTo>
                    <a:pt x="80" y="645"/>
                  </a:lnTo>
                  <a:lnTo>
                    <a:pt x="80" y="645"/>
                  </a:lnTo>
                  <a:lnTo>
                    <a:pt x="79" y="644"/>
                  </a:lnTo>
                  <a:lnTo>
                    <a:pt x="79" y="644"/>
                  </a:lnTo>
                  <a:lnTo>
                    <a:pt x="76" y="642"/>
                  </a:lnTo>
                  <a:lnTo>
                    <a:pt x="76" y="641"/>
                  </a:lnTo>
                  <a:lnTo>
                    <a:pt x="76" y="641"/>
                  </a:lnTo>
                  <a:lnTo>
                    <a:pt x="73" y="639"/>
                  </a:lnTo>
                  <a:lnTo>
                    <a:pt x="72" y="640"/>
                  </a:lnTo>
                  <a:lnTo>
                    <a:pt x="72" y="637"/>
                  </a:lnTo>
                  <a:lnTo>
                    <a:pt x="72" y="636"/>
                  </a:lnTo>
                  <a:lnTo>
                    <a:pt x="70" y="636"/>
                  </a:lnTo>
                  <a:lnTo>
                    <a:pt x="70" y="634"/>
                  </a:lnTo>
                  <a:lnTo>
                    <a:pt x="70" y="633"/>
                  </a:lnTo>
                  <a:lnTo>
                    <a:pt x="70" y="631"/>
                  </a:lnTo>
                  <a:lnTo>
                    <a:pt x="71" y="630"/>
                  </a:lnTo>
                  <a:lnTo>
                    <a:pt x="71" y="628"/>
                  </a:lnTo>
                  <a:lnTo>
                    <a:pt x="72" y="626"/>
                  </a:lnTo>
                  <a:lnTo>
                    <a:pt x="72" y="623"/>
                  </a:lnTo>
                  <a:lnTo>
                    <a:pt x="72" y="623"/>
                  </a:lnTo>
                  <a:lnTo>
                    <a:pt x="73" y="622"/>
                  </a:lnTo>
                  <a:lnTo>
                    <a:pt x="73" y="621"/>
                  </a:lnTo>
                  <a:lnTo>
                    <a:pt x="70" y="620"/>
                  </a:lnTo>
                  <a:lnTo>
                    <a:pt x="69" y="620"/>
                  </a:lnTo>
                  <a:lnTo>
                    <a:pt x="68" y="619"/>
                  </a:lnTo>
                  <a:lnTo>
                    <a:pt x="68" y="618"/>
                  </a:lnTo>
                  <a:lnTo>
                    <a:pt x="67" y="617"/>
                  </a:lnTo>
                  <a:lnTo>
                    <a:pt x="66" y="616"/>
                  </a:lnTo>
                  <a:lnTo>
                    <a:pt x="65" y="615"/>
                  </a:lnTo>
                  <a:lnTo>
                    <a:pt x="65" y="613"/>
                  </a:lnTo>
                  <a:lnTo>
                    <a:pt x="65" y="612"/>
                  </a:lnTo>
                  <a:lnTo>
                    <a:pt x="66" y="606"/>
                  </a:lnTo>
                  <a:lnTo>
                    <a:pt x="66" y="605"/>
                  </a:lnTo>
                  <a:lnTo>
                    <a:pt x="65" y="605"/>
                  </a:lnTo>
                  <a:lnTo>
                    <a:pt x="64" y="600"/>
                  </a:lnTo>
                  <a:lnTo>
                    <a:pt x="64" y="596"/>
                  </a:lnTo>
                  <a:lnTo>
                    <a:pt x="61" y="594"/>
                  </a:lnTo>
                  <a:lnTo>
                    <a:pt x="61" y="593"/>
                  </a:lnTo>
                  <a:lnTo>
                    <a:pt x="61" y="592"/>
                  </a:lnTo>
                  <a:lnTo>
                    <a:pt x="59" y="591"/>
                  </a:lnTo>
                  <a:lnTo>
                    <a:pt x="55" y="590"/>
                  </a:lnTo>
                  <a:lnTo>
                    <a:pt x="54" y="590"/>
                  </a:lnTo>
                  <a:lnTo>
                    <a:pt x="53" y="588"/>
                  </a:lnTo>
                  <a:lnTo>
                    <a:pt x="52" y="586"/>
                  </a:lnTo>
                  <a:lnTo>
                    <a:pt x="52" y="586"/>
                  </a:lnTo>
                  <a:lnTo>
                    <a:pt x="44" y="587"/>
                  </a:lnTo>
                  <a:lnTo>
                    <a:pt x="39" y="588"/>
                  </a:lnTo>
                  <a:lnTo>
                    <a:pt x="31" y="571"/>
                  </a:lnTo>
                  <a:lnTo>
                    <a:pt x="32" y="570"/>
                  </a:lnTo>
                  <a:lnTo>
                    <a:pt x="33" y="568"/>
                  </a:lnTo>
                  <a:lnTo>
                    <a:pt x="35" y="567"/>
                  </a:lnTo>
                  <a:lnTo>
                    <a:pt x="38" y="565"/>
                  </a:lnTo>
                  <a:lnTo>
                    <a:pt x="45" y="563"/>
                  </a:lnTo>
                  <a:lnTo>
                    <a:pt x="46" y="562"/>
                  </a:lnTo>
                  <a:lnTo>
                    <a:pt x="48" y="562"/>
                  </a:lnTo>
                  <a:lnTo>
                    <a:pt x="48" y="561"/>
                  </a:lnTo>
                  <a:lnTo>
                    <a:pt x="49" y="559"/>
                  </a:lnTo>
                  <a:lnTo>
                    <a:pt x="51" y="559"/>
                  </a:lnTo>
                  <a:lnTo>
                    <a:pt x="53" y="559"/>
                  </a:lnTo>
                  <a:lnTo>
                    <a:pt x="58" y="559"/>
                  </a:lnTo>
                  <a:lnTo>
                    <a:pt x="62" y="559"/>
                  </a:lnTo>
                  <a:lnTo>
                    <a:pt x="65" y="558"/>
                  </a:lnTo>
                  <a:lnTo>
                    <a:pt x="66" y="557"/>
                  </a:lnTo>
                  <a:lnTo>
                    <a:pt x="65" y="556"/>
                  </a:lnTo>
                  <a:lnTo>
                    <a:pt x="66" y="555"/>
                  </a:lnTo>
                  <a:lnTo>
                    <a:pt x="69" y="553"/>
                  </a:lnTo>
                  <a:lnTo>
                    <a:pt x="70" y="553"/>
                  </a:lnTo>
                  <a:lnTo>
                    <a:pt x="71" y="552"/>
                  </a:lnTo>
                  <a:lnTo>
                    <a:pt x="72" y="551"/>
                  </a:lnTo>
                  <a:lnTo>
                    <a:pt x="73" y="550"/>
                  </a:lnTo>
                  <a:lnTo>
                    <a:pt x="75" y="549"/>
                  </a:lnTo>
                  <a:lnTo>
                    <a:pt x="76" y="549"/>
                  </a:lnTo>
                  <a:lnTo>
                    <a:pt x="76" y="549"/>
                  </a:lnTo>
                  <a:lnTo>
                    <a:pt x="77" y="548"/>
                  </a:lnTo>
                  <a:lnTo>
                    <a:pt x="76" y="548"/>
                  </a:lnTo>
                  <a:lnTo>
                    <a:pt x="76" y="547"/>
                  </a:lnTo>
                  <a:lnTo>
                    <a:pt x="74" y="547"/>
                  </a:lnTo>
                  <a:lnTo>
                    <a:pt x="74" y="547"/>
                  </a:lnTo>
                  <a:lnTo>
                    <a:pt x="75" y="546"/>
                  </a:lnTo>
                  <a:lnTo>
                    <a:pt x="74" y="545"/>
                  </a:lnTo>
                  <a:lnTo>
                    <a:pt x="76" y="544"/>
                  </a:lnTo>
                  <a:lnTo>
                    <a:pt x="76" y="544"/>
                  </a:lnTo>
                  <a:lnTo>
                    <a:pt x="74" y="544"/>
                  </a:lnTo>
                  <a:lnTo>
                    <a:pt x="73" y="544"/>
                  </a:lnTo>
                  <a:lnTo>
                    <a:pt x="74" y="543"/>
                  </a:lnTo>
                  <a:lnTo>
                    <a:pt x="74" y="542"/>
                  </a:lnTo>
                  <a:lnTo>
                    <a:pt x="75" y="540"/>
                  </a:lnTo>
                  <a:lnTo>
                    <a:pt x="76" y="540"/>
                  </a:lnTo>
                  <a:lnTo>
                    <a:pt x="76" y="540"/>
                  </a:lnTo>
                  <a:lnTo>
                    <a:pt x="76" y="540"/>
                  </a:lnTo>
                  <a:lnTo>
                    <a:pt x="76" y="538"/>
                  </a:lnTo>
                  <a:lnTo>
                    <a:pt x="78" y="538"/>
                  </a:lnTo>
                  <a:lnTo>
                    <a:pt x="78" y="538"/>
                  </a:lnTo>
                  <a:lnTo>
                    <a:pt x="79" y="537"/>
                  </a:lnTo>
                  <a:lnTo>
                    <a:pt x="78" y="536"/>
                  </a:lnTo>
                  <a:lnTo>
                    <a:pt x="79" y="536"/>
                  </a:lnTo>
                  <a:lnTo>
                    <a:pt x="79" y="535"/>
                  </a:lnTo>
                  <a:lnTo>
                    <a:pt x="80" y="535"/>
                  </a:lnTo>
                  <a:lnTo>
                    <a:pt x="80" y="535"/>
                  </a:lnTo>
                  <a:lnTo>
                    <a:pt x="80" y="535"/>
                  </a:lnTo>
                  <a:lnTo>
                    <a:pt x="81" y="534"/>
                  </a:lnTo>
                  <a:lnTo>
                    <a:pt x="82" y="533"/>
                  </a:lnTo>
                  <a:lnTo>
                    <a:pt x="82" y="533"/>
                  </a:lnTo>
                  <a:lnTo>
                    <a:pt x="81" y="532"/>
                  </a:lnTo>
                  <a:lnTo>
                    <a:pt x="81" y="530"/>
                  </a:lnTo>
                  <a:lnTo>
                    <a:pt x="83" y="530"/>
                  </a:lnTo>
                  <a:lnTo>
                    <a:pt x="82" y="529"/>
                  </a:lnTo>
                  <a:lnTo>
                    <a:pt x="83" y="528"/>
                  </a:lnTo>
                  <a:lnTo>
                    <a:pt x="83" y="528"/>
                  </a:lnTo>
                  <a:lnTo>
                    <a:pt x="84" y="527"/>
                  </a:lnTo>
                  <a:lnTo>
                    <a:pt x="84" y="526"/>
                  </a:lnTo>
                  <a:lnTo>
                    <a:pt x="85" y="526"/>
                  </a:lnTo>
                  <a:lnTo>
                    <a:pt x="85" y="526"/>
                  </a:lnTo>
                  <a:lnTo>
                    <a:pt x="84" y="524"/>
                  </a:lnTo>
                  <a:lnTo>
                    <a:pt x="86" y="524"/>
                  </a:lnTo>
                  <a:lnTo>
                    <a:pt x="86" y="524"/>
                  </a:lnTo>
                  <a:lnTo>
                    <a:pt x="87" y="523"/>
                  </a:lnTo>
                  <a:lnTo>
                    <a:pt x="87" y="523"/>
                  </a:lnTo>
                  <a:lnTo>
                    <a:pt x="88" y="521"/>
                  </a:lnTo>
                  <a:lnTo>
                    <a:pt x="87" y="520"/>
                  </a:lnTo>
                  <a:lnTo>
                    <a:pt x="88" y="518"/>
                  </a:lnTo>
                  <a:lnTo>
                    <a:pt x="87" y="518"/>
                  </a:lnTo>
                  <a:lnTo>
                    <a:pt x="87" y="518"/>
                  </a:lnTo>
                  <a:lnTo>
                    <a:pt x="87" y="517"/>
                  </a:lnTo>
                  <a:lnTo>
                    <a:pt x="86" y="516"/>
                  </a:lnTo>
                  <a:lnTo>
                    <a:pt x="86" y="515"/>
                  </a:lnTo>
                  <a:lnTo>
                    <a:pt x="87" y="515"/>
                  </a:lnTo>
                  <a:lnTo>
                    <a:pt x="87" y="515"/>
                  </a:lnTo>
                  <a:lnTo>
                    <a:pt x="86" y="514"/>
                  </a:lnTo>
                  <a:lnTo>
                    <a:pt x="86" y="513"/>
                  </a:lnTo>
                  <a:lnTo>
                    <a:pt x="85" y="513"/>
                  </a:lnTo>
                  <a:lnTo>
                    <a:pt x="85" y="513"/>
                  </a:lnTo>
                  <a:lnTo>
                    <a:pt x="81" y="512"/>
                  </a:lnTo>
                  <a:lnTo>
                    <a:pt x="78" y="511"/>
                  </a:lnTo>
                  <a:lnTo>
                    <a:pt x="78" y="511"/>
                  </a:lnTo>
                  <a:lnTo>
                    <a:pt x="77" y="512"/>
                  </a:lnTo>
                  <a:lnTo>
                    <a:pt x="76" y="513"/>
                  </a:lnTo>
                  <a:lnTo>
                    <a:pt x="73" y="512"/>
                  </a:lnTo>
                  <a:lnTo>
                    <a:pt x="71" y="513"/>
                  </a:lnTo>
                  <a:lnTo>
                    <a:pt x="68" y="514"/>
                  </a:lnTo>
                  <a:lnTo>
                    <a:pt x="66" y="516"/>
                  </a:lnTo>
                  <a:lnTo>
                    <a:pt x="61" y="517"/>
                  </a:lnTo>
                  <a:lnTo>
                    <a:pt x="58" y="517"/>
                  </a:lnTo>
                  <a:lnTo>
                    <a:pt x="57" y="517"/>
                  </a:lnTo>
                  <a:lnTo>
                    <a:pt x="55" y="517"/>
                  </a:lnTo>
                  <a:lnTo>
                    <a:pt x="49" y="515"/>
                  </a:lnTo>
                  <a:lnTo>
                    <a:pt x="47" y="515"/>
                  </a:lnTo>
                  <a:lnTo>
                    <a:pt x="46" y="515"/>
                  </a:lnTo>
                  <a:lnTo>
                    <a:pt x="44" y="515"/>
                  </a:lnTo>
                  <a:lnTo>
                    <a:pt x="43" y="514"/>
                  </a:lnTo>
                  <a:lnTo>
                    <a:pt x="42" y="513"/>
                  </a:lnTo>
                  <a:lnTo>
                    <a:pt x="40" y="513"/>
                  </a:lnTo>
                  <a:lnTo>
                    <a:pt x="40" y="511"/>
                  </a:lnTo>
                  <a:lnTo>
                    <a:pt x="38" y="511"/>
                  </a:lnTo>
                  <a:lnTo>
                    <a:pt x="33" y="510"/>
                  </a:lnTo>
                  <a:lnTo>
                    <a:pt x="31" y="509"/>
                  </a:lnTo>
                  <a:lnTo>
                    <a:pt x="30" y="509"/>
                  </a:lnTo>
                  <a:lnTo>
                    <a:pt x="27" y="508"/>
                  </a:lnTo>
                  <a:lnTo>
                    <a:pt x="25" y="509"/>
                  </a:lnTo>
                  <a:lnTo>
                    <a:pt x="24" y="508"/>
                  </a:lnTo>
                  <a:lnTo>
                    <a:pt x="21" y="507"/>
                  </a:lnTo>
                  <a:lnTo>
                    <a:pt x="19" y="507"/>
                  </a:lnTo>
                  <a:lnTo>
                    <a:pt x="17" y="507"/>
                  </a:lnTo>
                  <a:lnTo>
                    <a:pt x="14" y="507"/>
                  </a:lnTo>
                  <a:lnTo>
                    <a:pt x="6" y="501"/>
                  </a:lnTo>
                  <a:lnTo>
                    <a:pt x="1" y="499"/>
                  </a:lnTo>
                  <a:lnTo>
                    <a:pt x="0" y="497"/>
                  </a:lnTo>
                  <a:lnTo>
                    <a:pt x="1" y="495"/>
                  </a:lnTo>
                  <a:lnTo>
                    <a:pt x="2" y="495"/>
                  </a:lnTo>
                  <a:lnTo>
                    <a:pt x="7" y="492"/>
                  </a:lnTo>
                  <a:lnTo>
                    <a:pt x="9" y="492"/>
                  </a:lnTo>
                  <a:lnTo>
                    <a:pt x="11" y="490"/>
                  </a:lnTo>
                  <a:lnTo>
                    <a:pt x="14" y="489"/>
                  </a:lnTo>
                  <a:lnTo>
                    <a:pt x="16" y="488"/>
                  </a:lnTo>
                  <a:lnTo>
                    <a:pt x="17" y="486"/>
                  </a:lnTo>
                  <a:lnTo>
                    <a:pt x="19" y="485"/>
                  </a:lnTo>
                  <a:lnTo>
                    <a:pt x="19" y="484"/>
                  </a:lnTo>
                  <a:lnTo>
                    <a:pt x="18" y="483"/>
                  </a:lnTo>
                  <a:lnTo>
                    <a:pt x="19" y="483"/>
                  </a:lnTo>
                  <a:lnTo>
                    <a:pt x="18" y="482"/>
                  </a:lnTo>
                  <a:lnTo>
                    <a:pt x="18" y="480"/>
                  </a:lnTo>
                  <a:lnTo>
                    <a:pt x="18" y="480"/>
                  </a:lnTo>
                  <a:lnTo>
                    <a:pt x="19" y="478"/>
                  </a:lnTo>
                  <a:lnTo>
                    <a:pt x="20" y="477"/>
                  </a:lnTo>
                  <a:lnTo>
                    <a:pt x="21" y="476"/>
                  </a:lnTo>
                  <a:lnTo>
                    <a:pt x="22" y="475"/>
                  </a:lnTo>
                  <a:lnTo>
                    <a:pt x="23" y="475"/>
                  </a:lnTo>
                  <a:lnTo>
                    <a:pt x="23" y="473"/>
                  </a:lnTo>
                  <a:lnTo>
                    <a:pt x="28" y="470"/>
                  </a:lnTo>
                  <a:lnTo>
                    <a:pt x="28" y="469"/>
                  </a:lnTo>
                  <a:lnTo>
                    <a:pt x="27" y="468"/>
                  </a:lnTo>
                  <a:lnTo>
                    <a:pt x="26" y="467"/>
                  </a:lnTo>
                  <a:lnTo>
                    <a:pt x="26" y="466"/>
                  </a:lnTo>
                  <a:lnTo>
                    <a:pt x="27" y="465"/>
                  </a:lnTo>
                  <a:lnTo>
                    <a:pt x="28" y="464"/>
                  </a:lnTo>
                  <a:lnTo>
                    <a:pt x="30" y="463"/>
                  </a:lnTo>
                  <a:lnTo>
                    <a:pt x="31" y="461"/>
                  </a:lnTo>
                  <a:lnTo>
                    <a:pt x="33" y="460"/>
                  </a:lnTo>
                  <a:lnTo>
                    <a:pt x="33" y="458"/>
                  </a:lnTo>
                  <a:lnTo>
                    <a:pt x="32" y="458"/>
                  </a:lnTo>
                  <a:lnTo>
                    <a:pt x="31" y="457"/>
                  </a:lnTo>
                  <a:lnTo>
                    <a:pt x="29" y="457"/>
                  </a:lnTo>
                  <a:lnTo>
                    <a:pt x="27" y="455"/>
                  </a:lnTo>
                  <a:lnTo>
                    <a:pt x="27" y="454"/>
                  </a:lnTo>
                  <a:lnTo>
                    <a:pt x="29" y="453"/>
                  </a:lnTo>
                  <a:lnTo>
                    <a:pt x="30" y="452"/>
                  </a:lnTo>
                  <a:lnTo>
                    <a:pt x="30" y="451"/>
                  </a:lnTo>
                  <a:lnTo>
                    <a:pt x="31" y="450"/>
                  </a:lnTo>
                  <a:lnTo>
                    <a:pt x="32" y="448"/>
                  </a:lnTo>
                  <a:lnTo>
                    <a:pt x="34" y="446"/>
                  </a:lnTo>
                  <a:lnTo>
                    <a:pt x="34" y="445"/>
                  </a:lnTo>
                  <a:lnTo>
                    <a:pt x="34" y="444"/>
                  </a:lnTo>
                  <a:lnTo>
                    <a:pt x="32" y="443"/>
                  </a:lnTo>
                  <a:lnTo>
                    <a:pt x="32" y="442"/>
                  </a:lnTo>
                  <a:lnTo>
                    <a:pt x="32" y="441"/>
                  </a:lnTo>
                  <a:lnTo>
                    <a:pt x="30" y="438"/>
                  </a:lnTo>
                  <a:lnTo>
                    <a:pt x="30" y="438"/>
                  </a:lnTo>
                  <a:lnTo>
                    <a:pt x="31" y="437"/>
                  </a:lnTo>
                  <a:lnTo>
                    <a:pt x="30" y="435"/>
                  </a:lnTo>
                  <a:lnTo>
                    <a:pt x="31" y="434"/>
                  </a:lnTo>
                  <a:lnTo>
                    <a:pt x="31" y="434"/>
                  </a:lnTo>
                  <a:lnTo>
                    <a:pt x="31" y="433"/>
                  </a:lnTo>
                  <a:lnTo>
                    <a:pt x="32" y="432"/>
                  </a:lnTo>
                  <a:lnTo>
                    <a:pt x="31" y="431"/>
                  </a:lnTo>
                  <a:lnTo>
                    <a:pt x="32" y="430"/>
                  </a:lnTo>
                  <a:lnTo>
                    <a:pt x="32" y="429"/>
                  </a:lnTo>
                  <a:lnTo>
                    <a:pt x="31" y="427"/>
                  </a:lnTo>
                  <a:lnTo>
                    <a:pt x="30" y="426"/>
                  </a:lnTo>
                  <a:lnTo>
                    <a:pt x="30" y="425"/>
                  </a:lnTo>
                  <a:lnTo>
                    <a:pt x="29" y="424"/>
                  </a:lnTo>
                  <a:lnTo>
                    <a:pt x="29" y="424"/>
                  </a:lnTo>
                  <a:lnTo>
                    <a:pt x="28" y="424"/>
                  </a:lnTo>
                  <a:lnTo>
                    <a:pt x="26" y="424"/>
                  </a:lnTo>
                  <a:lnTo>
                    <a:pt x="27" y="423"/>
                  </a:lnTo>
                  <a:lnTo>
                    <a:pt x="27" y="422"/>
                  </a:lnTo>
                  <a:lnTo>
                    <a:pt x="27" y="422"/>
                  </a:lnTo>
                  <a:lnTo>
                    <a:pt x="27" y="421"/>
                  </a:lnTo>
                  <a:lnTo>
                    <a:pt x="28" y="419"/>
                  </a:lnTo>
                  <a:lnTo>
                    <a:pt x="27" y="418"/>
                  </a:lnTo>
                  <a:lnTo>
                    <a:pt x="28" y="418"/>
                  </a:lnTo>
                  <a:lnTo>
                    <a:pt x="28" y="417"/>
                  </a:lnTo>
                  <a:lnTo>
                    <a:pt x="29" y="416"/>
                  </a:lnTo>
                  <a:lnTo>
                    <a:pt x="30" y="414"/>
                  </a:lnTo>
                  <a:lnTo>
                    <a:pt x="31" y="414"/>
                  </a:lnTo>
                  <a:lnTo>
                    <a:pt x="30" y="413"/>
                  </a:lnTo>
                  <a:lnTo>
                    <a:pt x="32" y="412"/>
                  </a:lnTo>
                  <a:lnTo>
                    <a:pt x="33" y="410"/>
                  </a:lnTo>
                  <a:lnTo>
                    <a:pt x="35" y="410"/>
                  </a:lnTo>
                  <a:lnTo>
                    <a:pt x="35" y="409"/>
                  </a:lnTo>
                  <a:lnTo>
                    <a:pt x="36" y="409"/>
                  </a:lnTo>
                  <a:lnTo>
                    <a:pt x="35" y="408"/>
                  </a:lnTo>
                  <a:lnTo>
                    <a:pt x="33" y="406"/>
                  </a:lnTo>
                  <a:lnTo>
                    <a:pt x="34" y="405"/>
                  </a:lnTo>
                  <a:lnTo>
                    <a:pt x="34" y="403"/>
                  </a:lnTo>
                  <a:lnTo>
                    <a:pt x="35" y="402"/>
                  </a:lnTo>
                  <a:lnTo>
                    <a:pt x="36" y="402"/>
                  </a:lnTo>
                  <a:lnTo>
                    <a:pt x="37" y="402"/>
                  </a:lnTo>
                  <a:lnTo>
                    <a:pt x="39" y="400"/>
                  </a:lnTo>
                  <a:lnTo>
                    <a:pt x="40" y="399"/>
                  </a:lnTo>
                  <a:lnTo>
                    <a:pt x="39" y="398"/>
                  </a:lnTo>
                  <a:lnTo>
                    <a:pt x="42" y="396"/>
                  </a:lnTo>
                  <a:lnTo>
                    <a:pt x="43" y="394"/>
                  </a:lnTo>
                  <a:lnTo>
                    <a:pt x="44" y="393"/>
                  </a:lnTo>
                  <a:lnTo>
                    <a:pt x="44" y="393"/>
                  </a:lnTo>
                  <a:lnTo>
                    <a:pt x="45" y="392"/>
                  </a:lnTo>
                  <a:lnTo>
                    <a:pt x="45" y="390"/>
                  </a:lnTo>
                  <a:lnTo>
                    <a:pt x="44" y="389"/>
                  </a:lnTo>
                  <a:lnTo>
                    <a:pt x="43" y="389"/>
                  </a:lnTo>
                  <a:lnTo>
                    <a:pt x="43" y="388"/>
                  </a:lnTo>
                  <a:lnTo>
                    <a:pt x="42" y="388"/>
                  </a:lnTo>
                  <a:lnTo>
                    <a:pt x="43" y="387"/>
                  </a:lnTo>
                  <a:lnTo>
                    <a:pt x="42" y="387"/>
                  </a:lnTo>
                  <a:lnTo>
                    <a:pt x="42" y="386"/>
                  </a:lnTo>
                  <a:lnTo>
                    <a:pt x="44" y="385"/>
                  </a:lnTo>
                  <a:lnTo>
                    <a:pt x="45" y="383"/>
                  </a:lnTo>
                  <a:lnTo>
                    <a:pt x="45" y="383"/>
                  </a:lnTo>
                  <a:lnTo>
                    <a:pt x="46" y="382"/>
                  </a:lnTo>
                  <a:lnTo>
                    <a:pt x="45" y="381"/>
                  </a:lnTo>
                  <a:lnTo>
                    <a:pt x="46" y="379"/>
                  </a:lnTo>
                  <a:lnTo>
                    <a:pt x="49" y="379"/>
                  </a:lnTo>
                  <a:lnTo>
                    <a:pt x="50" y="378"/>
                  </a:lnTo>
                  <a:lnTo>
                    <a:pt x="53" y="378"/>
                  </a:lnTo>
                  <a:lnTo>
                    <a:pt x="55" y="376"/>
                  </a:lnTo>
                  <a:lnTo>
                    <a:pt x="58" y="375"/>
                  </a:lnTo>
                  <a:lnTo>
                    <a:pt x="58" y="374"/>
                  </a:lnTo>
                  <a:lnTo>
                    <a:pt x="59" y="374"/>
                  </a:lnTo>
                  <a:lnTo>
                    <a:pt x="60" y="373"/>
                  </a:lnTo>
                  <a:lnTo>
                    <a:pt x="61" y="371"/>
                  </a:lnTo>
                  <a:lnTo>
                    <a:pt x="65" y="370"/>
                  </a:lnTo>
                  <a:lnTo>
                    <a:pt x="67" y="369"/>
                  </a:lnTo>
                  <a:lnTo>
                    <a:pt x="68" y="369"/>
                  </a:lnTo>
                  <a:lnTo>
                    <a:pt x="70" y="368"/>
                  </a:lnTo>
                  <a:lnTo>
                    <a:pt x="71" y="368"/>
                  </a:lnTo>
                  <a:lnTo>
                    <a:pt x="73" y="367"/>
                  </a:lnTo>
                  <a:lnTo>
                    <a:pt x="73" y="366"/>
                  </a:lnTo>
                  <a:lnTo>
                    <a:pt x="74" y="365"/>
                  </a:lnTo>
                  <a:lnTo>
                    <a:pt x="75" y="363"/>
                  </a:lnTo>
                  <a:lnTo>
                    <a:pt x="78" y="362"/>
                  </a:lnTo>
                  <a:lnTo>
                    <a:pt x="80" y="361"/>
                  </a:lnTo>
                  <a:lnTo>
                    <a:pt x="81" y="359"/>
                  </a:lnTo>
                  <a:lnTo>
                    <a:pt x="84" y="358"/>
                  </a:lnTo>
                  <a:lnTo>
                    <a:pt x="84" y="357"/>
                  </a:lnTo>
                  <a:lnTo>
                    <a:pt x="83" y="357"/>
                  </a:lnTo>
                  <a:lnTo>
                    <a:pt x="82" y="357"/>
                  </a:lnTo>
                  <a:lnTo>
                    <a:pt x="82" y="355"/>
                  </a:lnTo>
                  <a:lnTo>
                    <a:pt x="81" y="354"/>
                  </a:lnTo>
                  <a:lnTo>
                    <a:pt x="82" y="353"/>
                  </a:lnTo>
                  <a:lnTo>
                    <a:pt x="83" y="352"/>
                  </a:lnTo>
                  <a:lnTo>
                    <a:pt x="83" y="351"/>
                  </a:lnTo>
                  <a:lnTo>
                    <a:pt x="84" y="349"/>
                  </a:lnTo>
                  <a:lnTo>
                    <a:pt x="85" y="349"/>
                  </a:lnTo>
                  <a:lnTo>
                    <a:pt x="86" y="347"/>
                  </a:lnTo>
                  <a:lnTo>
                    <a:pt x="88" y="346"/>
                  </a:lnTo>
                  <a:lnTo>
                    <a:pt x="90" y="346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88" y="343"/>
                  </a:lnTo>
                  <a:lnTo>
                    <a:pt x="91" y="341"/>
                  </a:lnTo>
                  <a:lnTo>
                    <a:pt x="92" y="339"/>
                  </a:lnTo>
                  <a:lnTo>
                    <a:pt x="92" y="338"/>
                  </a:lnTo>
                  <a:lnTo>
                    <a:pt x="91" y="337"/>
                  </a:lnTo>
                  <a:lnTo>
                    <a:pt x="91" y="335"/>
                  </a:lnTo>
                  <a:lnTo>
                    <a:pt x="90" y="335"/>
                  </a:lnTo>
                  <a:lnTo>
                    <a:pt x="90" y="334"/>
                  </a:lnTo>
                  <a:lnTo>
                    <a:pt x="90" y="334"/>
                  </a:lnTo>
                  <a:lnTo>
                    <a:pt x="88" y="332"/>
                  </a:lnTo>
                  <a:lnTo>
                    <a:pt x="92" y="331"/>
                  </a:lnTo>
                  <a:lnTo>
                    <a:pt x="101" y="327"/>
                  </a:lnTo>
                  <a:lnTo>
                    <a:pt x="107" y="325"/>
                  </a:lnTo>
                  <a:lnTo>
                    <a:pt x="111" y="322"/>
                  </a:lnTo>
                  <a:lnTo>
                    <a:pt x="115" y="322"/>
                  </a:lnTo>
                  <a:lnTo>
                    <a:pt x="122" y="319"/>
                  </a:lnTo>
                  <a:lnTo>
                    <a:pt x="125" y="319"/>
                  </a:lnTo>
                  <a:lnTo>
                    <a:pt x="128" y="319"/>
                  </a:lnTo>
                  <a:lnTo>
                    <a:pt x="129" y="318"/>
                  </a:lnTo>
                  <a:lnTo>
                    <a:pt x="130" y="318"/>
                  </a:lnTo>
                  <a:lnTo>
                    <a:pt x="134" y="317"/>
                  </a:lnTo>
                  <a:lnTo>
                    <a:pt x="138" y="315"/>
                  </a:lnTo>
                  <a:lnTo>
                    <a:pt x="138" y="312"/>
                  </a:lnTo>
                  <a:lnTo>
                    <a:pt x="137" y="311"/>
                  </a:lnTo>
                  <a:lnTo>
                    <a:pt x="137" y="310"/>
                  </a:lnTo>
                  <a:lnTo>
                    <a:pt x="139" y="307"/>
                  </a:lnTo>
                  <a:lnTo>
                    <a:pt x="142" y="305"/>
                  </a:lnTo>
                  <a:lnTo>
                    <a:pt x="141" y="302"/>
                  </a:lnTo>
                  <a:lnTo>
                    <a:pt x="142" y="300"/>
                  </a:lnTo>
                  <a:lnTo>
                    <a:pt x="144" y="297"/>
                  </a:lnTo>
                  <a:lnTo>
                    <a:pt x="144" y="294"/>
                  </a:lnTo>
                  <a:lnTo>
                    <a:pt x="145" y="291"/>
                  </a:lnTo>
                  <a:lnTo>
                    <a:pt x="147" y="286"/>
                  </a:lnTo>
                  <a:lnTo>
                    <a:pt x="149" y="282"/>
                  </a:lnTo>
                  <a:lnTo>
                    <a:pt x="151" y="275"/>
                  </a:lnTo>
                  <a:lnTo>
                    <a:pt x="149" y="270"/>
                  </a:lnTo>
                  <a:lnTo>
                    <a:pt x="149" y="268"/>
                  </a:lnTo>
                  <a:lnTo>
                    <a:pt x="151" y="264"/>
                  </a:lnTo>
                  <a:lnTo>
                    <a:pt x="151" y="262"/>
                  </a:lnTo>
                  <a:lnTo>
                    <a:pt x="149" y="259"/>
                  </a:lnTo>
                  <a:lnTo>
                    <a:pt x="148" y="256"/>
                  </a:lnTo>
                  <a:lnTo>
                    <a:pt x="148" y="255"/>
                  </a:lnTo>
                  <a:lnTo>
                    <a:pt x="148" y="254"/>
                  </a:lnTo>
                  <a:lnTo>
                    <a:pt x="147" y="252"/>
                  </a:lnTo>
                  <a:lnTo>
                    <a:pt x="148" y="248"/>
                  </a:lnTo>
                  <a:lnTo>
                    <a:pt x="148" y="248"/>
                  </a:lnTo>
                  <a:lnTo>
                    <a:pt x="148" y="248"/>
                  </a:lnTo>
                  <a:lnTo>
                    <a:pt x="147" y="246"/>
                  </a:lnTo>
                  <a:lnTo>
                    <a:pt x="145" y="245"/>
                  </a:lnTo>
                  <a:lnTo>
                    <a:pt x="145" y="244"/>
                  </a:lnTo>
                  <a:lnTo>
                    <a:pt x="145" y="243"/>
                  </a:lnTo>
                  <a:lnTo>
                    <a:pt x="145" y="242"/>
                  </a:lnTo>
                  <a:lnTo>
                    <a:pt x="146" y="241"/>
                  </a:lnTo>
                  <a:lnTo>
                    <a:pt x="147" y="240"/>
                  </a:lnTo>
                  <a:lnTo>
                    <a:pt x="147" y="236"/>
                  </a:lnTo>
                  <a:lnTo>
                    <a:pt x="146" y="233"/>
                  </a:lnTo>
                  <a:lnTo>
                    <a:pt x="147" y="231"/>
                  </a:lnTo>
                  <a:lnTo>
                    <a:pt x="148" y="228"/>
                  </a:lnTo>
                  <a:lnTo>
                    <a:pt x="148" y="227"/>
                  </a:lnTo>
                  <a:lnTo>
                    <a:pt x="148" y="225"/>
                  </a:lnTo>
                  <a:lnTo>
                    <a:pt x="147" y="223"/>
                  </a:lnTo>
                  <a:lnTo>
                    <a:pt x="147" y="220"/>
                  </a:lnTo>
                  <a:lnTo>
                    <a:pt x="148" y="218"/>
                  </a:lnTo>
                  <a:lnTo>
                    <a:pt x="149" y="215"/>
                  </a:lnTo>
                  <a:lnTo>
                    <a:pt x="150" y="212"/>
                  </a:lnTo>
                  <a:lnTo>
                    <a:pt x="150" y="211"/>
                  </a:lnTo>
                  <a:lnTo>
                    <a:pt x="151" y="210"/>
                  </a:lnTo>
                  <a:lnTo>
                    <a:pt x="151" y="210"/>
                  </a:lnTo>
                  <a:lnTo>
                    <a:pt x="151" y="209"/>
                  </a:lnTo>
                  <a:lnTo>
                    <a:pt x="151" y="209"/>
                  </a:lnTo>
                  <a:lnTo>
                    <a:pt x="152" y="208"/>
                  </a:lnTo>
                  <a:lnTo>
                    <a:pt x="152" y="208"/>
                  </a:lnTo>
                  <a:lnTo>
                    <a:pt x="152" y="208"/>
                  </a:lnTo>
                  <a:lnTo>
                    <a:pt x="152" y="208"/>
                  </a:lnTo>
                  <a:lnTo>
                    <a:pt x="154" y="205"/>
                  </a:lnTo>
                  <a:lnTo>
                    <a:pt x="156" y="201"/>
                  </a:lnTo>
                  <a:lnTo>
                    <a:pt x="158" y="197"/>
                  </a:lnTo>
                  <a:lnTo>
                    <a:pt x="162" y="192"/>
                  </a:lnTo>
                  <a:lnTo>
                    <a:pt x="165" y="189"/>
                  </a:lnTo>
                  <a:lnTo>
                    <a:pt x="166" y="188"/>
                  </a:lnTo>
                  <a:lnTo>
                    <a:pt x="169" y="186"/>
                  </a:lnTo>
                  <a:lnTo>
                    <a:pt x="170" y="185"/>
                  </a:lnTo>
                  <a:lnTo>
                    <a:pt x="171" y="184"/>
                  </a:lnTo>
                  <a:lnTo>
                    <a:pt x="171" y="184"/>
                  </a:lnTo>
                  <a:lnTo>
                    <a:pt x="176" y="182"/>
                  </a:lnTo>
                  <a:lnTo>
                    <a:pt x="178" y="180"/>
                  </a:lnTo>
                  <a:lnTo>
                    <a:pt x="181" y="177"/>
                  </a:lnTo>
                  <a:lnTo>
                    <a:pt x="181" y="177"/>
                  </a:lnTo>
                  <a:lnTo>
                    <a:pt x="182" y="177"/>
                  </a:lnTo>
                  <a:lnTo>
                    <a:pt x="184" y="175"/>
                  </a:lnTo>
                  <a:lnTo>
                    <a:pt x="187" y="174"/>
                  </a:lnTo>
                  <a:lnTo>
                    <a:pt x="189" y="173"/>
                  </a:lnTo>
                  <a:lnTo>
                    <a:pt x="191" y="172"/>
                  </a:lnTo>
                  <a:lnTo>
                    <a:pt x="197" y="170"/>
                  </a:lnTo>
                  <a:lnTo>
                    <a:pt x="200" y="169"/>
                  </a:lnTo>
                  <a:lnTo>
                    <a:pt x="203" y="168"/>
                  </a:lnTo>
                  <a:lnTo>
                    <a:pt x="209" y="162"/>
                  </a:lnTo>
                  <a:lnTo>
                    <a:pt x="217" y="159"/>
                  </a:lnTo>
                  <a:lnTo>
                    <a:pt x="218" y="158"/>
                  </a:lnTo>
                  <a:lnTo>
                    <a:pt x="219" y="158"/>
                  </a:lnTo>
                  <a:lnTo>
                    <a:pt x="220" y="158"/>
                  </a:lnTo>
                  <a:lnTo>
                    <a:pt x="224" y="158"/>
                  </a:lnTo>
                  <a:lnTo>
                    <a:pt x="226" y="158"/>
                  </a:lnTo>
                  <a:lnTo>
                    <a:pt x="227" y="158"/>
                  </a:lnTo>
                  <a:lnTo>
                    <a:pt x="227" y="157"/>
                  </a:lnTo>
                  <a:lnTo>
                    <a:pt x="229" y="156"/>
                  </a:lnTo>
                  <a:lnTo>
                    <a:pt x="230" y="156"/>
                  </a:lnTo>
                  <a:lnTo>
                    <a:pt x="231" y="156"/>
                  </a:lnTo>
                  <a:lnTo>
                    <a:pt x="233" y="157"/>
                  </a:lnTo>
                  <a:lnTo>
                    <a:pt x="235" y="156"/>
                  </a:lnTo>
                  <a:lnTo>
                    <a:pt x="236" y="156"/>
                  </a:lnTo>
                  <a:lnTo>
                    <a:pt x="237" y="156"/>
                  </a:lnTo>
                  <a:lnTo>
                    <a:pt x="238" y="155"/>
                  </a:lnTo>
                  <a:lnTo>
                    <a:pt x="238" y="155"/>
                  </a:lnTo>
                  <a:lnTo>
                    <a:pt x="243" y="156"/>
                  </a:lnTo>
                  <a:lnTo>
                    <a:pt x="245" y="156"/>
                  </a:lnTo>
                  <a:lnTo>
                    <a:pt x="247" y="156"/>
                  </a:lnTo>
                  <a:lnTo>
                    <a:pt x="248" y="156"/>
                  </a:lnTo>
                  <a:lnTo>
                    <a:pt x="250" y="157"/>
                  </a:lnTo>
                  <a:lnTo>
                    <a:pt x="254" y="154"/>
                  </a:lnTo>
                  <a:lnTo>
                    <a:pt x="256" y="153"/>
                  </a:lnTo>
                  <a:lnTo>
                    <a:pt x="258" y="152"/>
                  </a:lnTo>
                  <a:lnTo>
                    <a:pt x="259" y="152"/>
                  </a:lnTo>
                  <a:lnTo>
                    <a:pt x="260" y="152"/>
                  </a:lnTo>
                  <a:lnTo>
                    <a:pt x="262" y="152"/>
                  </a:lnTo>
                  <a:lnTo>
                    <a:pt x="265" y="150"/>
                  </a:lnTo>
                  <a:lnTo>
                    <a:pt x="268" y="150"/>
                  </a:lnTo>
                  <a:lnTo>
                    <a:pt x="269" y="150"/>
                  </a:lnTo>
                  <a:lnTo>
                    <a:pt x="275" y="146"/>
                  </a:lnTo>
                  <a:lnTo>
                    <a:pt x="279" y="144"/>
                  </a:lnTo>
                  <a:lnTo>
                    <a:pt x="280" y="143"/>
                  </a:lnTo>
                  <a:lnTo>
                    <a:pt x="283" y="142"/>
                  </a:lnTo>
                  <a:lnTo>
                    <a:pt x="286" y="141"/>
                  </a:lnTo>
                  <a:lnTo>
                    <a:pt x="287" y="140"/>
                  </a:lnTo>
                  <a:lnTo>
                    <a:pt x="289" y="140"/>
                  </a:lnTo>
                  <a:lnTo>
                    <a:pt x="290" y="139"/>
                  </a:lnTo>
                  <a:lnTo>
                    <a:pt x="291" y="139"/>
                  </a:lnTo>
                  <a:lnTo>
                    <a:pt x="292" y="138"/>
                  </a:lnTo>
                  <a:lnTo>
                    <a:pt x="293" y="137"/>
                  </a:lnTo>
                  <a:lnTo>
                    <a:pt x="295" y="137"/>
                  </a:lnTo>
                  <a:lnTo>
                    <a:pt x="296" y="137"/>
                  </a:lnTo>
                  <a:lnTo>
                    <a:pt x="297" y="137"/>
                  </a:lnTo>
                  <a:lnTo>
                    <a:pt x="298" y="137"/>
                  </a:lnTo>
                  <a:lnTo>
                    <a:pt x="298" y="137"/>
                  </a:lnTo>
                  <a:lnTo>
                    <a:pt x="300" y="137"/>
                  </a:lnTo>
                  <a:lnTo>
                    <a:pt x="301" y="136"/>
                  </a:lnTo>
                  <a:lnTo>
                    <a:pt x="303" y="137"/>
                  </a:lnTo>
                  <a:lnTo>
                    <a:pt x="306" y="136"/>
                  </a:lnTo>
                  <a:lnTo>
                    <a:pt x="307" y="135"/>
                  </a:lnTo>
                  <a:lnTo>
                    <a:pt x="309" y="136"/>
                  </a:lnTo>
                  <a:lnTo>
                    <a:pt x="310" y="136"/>
                  </a:lnTo>
                  <a:lnTo>
                    <a:pt x="311" y="137"/>
                  </a:lnTo>
                  <a:lnTo>
                    <a:pt x="312" y="137"/>
                  </a:lnTo>
                  <a:lnTo>
                    <a:pt x="314" y="138"/>
                  </a:lnTo>
                  <a:lnTo>
                    <a:pt x="316" y="137"/>
                  </a:lnTo>
                  <a:lnTo>
                    <a:pt x="317" y="137"/>
                  </a:lnTo>
                  <a:lnTo>
                    <a:pt x="318" y="137"/>
                  </a:lnTo>
                  <a:lnTo>
                    <a:pt x="319" y="138"/>
                  </a:lnTo>
                  <a:lnTo>
                    <a:pt x="319" y="138"/>
                  </a:lnTo>
                  <a:lnTo>
                    <a:pt x="324" y="138"/>
                  </a:lnTo>
                  <a:lnTo>
                    <a:pt x="327" y="138"/>
                  </a:lnTo>
                  <a:lnTo>
                    <a:pt x="328" y="137"/>
                  </a:lnTo>
                  <a:lnTo>
                    <a:pt x="329" y="138"/>
                  </a:lnTo>
                  <a:lnTo>
                    <a:pt x="332" y="137"/>
                  </a:lnTo>
                  <a:lnTo>
                    <a:pt x="333" y="137"/>
                  </a:lnTo>
                  <a:lnTo>
                    <a:pt x="335" y="137"/>
                  </a:lnTo>
                  <a:lnTo>
                    <a:pt x="337" y="137"/>
                  </a:lnTo>
                  <a:lnTo>
                    <a:pt x="338" y="137"/>
                  </a:lnTo>
                  <a:lnTo>
                    <a:pt x="341" y="137"/>
                  </a:lnTo>
                  <a:lnTo>
                    <a:pt x="342" y="137"/>
                  </a:lnTo>
                  <a:lnTo>
                    <a:pt x="343" y="137"/>
                  </a:lnTo>
                  <a:lnTo>
                    <a:pt x="344" y="137"/>
                  </a:lnTo>
                  <a:lnTo>
                    <a:pt x="345" y="137"/>
                  </a:lnTo>
                  <a:lnTo>
                    <a:pt x="347" y="136"/>
                  </a:lnTo>
                  <a:lnTo>
                    <a:pt x="349" y="135"/>
                  </a:lnTo>
                  <a:lnTo>
                    <a:pt x="352" y="135"/>
                  </a:lnTo>
                  <a:lnTo>
                    <a:pt x="354" y="135"/>
                  </a:lnTo>
                  <a:lnTo>
                    <a:pt x="355" y="135"/>
                  </a:lnTo>
                  <a:lnTo>
                    <a:pt x="357" y="135"/>
                  </a:lnTo>
                  <a:lnTo>
                    <a:pt x="358" y="135"/>
                  </a:lnTo>
                  <a:lnTo>
                    <a:pt x="360" y="135"/>
                  </a:lnTo>
                  <a:lnTo>
                    <a:pt x="361" y="135"/>
                  </a:lnTo>
                  <a:lnTo>
                    <a:pt x="367" y="134"/>
                  </a:lnTo>
                  <a:lnTo>
                    <a:pt x="368" y="134"/>
                  </a:lnTo>
                  <a:lnTo>
                    <a:pt x="370" y="133"/>
                  </a:lnTo>
                  <a:lnTo>
                    <a:pt x="371" y="133"/>
                  </a:lnTo>
                  <a:lnTo>
                    <a:pt x="374" y="132"/>
                  </a:lnTo>
                  <a:lnTo>
                    <a:pt x="379" y="134"/>
                  </a:lnTo>
                  <a:lnTo>
                    <a:pt x="381" y="135"/>
                  </a:lnTo>
                  <a:lnTo>
                    <a:pt x="381" y="135"/>
                  </a:lnTo>
                  <a:lnTo>
                    <a:pt x="383" y="135"/>
                  </a:lnTo>
                  <a:lnTo>
                    <a:pt x="386" y="135"/>
                  </a:lnTo>
                  <a:lnTo>
                    <a:pt x="389" y="136"/>
                  </a:lnTo>
                  <a:lnTo>
                    <a:pt x="390" y="137"/>
                  </a:lnTo>
                  <a:lnTo>
                    <a:pt x="393" y="137"/>
                  </a:lnTo>
                  <a:lnTo>
                    <a:pt x="397" y="138"/>
                  </a:lnTo>
                  <a:lnTo>
                    <a:pt x="397" y="138"/>
                  </a:lnTo>
                  <a:lnTo>
                    <a:pt x="399" y="139"/>
                  </a:lnTo>
                  <a:lnTo>
                    <a:pt x="401" y="140"/>
                  </a:lnTo>
                  <a:lnTo>
                    <a:pt x="401" y="140"/>
                  </a:lnTo>
                  <a:lnTo>
                    <a:pt x="404" y="139"/>
                  </a:lnTo>
                  <a:lnTo>
                    <a:pt x="407" y="139"/>
                  </a:lnTo>
                  <a:lnTo>
                    <a:pt x="408" y="138"/>
                  </a:lnTo>
                  <a:lnTo>
                    <a:pt x="409" y="138"/>
                  </a:lnTo>
                  <a:lnTo>
                    <a:pt x="413" y="136"/>
                  </a:lnTo>
                  <a:lnTo>
                    <a:pt x="414" y="135"/>
                  </a:lnTo>
                  <a:lnTo>
                    <a:pt x="417" y="135"/>
                  </a:lnTo>
                  <a:lnTo>
                    <a:pt x="420" y="134"/>
                  </a:lnTo>
                  <a:lnTo>
                    <a:pt x="422" y="134"/>
                  </a:lnTo>
                  <a:lnTo>
                    <a:pt x="425" y="132"/>
                  </a:lnTo>
                  <a:lnTo>
                    <a:pt x="426" y="131"/>
                  </a:lnTo>
                  <a:lnTo>
                    <a:pt x="428" y="131"/>
                  </a:lnTo>
                  <a:lnTo>
                    <a:pt x="430" y="130"/>
                  </a:lnTo>
                  <a:lnTo>
                    <a:pt x="430" y="129"/>
                  </a:lnTo>
                  <a:lnTo>
                    <a:pt x="432" y="129"/>
                  </a:lnTo>
                  <a:lnTo>
                    <a:pt x="433" y="127"/>
                  </a:lnTo>
                  <a:lnTo>
                    <a:pt x="434" y="126"/>
                  </a:lnTo>
                  <a:lnTo>
                    <a:pt x="437" y="124"/>
                  </a:lnTo>
                  <a:lnTo>
                    <a:pt x="440" y="122"/>
                  </a:lnTo>
                  <a:lnTo>
                    <a:pt x="441" y="121"/>
                  </a:lnTo>
                  <a:lnTo>
                    <a:pt x="441" y="121"/>
                  </a:lnTo>
                  <a:lnTo>
                    <a:pt x="444" y="121"/>
                  </a:lnTo>
                  <a:lnTo>
                    <a:pt x="446" y="121"/>
                  </a:lnTo>
                  <a:lnTo>
                    <a:pt x="447" y="120"/>
                  </a:lnTo>
                  <a:lnTo>
                    <a:pt x="449" y="120"/>
                  </a:lnTo>
                  <a:lnTo>
                    <a:pt x="453" y="118"/>
                  </a:lnTo>
                  <a:lnTo>
                    <a:pt x="456" y="117"/>
                  </a:lnTo>
                  <a:lnTo>
                    <a:pt x="458" y="117"/>
                  </a:lnTo>
                  <a:lnTo>
                    <a:pt x="459" y="117"/>
                  </a:lnTo>
                  <a:lnTo>
                    <a:pt x="461" y="116"/>
                  </a:lnTo>
                  <a:lnTo>
                    <a:pt x="462" y="115"/>
                  </a:lnTo>
                  <a:lnTo>
                    <a:pt x="464" y="114"/>
                  </a:lnTo>
                  <a:lnTo>
                    <a:pt x="469" y="114"/>
                  </a:lnTo>
                  <a:lnTo>
                    <a:pt x="470" y="114"/>
                  </a:lnTo>
                  <a:lnTo>
                    <a:pt x="472" y="113"/>
                  </a:lnTo>
                  <a:lnTo>
                    <a:pt x="478" y="109"/>
                  </a:lnTo>
                  <a:lnTo>
                    <a:pt x="479" y="109"/>
                  </a:lnTo>
                  <a:lnTo>
                    <a:pt x="484" y="107"/>
                  </a:lnTo>
                  <a:lnTo>
                    <a:pt x="486" y="107"/>
                  </a:lnTo>
                  <a:lnTo>
                    <a:pt x="487" y="106"/>
                  </a:lnTo>
                  <a:lnTo>
                    <a:pt x="488" y="106"/>
                  </a:lnTo>
                  <a:lnTo>
                    <a:pt x="489" y="103"/>
                  </a:lnTo>
                  <a:lnTo>
                    <a:pt x="493" y="103"/>
                  </a:lnTo>
                  <a:lnTo>
                    <a:pt x="497" y="100"/>
                  </a:lnTo>
                  <a:lnTo>
                    <a:pt x="497" y="100"/>
                  </a:lnTo>
                  <a:lnTo>
                    <a:pt x="499" y="100"/>
                  </a:lnTo>
                  <a:lnTo>
                    <a:pt x="501" y="99"/>
                  </a:lnTo>
                  <a:lnTo>
                    <a:pt x="502" y="99"/>
                  </a:lnTo>
                  <a:lnTo>
                    <a:pt x="505" y="99"/>
                  </a:lnTo>
                  <a:lnTo>
                    <a:pt x="507" y="98"/>
                  </a:lnTo>
                  <a:lnTo>
                    <a:pt x="508" y="98"/>
                  </a:lnTo>
                  <a:lnTo>
                    <a:pt x="512" y="97"/>
                  </a:lnTo>
                  <a:lnTo>
                    <a:pt x="514" y="96"/>
                  </a:lnTo>
                  <a:lnTo>
                    <a:pt x="518" y="96"/>
                  </a:lnTo>
                  <a:lnTo>
                    <a:pt x="520" y="96"/>
                  </a:lnTo>
                  <a:lnTo>
                    <a:pt x="522" y="95"/>
                  </a:lnTo>
                  <a:lnTo>
                    <a:pt x="523" y="95"/>
                  </a:lnTo>
                  <a:lnTo>
                    <a:pt x="523" y="94"/>
                  </a:lnTo>
                  <a:lnTo>
                    <a:pt x="524" y="94"/>
                  </a:lnTo>
                  <a:lnTo>
                    <a:pt x="525" y="94"/>
                  </a:lnTo>
                  <a:lnTo>
                    <a:pt x="526" y="94"/>
                  </a:lnTo>
                  <a:lnTo>
                    <a:pt x="526" y="93"/>
                  </a:lnTo>
                  <a:lnTo>
                    <a:pt x="527" y="93"/>
                  </a:lnTo>
                  <a:lnTo>
                    <a:pt x="527" y="93"/>
                  </a:lnTo>
                  <a:lnTo>
                    <a:pt x="528" y="94"/>
                  </a:lnTo>
                  <a:lnTo>
                    <a:pt x="531" y="93"/>
                  </a:lnTo>
                  <a:lnTo>
                    <a:pt x="532" y="93"/>
                  </a:lnTo>
                  <a:lnTo>
                    <a:pt x="535" y="93"/>
                  </a:lnTo>
                  <a:lnTo>
                    <a:pt x="536" y="93"/>
                  </a:lnTo>
                  <a:lnTo>
                    <a:pt x="536" y="93"/>
                  </a:lnTo>
                  <a:lnTo>
                    <a:pt x="538" y="93"/>
                  </a:lnTo>
                  <a:lnTo>
                    <a:pt x="539" y="93"/>
                  </a:lnTo>
                  <a:lnTo>
                    <a:pt x="541" y="93"/>
                  </a:lnTo>
                  <a:lnTo>
                    <a:pt x="542" y="93"/>
                  </a:lnTo>
                  <a:lnTo>
                    <a:pt x="543" y="93"/>
                  </a:lnTo>
                  <a:lnTo>
                    <a:pt x="545" y="92"/>
                  </a:lnTo>
                  <a:lnTo>
                    <a:pt x="546" y="92"/>
                  </a:lnTo>
                  <a:lnTo>
                    <a:pt x="550" y="91"/>
                  </a:lnTo>
                  <a:lnTo>
                    <a:pt x="551" y="91"/>
                  </a:lnTo>
                  <a:lnTo>
                    <a:pt x="553" y="90"/>
                  </a:lnTo>
                  <a:lnTo>
                    <a:pt x="554" y="90"/>
                  </a:lnTo>
                  <a:lnTo>
                    <a:pt x="554" y="89"/>
                  </a:lnTo>
                  <a:lnTo>
                    <a:pt x="556" y="89"/>
                  </a:lnTo>
                  <a:lnTo>
                    <a:pt x="557" y="89"/>
                  </a:lnTo>
                  <a:lnTo>
                    <a:pt x="558" y="89"/>
                  </a:lnTo>
                  <a:lnTo>
                    <a:pt x="560" y="89"/>
                  </a:lnTo>
                  <a:lnTo>
                    <a:pt x="563" y="88"/>
                  </a:lnTo>
                  <a:lnTo>
                    <a:pt x="565" y="88"/>
                  </a:lnTo>
                  <a:lnTo>
                    <a:pt x="567" y="88"/>
                  </a:lnTo>
                  <a:lnTo>
                    <a:pt x="569" y="87"/>
                  </a:lnTo>
                  <a:lnTo>
                    <a:pt x="571" y="87"/>
                  </a:lnTo>
                  <a:lnTo>
                    <a:pt x="572" y="87"/>
                  </a:lnTo>
                  <a:lnTo>
                    <a:pt x="573" y="86"/>
                  </a:lnTo>
                  <a:lnTo>
                    <a:pt x="574" y="86"/>
                  </a:lnTo>
                  <a:lnTo>
                    <a:pt x="577" y="85"/>
                  </a:lnTo>
                  <a:lnTo>
                    <a:pt x="579" y="85"/>
                  </a:lnTo>
                  <a:lnTo>
                    <a:pt x="581" y="84"/>
                  </a:lnTo>
                  <a:lnTo>
                    <a:pt x="583" y="83"/>
                  </a:lnTo>
                  <a:lnTo>
                    <a:pt x="583" y="83"/>
                  </a:lnTo>
                  <a:lnTo>
                    <a:pt x="583" y="82"/>
                  </a:lnTo>
                  <a:lnTo>
                    <a:pt x="585" y="82"/>
                  </a:lnTo>
                  <a:lnTo>
                    <a:pt x="588" y="82"/>
                  </a:lnTo>
                  <a:lnTo>
                    <a:pt x="589" y="81"/>
                  </a:lnTo>
                  <a:lnTo>
                    <a:pt x="591" y="80"/>
                  </a:lnTo>
                  <a:lnTo>
                    <a:pt x="595" y="78"/>
                  </a:lnTo>
                  <a:lnTo>
                    <a:pt x="596" y="78"/>
                  </a:lnTo>
                  <a:lnTo>
                    <a:pt x="602" y="76"/>
                  </a:lnTo>
                  <a:lnTo>
                    <a:pt x="605" y="74"/>
                  </a:lnTo>
                  <a:lnTo>
                    <a:pt x="609" y="72"/>
                  </a:lnTo>
                  <a:lnTo>
                    <a:pt x="609" y="72"/>
                  </a:lnTo>
                  <a:lnTo>
                    <a:pt x="609" y="72"/>
                  </a:lnTo>
                  <a:lnTo>
                    <a:pt x="610" y="71"/>
                  </a:lnTo>
                  <a:lnTo>
                    <a:pt x="612" y="72"/>
                  </a:lnTo>
                  <a:lnTo>
                    <a:pt x="615" y="71"/>
                  </a:lnTo>
                  <a:lnTo>
                    <a:pt x="616" y="71"/>
                  </a:lnTo>
                  <a:lnTo>
                    <a:pt x="617" y="71"/>
                  </a:lnTo>
                  <a:lnTo>
                    <a:pt x="621" y="70"/>
                  </a:lnTo>
                  <a:lnTo>
                    <a:pt x="623" y="70"/>
                  </a:lnTo>
                  <a:lnTo>
                    <a:pt x="625" y="70"/>
                  </a:lnTo>
                  <a:lnTo>
                    <a:pt x="627" y="69"/>
                  </a:lnTo>
                  <a:lnTo>
                    <a:pt x="632" y="69"/>
                  </a:lnTo>
                  <a:lnTo>
                    <a:pt x="634" y="69"/>
                  </a:lnTo>
                  <a:lnTo>
                    <a:pt x="634" y="69"/>
                  </a:lnTo>
                  <a:lnTo>
                    <a:pt x="637" y="68"/>
                  </a:lnTo>
                  <a:lnTo>
                    <a:pt x="640" y="68"/>
                  </a:lnTo>
                  <a:lnTo>
                    <a:pt x="643" y="67"/>
                  </a:lnTo>
                  <a:lnTo>
                    <a:pt x="647" y="66"/>
                  </a:lnTo>
                  <a:lnTo>
                    <a:pt x="652" y="63"/>
                  </a:lnTo>
                  <a:lnTo>
                    <a:pt x="652" y="63"/>
                  </a:lnTo>
                  <a:lnTo>
                    <a:pt x="653" y="61"/>
                  </a:lnTo>
                  <a:lnTo>
                    <a:pt x="657" y="58"/>
                  </a:lnTo>
                  <a:lnTo>
                    <a:pt x="658" y="58"/>
                  </a:lnTo>
                  <a:lnTo>
                    <a:pt x="658" y="57"/>
                  </a:lnTo>
                  <a:lnTo>
                    <a:pt x="663" y="56"/>
                  </a:lnTo>
                  <a:lnTo>
                    <a:pt x="666" y="54"/>
                  </a:lnTo>
                  <a:lnTo>
                    <a:pt x="668" y="53"/>
                  </a:lnTo>
                  <a:lnTo>
                    <a:pt x="669" y="53"/>
                  </a:lnTo>
                  <a:lnTo>
                    <a:pt x="671" y="52"/>
                  </a:lnTo>
                  <a:lnTo>
                    <a:pt x="673" y="51"/>
                  </a:lnTo>
                  <a:lnTo>
                    <a:pt x="675" y="50"/>
                  </a:lnTo>
                  <a:lnTo>
                    <a:pt x="678" y="49"/>
                  </a:lnTo>
                  <a:lnTo>
                    <a:pt x="685" y="45"/>
                  </a:lnTo>
                  <a:lnTo>
                    <a:pt x="687" y="43"/>
                  </a:lnTo>
                  <a:lnTo>
                    <a:pt x="690" y="42"/>
                  </a:lnTo>
                  <a:lnTo>
                    <a:pt x="691" y="41"/>
                  </a:lnTo>
                  <a:lnTo>
                    <a:pt x="692" y="40"/>
                  </a:lnTo>
                  <a:lnTo>
                    <a:pt x="693" y="40"/>
                  </a:lnTo>
                  <a:lnTo>
                    <a:pt x="695" y="39"/>
                  </a:lnTo>
                  <a:lnTo>
                    <a:pt x="698" y="38"/>
                  </a:lnTo>
                  <a:lnTo>
                    <a:pt x="699" y="37"/>
                  </a:lnTo>
                  <a:lnTo>
                    <a:pt x="700" y="37"/>
                  </a:lnTo>
                  <a:lnTo>
                    <a:pt x="702" y="36"/>
                  </a:lnTo>
                  <a:lnTo>
                    <a:pt x="702" y="36"/>
                  </a:lnTo>
                  <a:lnTo>
                    <a:pt x="707" y="33"/>
                  </a:lnTo>
                  <a:lnTo>
                    <a:pt x="708" y="32"/>
                  </a:lnTo>
                  <a:lnTo>
                    <a:pt x="712" y="29"/>
                  </a:lnTo>
                  <a:lnTo>
                    <a:pt x="713" y="28"/>
                  </a:lnTo>
                  <a:lnTo>
                    <a:pt x="717" y="26"/>
                  </a:lnTo>
                  <a:lnTo>
                    <a:pt x="718" y="26"/>
                  </a:lnTo>
                  <a:lnTo>
                    <a:pt x="721" y="25"/>
                  </a:lnTo>
                  <a:lnTo>
                    <a:pt x="722" y="24"/>
                  </a:lnTo>
                  <a:lnTo>
                    <a:pt x="724" y="24"/>
                  </a:lnTo>
                  <a:lnTo>
                    <a:pt x="724" y="24"/>
                  </a:lnTo>
                  <a:lnTo>
                    <a:pt x="725" y="23"/>
                  </a:lnTo>
                  <a:lnTo>
                    <a:pt x="728" y="23"/>
                  </a:lnTo>
                  <a:lnTo>
                    <a:pt x="728" y="22"/>
                  </a:lnTo>
                  <a:lnTo>
                    <a:pt x="730" y="22"/>
                  </a:lnTo>
                  <a:lnTo>
                    <a:pt x="731" y="22"/>
                  </a:lnTo>
                  <a:lnTo>
                    <a:pt x="731" y="22"/>
                  </a:lnTo>
                  <a:lnTo>
                    <a:pt x="736" y="21"/>
                  </a:lnTo>
                  <a:lnTo>
                    <a:pt x="739" y="21"/>
                  </a:lnTo>
                  <a:lnTo>
                    <a:pt x="740" y="21"/>
                  </a:lnTo>
                  <a:lnTo>
                    <a:pt x="742" y="21"/>
                  </a:lnTo>
                  <a:lnTo>
                    <a:pt x="743" y="21"/>
                  </a:lnTo>
                  <a:lnTo>
                    <a:pt x="745" y="21"/>
                  </a:lnTo>
                  <a:lnTo>
                    <a:pt x="746" y="21"/>
                  </a:lnTo>
                  <a:lnTo>
                    <a:pt x="748" y="20"/>
                  </a:lnTo>
                  <a:lnTo>
                    <a:pt x="748" y="21"/>
                  </a:lnTo>
                  <a:lnTo>
                    <a:pt x="749" y="20"/>
                  </a:lnTo>
                  <a:lnTo>
                    <a:pt x="751" y="21"/>
                  </a:lnTo>
                  <a:lnTo>
                    <a:pt x="752" y="21"/>
                  </a:lnTo>
                  <a:lnTo>
                    <a:pt x="753" y="19"/>
                  </a:lnTo>
                  <a:lnTo>
                    <a:pt x="756" y="19"/>
                  </a:lnTo>
                  <a:lnTo>
                    <a:pt x="759" y="18"/>
                  </a:lnTo>
                  <a:lnTo>
                    <a:pt x="761" y="15"/>
                  </a:lnTo>
                  <a:lnTo>
                    <a:pt x="762" y="13"/>
                  </a:lnTo>
                  <a:lnTo>
                    <a:pt x="763" y="12"/>
                  </a:lnTo>
                  <a:lnTo>
                    <a:pt x="764" y="11"/>
                  </a:lnTo>
                  <a:lnTo>
                    <a:pt x="765" y="10"/>
                  </a:lnTo>
                  <a:lnTo>
                    <a:pt x="768" y="8"/>
                  </a:lnTo>
                  <a:lnTo>
                    <a:pt x="769" y="9"/>
                  </a:lnTo>
                  <a:lnTo>
                    <a:pt x="771" y="8"/>
                  </a:lnTo>
                  <a:lnTo>
                    <a:pt x="770" y="7"/>
                  </a:lnTo>
                  <a:lnTo>
                    <a:pt x="771" y="6"/>
                  </a:lnTo>
                  <a:lnTo>
                    <a:pt x="774" y="4"/>
                  </a:lnTo>
                  <a:lnTo>
                    <a:pt x="776" y="1"/>
                  </a:lnTo>
                  <a:lnTo>
                    <a:pt x="778" y="2"/>
                  </a:lnTo>
                  <a:lnTo>
                    <a:pt x="780" y="0"/>
                  </a:lnTo>
                  <a:lnTo>
                    <a:pt x="782" y="0"/>
                  </a:lnTo>
                  <a:lnTo>
                    <a:pt x="786" y="1"/>
                  </a:lnTo>
                  <a:lnTo>
                    <a:pt x="786" y="2"/>
                  </a:lnTo>
                  <a:lnTo>
                    <a:pt x="787" y="2"/>
                  </a:lnTo>
                  <a:lnTo>
                    <a:pt x="787" y="2"/>
                  </a:lnTo>
                  <a:lnTo>
                    <a:pt x="787" y="1"/>
                  </a:lnTo>
                  <a:lnTo>
                    <a:pt x="789" y="1"/>
                  </a:lnTo>
                  <a:lnTo>
                    <a:pt x="793" y="2"/>
                  </a:lnTo>
                  <a:lnTo>
                    <a:pt x="798" y="3"/>
                  </a:lnTo>
                  <a:lnTo>
                    <a:pt x="797" y="4"/>
                  </a:lnTo>
                  <a:lnTo>
                    <a:pt x="795" y="4"/>
                  </a:lnTo>
                  <a:lnTo>
                    <a:pt x="793" y="5"/>
                  </a:lnTo>
                  <a:lnTo>
                    <a:pt x="791" y="4"/>
                  </a:lnTo>
                  <a:lnTo>
                    <a:pt x="791" y="5"/>
                  </a:lnTo>
                  <a:lnTo>
                    <a:pt x="791" y="7"/>
                  </a:lnTo>
                  <a:lnTo>
                    <a:pt x="790" y="8"/>
                  </a:lnTo>
                  <a:lnTo>
                    <a:pt x="791" y="8"/>
                  </a:lnTo>
                  <a:lnTo>
                    <a:pt x="794" y="7"/>
                  </a:lnTo>
                  <a:lnTo>
                    <a:pt x="800" y="4"/>
                  </a:lnTo>
                  <a:lnTo>
                    <a:pt x="801" y="3"/>
                  </a:lnTo>
                  <a:lnTo>
                    <a:pt x="801" y="1"/>
                  </a:lnTo>
                  <a:lnTo>
                    <a:pt x="804" y="1"/>
                  </a:lnTo>
                  <a:lnTo>
                    <a:pt x="806" y="2"/>
                  </a:lnTo>
                  <a:lnTo>
                    <a:pt x="806" y="4"/>
                  </a:lnTo>
                  <a:lnTo>
                    <a:pt x="807" y="4"/>
                  </a:lnTo>
                  <a:lnTo>
                    <a:pt x="808" y="5"/>
                  </a:lnTo>
                  <a:lnTo>
                    <a:pt x="809" y="5"/>
                  </a:lnTo>
                  <a:lnTo>
                    <a:pt x="808" y="7"/>
                  </a:lnTo>
                  <a:lnTo>
                    <a:pt x="809" y="9"/>
                  </a:lnTo>
                  <a:lnTo>
                    <a:pt x="811" y="10"/>
                  </a:lnTo>
                  <a:lnTo>
                    <a:pt x="811" y="12"/>
                  </a:lnTo>
                  <a:lnTo>
                    <a:pt x="812" y="12"/>
                  </a:lnTo>
                  <a:lnTo>
                    <a:pt x="813" y="13"/>
                  </a:lnTo>
                  <a:lnTo>
                    <a:pt x="812" y="14"/>
                  </a:lnTo>
                  <a:lnTo>
                    <a:pt x="812" y="15"/>
                  </a:lnTo>
                  <a:lnTo>
                    <a:pt x="811" y="15"/>
                  </a:lnTo>
                  <a:lnTo>
                    <a:pt x="810" y="15"/>
                  </a:lnTo>
                  <a:lnTo>
                    <a:pt x="810" y="15"/>
                  </a:lnTo>
                  <a:lnTo>
                    <a:pt x="808" y="15"/>
                  </a:lnTo>
                  <a:lnTo>
                    <a:pt x="807" y="15"/>
                  </a:lnTo>
                  <a:lnTo>
                    <a:pt x="807" y="16"/>
                  </a:lnTo>
                  <a:lnTo>
                    <a:pt x="806" y="16"/>
                  </a:lnTo>
                  <a:lnTo>
                    <a:pt x="805" y="16"/>
                  </a:lnTo>
                  <a:lnTo>
                    <a:pt x="804" y="16"/>
                  </a:lnTo>
                  <a:lnTo>
                    <a:pt x="803" y="15"/>
                  </a:lnTo>
                  <a:lnTo>
                    <a:pt x="803" y="15"/>
                  </a:lnTo>
                  <a:lnTo>
                    <a:pt x="803" y="16"/>
                  </a:lnTo>
                  <a:lnTo>
                    <a:pt x="803" y="16"/>
                  </a:lnTo>
                  <a:lnTo>
                    <a:pt x="800" y="16"/>
                  </a:lnTo>
                  <a:lnTo>
                    <a:pt x="799" y="15"/>
                  </a:lnTo>
                  <a:lnTo>
                    <a:pt x="798" y="16"/>
                  </a:lnTo>
                  <a:lnTo>
                    <a:pt x="797" y="17"/>
                  </a:lnTo>
                  <a:lnTo>
                    <a:pt x="796" y="18"/>
                  </a:lnTo>
                  <a:lnTo>
                    <a:pt x="794" y="17"/>
                  </a:lnTo>
                  <a:lnTo>
                    <a:pt x="793" y="18"/>
                  </a:lnTo>
                  <a:lnTo>
                    <a:pt x="792" y="19"/>
                  </a:lnTo>
                  <a:lnTo>
                    <a:pt x="792" y="18"/>
                  </a:lnTo>
                  <a:lnTo>
                    <a:pt x="792" y="16"/>
                  </a:lnTo>
                  <a:lnTo>
                    <a:pt x="790" y="16"/>
                  </a:lnTo>
                  <a:lnTo>
                    <a:pt x="789" y="18"/>
                  </a:lnTo>
                  <a:lnTo>
                    <a:pt x="789" y="18"/>
                  </a:lnTo>
                  <a:lnTo>
                    <a:pt x="790" y="18"/>
                  </a:lnTo>
                  <a:lnTo>
                    <a:pt x="790" y="16"/>
                  </a:lnTo>
                  <a:lnTo>
                    <a:pt x="791" y="16"/>
                  </a:lnTo>
                  <a:lnTo>
                    <a:pt x="791" y="19"/>
                  </a:lnTo>
                  <a:lnTo>
                    <a:pt x="791" y="19"/>
                  </a:lnTo>
                  <a:lnTo>
                    <a:pt x="794" y="19"/>
                  </a:lnTo>
                  <a:lnTo>
                    <a:pt x="794" y="20"/>
                  </a:lnTo>
                  <a:lnTo>
                    <a:pt x="793" y="21"/>
                  </a:lnTo>
                  <a:lnTo>
                    <a:pt x="792" y="23"/>
                  </a:lnTo>
                  <a:lnTo>
                    <a:pt x="794" y="22"/>
                  </a:lnTo>
                  <a:lnTo>
                    <a:pt x="796" y="23"/>
                  </a:lnTo>
                  <a:lnTo>
                    <a:pt x="801" y="23"/>
                  </a:lnTo>
                  <a:lnTo>
                    <a:pt x="805" y="22"/>
                  </a:lnTo>
                  <a:lnTo>
                    <a:pt x="806" y="21"/>
                  </a:lnTo>
                  <a:lnTo>
                    <a:pt x="808" y="20"/>
                  </a:lnTo>
                  <a:lnTo>
                    <a:pt x="810" y="20"/>
                  </a:lnTo>
                  <a:lnTo>
                    <a:pt x="812" y="21"/>
                  </a:lnTo>
                  <a:lnTo>
                    <a:pt x="813" y="22"/>
                  </a:lnTo>
                  <a:lnTo>
                    <a:pt x="816" y="22"/>
                  </a:lnTo>
                  <a:lnTo>
                    <a:pt x="819" y="24"/>
                  </a:lnTo>
                  <a:lnTo>
                    <a:pt x="821" y="24"/>
                  </a:lnTo>
                  <a:lnTo>
                    <a:pt x="824" y="25"/>
                  </a:lnTo>
                  <a:lnTo>
                    <a:pt x="824" y="25"/>
                  </a:lnTo>
                  <a:lnTo>
                    <a:pt x="823" y="26"/>
                  </a:lnTo>
                  <a:lnTo>
                    <a:pt x="823" y="27"/>
                  </a:lnTo>
                  <a:lnTo>
                    <a:pt x="820" y="27"/>
                  </a:lnTo>
                  <a:lnTo>
                    <a:pt x="819" y="29"/>
                  </a:lnTo>
                  <a:lnTo>
                    <a:pt x="819" y="33"/>
                  </a:lnTo>
                  <a:lnTo>
                    <a:pt x="820" y="36"/>
                  </a:lnTo>
                  <a:lnTo>
                    <a:pt x="823" y="38"/>
                  </a:lnTo>
                  <a:lnTo>
                    <a:pt x="825" y="38"/>
                  </a:lnTo>
                  <a:lnTo>
                    <a:pt x="827" y="38"/>
                  </a:lnTo>
                  <a:lnTo>
                    <a:pt x="831" y="39"/>
                  </a:lnTo>
                  <a:lnTo>
                    <a:pt x="834" y="39"/>
                  </a:lnTo>
                  <a:lnTo>
                    <a:pt x="836" y="39"/>
                  </a:lnTo>
                  <a:lnTo>
                    <a:pt x="839" y="40"/>
                  </a:lnTo>
                  <a:lnTo>
                    <a:pt x="840" y="41"/>
                  </a:lnTo>
                  <a:lnTo>
                    <a:pt x="841" y="42"/>
                  </a:lnTo>
                  <a:lnTo>
                    <a:pt x="841" y="45"/>
                  </a:lnTo>
                  <a:lnTo>
                    <a:pt x="839" y="45"/>
                  </a:lnTo>
                  <a:close/>
                  <a:moveTo>
                    <a:pt x="835" y="362"/>
                  </a:moveTo>
                  <a:lnTo>
                    <a:pt x="834" y="363"/>
                  </a:lnTo>
                  <a:lnTo>
                    <a:pt x="835" y="363"/>
                  </a:lnTo>
                  <a:lnTo>
                    <a:pt x="834" y="363"/>
                  </a:lnTo>
                  <a:lnTo>
                    <a:pt x="835" y="364"/>
                  </a:lnTo>
                  <a:lnTo>
                    <a:pt x="835" y="367"/>
                  </a:lnTo>
                  <a:lnTo>
                    <a:pt x="834" y="367"/>
                  </a:lnTo>
                  <a:lnTo>
                    <a:pt x="833" y="367"/>
                  </a:lnTo>
                  <a:lnTo>
                    <a:pt x="832" y="368"/>
                  </a:lnTo>
                  <a:lnTo>
                    <a:pt x="831" y="368"/>
                  </a:lnTo>
                  <a:lnTo>
                    <a:pt x="830" y="368"/>
                  </a:lnTo>
                  <a:lnTo>
                    <a:pt x="830" y="369"/>
                  </a:lnTo>
                  <a:lnTo>
                    <a:pt x="829" y="369"/>
                  </a:lnTo>
                  <a:lnTo>
                    <a:pt x="829" y="370"/>
                  </a:lnTo>
                  <a:lnTo>
                    <a:pt x="828" y="370"/>
                  </a:lnTo>
                  <a:lnTo>
                    <a:pt x="829" y="371"/>
                  </a:lnTo>
                  <a:lnTo>
                    <a:pt x="827" y="371"/>
                  </a:lnTo>
                  <a:lnTo>
                    <a:pt x="828" y="371"/>
                  </a:lnTo>
                  <a:lnTo>
                    <a:pt x="827" y="371"/>
                  </a:lnTo>
                  <a:lnTo>
                    <a:pt x="826" y="372"/>
                  </a:lnTo>
                  <a:lnTo>
                    <a:pt x="826" y="372"/>
                  </a:lnTo>
                  <a:lnTo>
                    <a:pt x="828" y="372"/>
                  </a:lnTo>
                  <a:lnTo>
                    <a:pt x="829" y="372"/>
                  </a:lnTo>
                  <a:lnTo>
                    <a:pt x="829" y="373"/>
                  </a:lnTo>
                  <a:lnTo>
                    <a:pt x="827" y="373"/>
                  </a:lnTo>
                  <a:lnTo>
                    <a:pt x="828" y="372"/>
                  </a:lnTo>
                  <a:lnTo>
                    <a:pt x="826" y="373"/>
                  </a:lnTo>
                  <a:lnTo>
                    <a:pt x="824" y="373"/>
                  </a:lnTo>
                  <a:lnTo>
                    <a:pt x="820" y="375"/>
                  </a:lnTo>
                  <a:lnTo>
                    <a:pt x="821" y="374"/>
                  </a:lnTo>
                  <a:lnTo>
                    <a:pt x="820" y="374"/>
                  </a:lnTo>
                  <a:lnTo>
                    <a:pt x="820" y="372"/>
                  </a:lnTo>
                  <a:lnTo>
                    <a:pt x="819" y="371"/>
                  </a:lnTo>
                  <a:lnTo>
                    <a:pt x="817" y="370"/>
                  </a:lnTo>
                  <a:lnTo>
                    <a:pt x="820" y="370"/>
                  </a:lnTo>
                  <a:lnTo>
                    <a:pt x="820" y="370"/>
                  </a:lnTo>
                  <a:lnTo>
                    <a:pt x="823" y="369"/>
                  </a:lnTo>
                  <a:lnTo>
                    <a:pt x="819" y="369"/>
                  </a:lnTo>
                  <a:lnTo>
                    <a:pt x="819" y="368"/>
                  </a:lnTo>
                  <a:lnTo>
                    <a:pt x="819" y="368"/>
                  </a:lnTo>
                  <a:lnTo>
                    <a:pt x="818" y="369"/>
                  </a:lnTo>
                  <a:lnTo>
                    <a:pt x="817" y="369"/>
                  </a:lnTo>
                  <a:lnTo>
                    <a:pt x="817" y="368"/>
                  </a:lnTo>
                  <a:lnTo>
                    <a:pt x="817" y="368"/>
                  </a:lnTo>
                  <a:lnTo>
                    <a:pt x="815" y="368"/>
                  </a:lnTo>
                  <a:lnTo>
                    <a:pt x="814" y="367"/>
                  </a:lnTo>
                  <a:lnTo>
                    <a:pt x="813" y="368"/>
                  </a:lnTo>
                  <a:lnTo>
                    <a:pt x="812" y="367"/>
                  </a:lnTo>
                  <a:lnTo>
                    <a:pt x="812" y="366"/>
                  </a:lnTo>
                  <a:lnTo>
                    <a:pt x="813" y="365"/>
                  </a:lnTo>
                  <a:lnTo>
                    <a:pt x="814" y="365"/>
                  </a:lnTo>
                  <a:lnTo>
                    <a:pt x="815" y="365"/>
                  </a:lnTo>
                  <a:lnTo>
                    <a:pt x="814" y="364"/>
                  </a:lnTo>
                  <a:lnTo>
                    <a:pt x="815" y="365"/>
                  </a:lnTo>
                  <a:lnTo>
                    <a:pt x="816" y="364"/>
                  </a:lnTo>
                  <a:lnTo>
                    <a:pt x="818" y="363"/>
                  </a:lnTo>
                  <a:lnTo>
                    <a:pt x="818" y="363"/>
                  </a:lnTo>
                  <a:lnTo>
                    <a:pt x="819" y="362"/>
                  </a:lnTo>
                  <a:lnTo>
                    <a:pt x="819" y="362"/>
                  </a:lnTo>
                  <a:lnTo>
                    <a:pt x="820" y="363"/>
                  </a:lnTo>
                  <a:lnTo>
                    <a:pt x="821" y="365"/>
                  </a:lnTo>
                  <a:lnTo>
                    <a:pt x="823" y="366"/>
                  </a:lnTo>
                  <a:lnTo>
                    <a:pt x="822" y="364"/>
                  </a:lnTo>
                  <a:lnTo>
                    <a:pt x="823" y="364"/>
                  </a:lnTo>
                  <a:lnTo>
                    <a:pt x="824" y="364"/>
                  </a:lnTo>
                  <a:lnTo>
                    <a:pt x="825" y="366"/>
                  </a:lnTo>
                  <a:lnTo>
                    <a:pt x="827" y="366"/>
                  </a:lnTo>
                  <a:lnTo>
                    <a:pt x="826" y="364"/>
                  </a:lnTo>
                  <a:lnTo>
                    <a:pt x="827" y="364"/>
                  </a:lnTo>
                  <a:lnTo>
                    <a:pt x="827" y="364"/>
                  </a:lnTo>
                  <a:lnTo>
                    <a:pt x="825" y="363"/>
                  </a:lnTo>
                  <a:lnTo>
                    <a:pt x="824" y="362"/>
                  </a:lnTo>
                  <a:lnTo>
                    <a:pt x="823" y="363"/>
                  </a:lnTo>
                  <a:lnTo>
                    <a:pt x="824" y="362"/>
                  </a:lnTo>
                  <a:lnTo>
                    <a:pt x="824" y="361"/>
                  </a:lnTo>
                  <a:lnTo>
                    <a:pt x="824" y="361"/>
                  </a:lnTo>
                  <a:lnTo>
                    <a:pt x="827" y="360"/>
                  </a:lnTo>
                  <a:lnTo>
                    <a:pt x="829" y="359"/>
                  </a:lnTo>
                  <a:lnTo>
                    <a:pt x="830" y="360"/>
                  </a:lnTo>
                  <a:lnTo>
                    <a:pt x="833" y="361"/>
                  </a:lnTo>
                  <a:lnTo>
                    <a:pt x="835" y="361"/>
                  </a:lnTo>
                  <a:lnTo>
                    <a:pt x="836" y="360"/>
                  </a:lnTo>
                  <a:lnTo>
                    <a:pt x="836" y="361"/>
                  </a:lnTo>
                  <a:lnTo>
                    <a:pt x="835" y="362"/>
                  </a:lnTo>
                  <a:close/>
                  <a:moveTo>
                    <a:pt x="833" y="338"/>
                  </a:moveTo>
                  <a:lnTo>
                    <a:pt x="833" y="339"/>
                  </a:lnTo>
                  <a:lnTo>
                    <a:pt x="834" y="341"/>
                  </a:lnTo>
                  <a:lnTo>
                    <a:pt x="831" y="343"/>
                  </a:lnTo>
                  <a:lnTo>
                    <a:pt x="826" y="345"/>
                  </a:lnTo>
                  <a:lnTo>
                    <a:pt x="825" y="345"/>
                  </a:lnTo>
                  <a:lnTo>
                    <a:pt x="825" y="344"/>
                  </a:lnTo>
                  <a:lnTo>
                    <a:pt x="824" y="344"/>
                  </a:lnTo>
                  <a:lnTo>
                    <a:pt x="824" y="344"/>
                  </a:lnTo>
                  <a:lnTo>
                    <a:pt x="825" y="343"/>
                  </a:lnTo>
                  <a:lnTo>
                    <a:pt x="825" y="342"/>
                  </a:lnTo>
                  <a:lnTo>
                    <a:pt x="824" y="339"/>
                  </a:lnTo>
                  <a:lnTo>
                    <a:pt x="822" y="339"/>
                  </a:lnTo>
                  <a:lnTo>
                    <a:pt x="823" y="338"/>
                  </a:lnTo>
                  <a:lnTo>
                    <a:pt x="820" y="336"/>
                  </a:lnTo>
                  <a:lnTo>
                    <a:pt x="820" y="335"/>
                  </a:lnTo>
                  <a:lnTo>
                    <a:pt x="816" y="334"/>
                  </a:lnTo>
                  <a:lnTo>
                    <a:pt x="822" y="331"/>
                  </a:lnTo>
                  <a:lnTo>
                    <a:pt x="824" y="331"/>
                  </a:lnTo>
                  <a:lnTo>
                    <a:pt x="825" y="331"/>
                  </a:lnTo>
                  <a:lnTo>
                    <a:pt x="828" y="332"/>
                  </a:lnTo>
                  <a:lnTo>
                    <a:pt x="832" y="335"/>
                  </a:lnTo>
                  <a:lnTo>
                    <a:pt x="833" y="338"/>
                  </a:lnTo>
                  <a:close/>
                  <a:moveTo>
                    <a:pt x="833" y="385"/>
                  </a:moveTo>
                  <a:lnTo>
                    <a:pt x="832" y="386"/>
                  </a:lnTo>
                  <a:lnTo>
                    <a:pt x="828" y="385"/>
                  </a:lnTo>
                  <a:lnTo>
                    <a:pt x="828" y="384"/>
                  </a:lnTo>
                  <a:lnTo>
                    <a:pt x="828" y="384"/>
                  </a:lnTo>
                  <a:lnTo>
                    <a:pt x="828" y="383"/>
                  </a:lnTo>
                  <a:lnTo>
                    <a:pt x="828" y="383"/>
                  </a:lnTo>
                  <a:lnTo>
                    <a:pt x="827" y="382"/>
                  </a:lnTo>
                  <a:lnTo>
                    <a:pt x="827" y="379"/>
                  </a:lnTo>
                  <a:lnTo>
                    <a:pt x="826" y="378"/>
                  </a:lnTo>
                  <a:lnTo>
                    <a:pt x="826" y="376"/>
                  </a:lnTo>
                  <a:lnTo>
                    <a:pt x="827" y="375"/>
                  </a:lnTo>
                  <a:lnTo>
                    <a:pt x="827" y="374"/>
                  </a:lnTo>
                  <a:lnTo>
                    <a:pt x="828" y="375"/>
                  </a:lnTo>
                  <a:lnTo>
                    <a:pt x="829" y="375"/>
                  </a:lnTo>
                  <a:lnTo>
                    <a:pt x="832" y="376"/>
                  </a:lnTo>
                  <a:lnTo>
                    <a:pt x="832" y="376"/>
                  </a:lnTo>
                  <a:lnTo>
                    <a:pt x="833" y="377"/>
                  </a:lnTo>
                  <a:lnTo>
                    <a:pt x="834" y="377"/>
                  </a:lnTo>
                  <a:lnTo>
                    <a:pt x="834" y="378"/>
                  </a:lnTo>
                  <a:lnTo>
                    <a:pt x="835" y="380"/>
                  </a:lnTo>
                  <a:lnTo>
                    <a:pt x="834" y="384"/>
                  </a:lnTo>
                  <a:lnTo>
                    <a:pt x="833" y="385"/>
                  </a:lnTo>
                  <a:close/>
                  <a:moveTo>
                    <a:pt x="865" y="103"/>
                  </a:moveTo>
                  <a:lnTo>
                    <a:pt x="864" y="103"/>
                  </a:lnTo>
                  <a:lnTo>
                    <a:pt x="865" y="104"/>
                  </a:lnTo>
                  <a:lnTo>
                    <a:pt x="864" y="104"/>
                  </a:lnTo>
                  <a:lnTo>
                    <a:pt x="863" y="106"/>
                  </a:lnTo>
                  <a:lnTo>
                    <a:pt x="862" y="105"/>
                  </a:lnTo>
                  <a:lnTo>
                    <a:pt x="862" y="106"/>
                  </a:lnTo>
                  <a:lnTo>
                    <a:pt x="862" y="106"/>
                  </a:lnTo>
                  <a:lnTo>
                    <a:pt x="862" y="106"/>
                  </a:lnTo>
                  <a:lnTo>
                    <a:pt x="861" y="107"/>
                  </a:lnTo>
                  <a:lnTo>
                    <a:pt x="860" y="107"/>
                  </a:lnTo>
                  <a:lnTo>
                    <a:pt x="861" y="107"/>
                  </a:lnTo>
                  <a:lnTo>
                    <a:pt x="861" y="107"/>
                  </a:lnTo>
                  <a:lnTo>
                    <a:pt x="858" y="108"/>
                  </a:lnTo>
                  <a:lnTo>
                    <a:pt x="856" y="108"/>
                  </a:lnTo>
                  <a:lnTo>
                    <a:pt x="854" y="107"/>
                  </a:lnTo>
                  <a:lnTo>
                    <a:pt x="852" y="108"/>
                  </a:lnTo>
                  <a:lnTo>
                    <a:pt x="845" y="109"/>
                  </a:lnTo>
                  <a:lnTo>
                    <a:pt x="844" y="110"/>
                  </a:lnTo>
                  <a:lnTo>
                    <a:pt x="843" y="110"/>
                  </a:lnTo>
                  <a:lnTo>
                    <a:pt x="843" y="110"/>
                  </a:lnTo>
                  <a:lnTo>
                    <a:pt x="842" y="110"/>
                  </a:lnTo>
                  <a:lnTo>
                    <a:pt x="843" y="110"/>
                  </a:lnTo>
                  <a:lnTo>
                    <a:pt x="843" y="109"/>
                  </a:lnTo>
                  <a:lnTo>
                    <a:pt x="843" y="110"/>
                  </a:lnTo>
                  <a:lnTo>
                    <a:pt x="841" y="110"/>
                  </a:lnTo>
                  <a:lnTo>
                    <a:pt x="841" y="111"/>
                  </a:lnTo>
                  <a:lnTo>
                    <a:pt x="841" y="110"/>
                  </a:lnTo>
                  <a:lnTo>
                    <a:pt x="840" y="109"/>
                  </a:lnTo>
                  <a:lnTo>
                    <a:pt x="833" y="109"/>
                  </a:lnTo>
                  <a:lnTo>
                    <a:pt x="828" y="107"/>
                  </a:lnTo>
                  <a:lnTo>
                    <a:pt x="832" y="107"/>
                  </a:lnTo>
                  <a:lnTo>
                    <a:pt x="838" y="108"/>
                  </a:lnTo>
                  <a:lnTo>
                    <a:pt x="843" y="108"/>
                  </a:lnTo>
                  <a:lnTo>
                    <a:pt x="849" y="108"/>
                  </a:lnTo>
                  <a:lnTo>
                    <a:pt x="852" y="107"/>
                  </a:lnTo>
                  <a:lnTo>
                    <a:pt x="858" y="106"/>
                  </a:lnTo>
                  <a:lnTo>
                    <a:pt x="860" y="104"/>
                  </a:lnTo>
                  <a:lnTo>
                    <a:pt x="861" y="104"/>
                  </a:lnTo>
                  <a:lnTo>
                    <a:pt x="860" y="103"/>
                  </a:lnTo>
                  <a:lnTo>
                    <a:pt x="861" y="103"/>
                  </a:lnTo>
                  <a:lnTo>
                    <a:pt x="862" y="102"/>
                  </a:lnTo>
                  <a:lnTo>
                    <a:pt x="864" y="102"/>
                  </a:lnTo>
                  <a:lnTo>
                    <a:pt x="865" y="103"/>
                  </a:lnTo>
                  <a:close/>
                  <a:moveTo>
                    <a:pt x="855" y="72"/>
                  </a:moveTo>
                  <a:lnTo>
                    <a:pt x="855" y="74"/>
                  </a:lnTo>
                  <a:lnTo>
                    <a:pt x="854" y="75"/>
                  </a:lnTo>
                  <a:lnTo>
                    <a:pt x="850" y="75"/>
                  </a:lnTo>
                  <a:lnTo>
                    <a:pt x="849" y="75"/>
                  </a:lnTo>
                  <a:lnTo>
                    <a:pt x="848" y="78"/>
                  </a:lnTo>
                  <a:lnTo>
                    <a:pt x="847" y="78"/>
                  </a:lnTo>
                  <a:lnTo>
                    <a:pt x="847" y="78"/>
                  </a:lnTo>
                  <a:lnTo>
                    <a:pt x="845" y="78"/>
                  </a:lnTo>
                  <a:lnTo>
                    <a:pt x="844" y="78"/>
                  </a:lnTo>
                  <a:lnTo>
                    <a:pt x="843" y="78"/>
                  </a:lnTo>
                  <a:lnTo>
                    <a:pt x="844" y="79"/>
                  </a:lnTo>
                  <a:lnTo>
                    <a:pt x="843" y="79"/>
                  </a:lnTo>
                  <a:lnTo>
                    <a:pt x="842" y="79"/>
                  </a:lnTo>
                  <a:lnTo>
                    <a:pt x="844" y="76"/>
                  </a:lnTo>
                  <a:lnTo>
                    <a:pt x="844" y="75"/>
                  </a:lnTo>
                  <a:lnTo>
                    <a:pt x="845" y="73"/>
                  </a:lnTo>
                  <a:lnTo>
                    <a:pt x="845" y="72"/>
                  </a:lnTo>
                  <a:lnTo>
                    <a:pt x="845" y="72"/>
                  </a:lnTo>
                  <a:lnTo>
                    <a:pt x="847" y="73"/>
                  </a:lnTo>
                  <a:lnTo>
                    <a:pt x="848" y="75"/>
                  </a:lnTo>
                  <a:lnTo>
                    <a:pt x="849" y="75"/>
                  </a:lnTo>
                  <a:lnTo>
                    <a:pt x="851" y="75"/>
                  </a:lnTo>
                  <a:lnTo>
                    <a:pt x="849" y="75"/>
                  </a:lnTo>
                  <a:lnTo>
                    <a:pt x="849" y="73"/>
                  </a:lnTo>
                  <a:lnTo>
                    <a:pt x="848" y="73"/>
                  </a:lnTo>
                  <a:lnTo>
                    <a:pt x="848" y="72"/>
                  </a:lnTo>
                  <a:lnTo>
                    <a:pt x="848" y="72"/>
                  </a:lnTo>
                  <a:lnTo>
                    <a:pt x="848" y="71"/>
                  </a:lnTo>
                  <a:lnTo>
                    <a:pt x="848" y="71"/>
                  </a:lnTo>
                  <a:lnTo>
                    <a:pt x="847" y="70"/>
                  </a:lnTo>
                  <a:lnTo>
                    <a:pt x="845" y="70"/>
                  </a:lnTo>
                  <a:lnTo>
                    <a:pt x="846" y="69"/>
                  </a:lnTo>
                  <a:lnTo>
                    <a:pt x="847" y="70"/>
                  </a:lnTo>
                  <a:lnTo>
                    <a:pt x="851" y="71"/>
                  </a:lnTo>
                  <a:lnTo>
                    <a:pt x="855" y="72"/>
                  </a:lnTo>
                  <a:close/>
                  <a:moveTo>
                    <a:pt x="832" y="400"/>
                  </a:moveTo>
                  <a:lnTo>
                    <a:pt x="832" y="402"/>
                  </a:lnTo>
                  <a:lnTo>
                    <a:pt x="832" y="403"/>
                  </a:lnTo>
                  <a:lnTo>
                    <a:pt x="830" y="404"/>
                  </a:lnTo>
                  <a:lnTo>
                    <a:pt x="830" y="405"/>
                  </a:lnTo>
                  <a:lnTo>
                    <a:pt x="829" y="405"/>
                  </a:lnTo>
                  <a:lnTo>
                    <a:pt x="828" y="406"/>
                  </a:lnTo>
                  <a:lnTo>
                    <a:pt x="828" y="405"/>
                  </a:lnTo>
                  <a:lnTo>
                    <a:pt x="826" y="405"/>
                  </a:lnTo>
                  <a:lnTo>
                    <a:pt x="825" y="406"/>
                  </a:lnTo>
                  <a:lnTo>
                    <a:pt x="824" y="406"/>
                  </a:lnTo>
                  <a:lnTo>
                    <a:pt x="825" y="405"/>
                  </a:lnTo>
                  <a:lnTo>
                    <a:pt x="825" y="404"/>
                  </a:lnTo>
                  <a:lnTo>
                    <a:pt x="824" y="403"/>
                  </a:lnTo>
                  <a:lnTo>
                    <a:pt x="822" y="403"/>
                  </a:lnTo>
                  <a:lnTo>
                    <a:pt x="822" y="402"/>
                  </a:lnTo>
                  <a:lnTo>
                    <a:pt x="824" y="401"/>
                  </a:lnTo>
                  <a:lnTo>
                    <a:pt x="826" y="401"/>
                  </a:lnTo>
                  <a:lnTo>
                    <a:pt x="826" y="400"/>
                  </a:lnTo>
                  <a:lnTo>
                    <a:pt x="830" y="399"/>
                  </a:lnTo>
                  <a:lnTo>
                    <a:pt x="832" y="400"/>
                  </a:lnTo>
                  <a:close/>
                  <a:moveTo>
                    <a:pt x="858" y="130"/>
                  </a:moveTo>
                  <a:lnTo>
                    <a:pt x="859" y="134"/>
                  </a:lnTo>
                  <a:lnTo>
                    <a:pt x="857" y="135"/>
                  </a:lnTo>
                  <a:lnTo>
                    <a:pt x="855" y="135"/>
                  </a:lnTo>
                  <a:lnTo>
                    <a:pt x="854" y="135"/>
                  </a:lnTo>
                  <a:lnTo>
                    <a:pt x="852" y="135"/>
                  </a:lnTo>
                  <a:lnTo>
                    <a:pt x="851" y="135"/>
                  </a:lnTo>
                  <a:lnTo>
                    <a:pt x="849" y="135"/>
                  </a:lnTo>
                  <a:lnTo>
                    <a:pt x="849" y="136"/>
                  </a:lnTo>
                  <a:lnTo>
                    <a:pt x="848" y="137"/>
                  </a:lnTo>
                  <a:lnTo>
                    <a:pt x="845" y="138"/>
                  </a:lnTo>
                  <a:lnTo>
                    <a:pt x="848" y="135"/>
                  </a:lnTo>
                  <a:lnTo>
                    <a:pt x="850" y="134"/>
                  </a:lnTo>
                  <a:lnTo>
                    <a:pt x="850" y="132"/>
                  </a:lnTo>
                  <a:lnTo>
                    <a:pt x="851" y="132"/>
                  </a:lnTo>
                  <a:lnTo>
                    <a:pt x="851" y="131"/>
                  </a:lnTo>
                  <a:lnTo>
                    <a:pt x="852" y="130"/>
                  </a:lnTo>
                  <a:lnTo>
                    <a:pt x="855" y="130"/>
                  </a:lnTo>
                  <a:lnTo>
                    <a:pt x="858" y="130"/>
                  </a:lnTo>
                  <a:close/>
                  <a:moveTo>
                    <a:pt x="848" y="59"/>
                  </a:moveTo>
                  <a:lnTo>
                    <a:pt x="847" y="62"/>
                  </a:lnTo>
                  <a:lnTo>
                    <a:pt x="847" y="61"/>
                  </a:lnTo>
                  <a:lnTo>
                    <a:pt x="846" y="61"/>
                  </a:lnTo>
                  <a:lnTo>
                    <a:pt x="845" y="64"/>
                  </a:lnTo>
                  <a:lnTo>
                    <a:pt x="844" y="61"/>
                  </a:lnTo>
                  <a:lnTo>
                    <a:pt x="843" y="60"/>
                  </a:lnTo>
                  <a:lnTo>
                    <a:pt x="842" y="59"/>
                  </a:lnTo>
                  <a:lnTo>
                    <a:pt x="838" y="58"/>
                  </a:lnTo>
                  <a:lnTo>
                    <a:pt x="839" y="58"/>
                  </a:lnTo>
                  <a:lnTo>
                    <a:pt x="840" y="58"/>
                  </a:lnTo>
                  <a:lnTo>
                    <a:pt x="841" y="57"/>
                  </a:lnTo>
                  <a:lnTo>
                    <a:pt x="844" y="58"/>
                  </a:lnTo>
                  <a:lnTo>
                    <a:pt x="845" y="57"/>
                  </a:lnTo>
                  <a:lnTo>
                    <a:pt x="845" y="58"/>
                  </a:lnTo>
                  <a:lnTo>
                    <a:pt x="847" y="58"/>
                  </a:lnTo>
                  <a:lnTo>
                    <a:pt x="848" y="59"/>
                  </a:lnTo>
                  <a:close/>
                  <a:moveTo>
                    <a:pt x="804" y="19"/>
                  </a:moveTo>
                  <a:lnTo>
                    <a:pt x="804" y="21"/>
                  </a:lnTo>
                  <a:lnTo>
                    <a:pt x="800" y="22"/>
                  </a:lnTo>
                  <a:lnTo>
                    <a:pt x="796" y="22"/>
                  </a:lnTo>
                  <a:lnTo>
                    <a:pt x="794" y="22"/>
                  </a:lnTo>
                  <a:lnTo>
                    <a:pt x="793" y="22"/>
                  </a:lnTo>
                  <a:lnTo>
                    <a:pt x="794" y="21"/>
                  </a:lnTo>
                  <a:lnTo>
                    <a:pt x="794" y="20"/>
                  </a:lnTo>
                  <a:lnTo>
                    <a:pt x="794" y="19"/>
                  </a:lnTo>
                  <a:lnTo>
                    <a:pt x="795" y="18"/>
                  </a:lnTo>
                  <a:lnTo>
                    <a:pt x="797" y="19"/>
                  </a:lnTo>
                  <a:lnTo>
                    <a:pt x="802" y="19"/>
                  </a:lnTo>
                  <a:lnTo>
                    <a:pt x="803" y="19"/>
                  </a:lnTo>
                  <a:lnTo>
                    <a:pt x="804" y="19"/>
                  </a:lnTo>
                  <a:close/>
                  <a:moveTo>
                    <a:pt x="827" y="291"/>
                  </a:moveTo>
                  <a:lnTo>
                    <a:pt x="827" y="293"/>
                  </a:lnTo>
                  <a:lnTo>
                    <a:pt x="826" y="294"/>
                  </a:lnTo>
                  <a:lnTo>
                    <a:pt x="825" y="294"/>
                  </a:lnTo>
                  <a:lnTo>
                    <a:pt x="825" y="296"/>
                  </a:lnTo>
                  <a:lnTo>
                    <a:pt x="822" y="297"/>
                  </a:lnTo>
                  <a:lnTo>
                    <a:pt x="822" y="294"/>
                  </a:lnTo>
                  <a:lnTo>
                    <a:pt x="822" y="293"/>
                  </a:lnTo>
                  <a:lnTo>
                    <a:pt x="819" y="293"/>
                  </a:lnTo>
                  <a:lnTo>
                    <a:pt x="819" y="291"/>
                  </a:lnTo>
                  <a:lnTo>
                    <a:pt x="821" y="291"/>
                  </a:lnTo>
                  <a:lnTo>
                    <a:pt x="822" y="291"/>
                  </a:lnTo>
                  <a:lnTo>
                    <a:pt x="825" y="291"/>
                  </a:lnTo>
                  <a:lnTo>
                    <a:pt x="827" y="291"/>
                  </a:lnTo>
                  <a:close/>
                  <a:moveTo>
                    <a:pt x="843" y="139"/>
                  </a:moveTo>
                  <a:lnTo>
                    <a:pt x="843" y="139"/>
                  </a:lnTo>
                  <a:lnTo>
                    <a:pt x="841" y="140"/>
                  </a:lnTo>
                  <a:lnTo>
                    <a:pt x="838" y="140"/>
                  </a:lnTo>
                  <a:lnTo>
                    <a:pt x="837" y="140"/>
                  </a:lnTo>
                  <a:lnTo>
                    <a:pt x="834" y="141"/>
                  </a:lnTo>
                  <a:lnTo>
                    <a:pt x="825" y="137"/>
                  </a:lnTo>
                  <a:lnTo>
                    <a:pt x="824" y="136"/>
                  </a:lnTo>
                  <a:lnTo>
                    <a:pt x="827" y="137"/>
                  </a:lnTo>
                  <a:lnTo>
                    <a:pt x="833" y="139"/>
                  </a:lnTo>
                  <a:lnTo>
                    <a:pt x="836" y="140"/>
                  </a:lnTo>
                  <a:lnTo>
                    <a:pt x="839" y="140"/>
                  </a:lnTo>
                  <a:lnTo>
                    <a:pt x="843" y="139"/>
                  </a:lnTo>
                  <a:close/>
                  <a:moveTo>
                    <a:pt x="836" y="413"/>
                  </a:moveTo>
                  <a:lnTo>
                    <a:pt x="836" y="413"/>
                  </a:lnTo>
                  <a:lnTo>
                    <a:pt x="835" y="413"/>
                  </a:lnTo>
                  <a:lnTo>
                    <a:pt x="835" y="414"/>
                  </a:lnTo>
                  <a:lnTo>
                    <a:pt x="835" y="415"/>
                  </a:lnTo>
                  <a:lnTo>
                    <a:pt x="835" y="414"/>
                  </a:lnTo>
                  <a:lnTo>
                    <a:pt x="833" y="414"/>
                  </a:lnTo>
                  <a:lnTo>
                    <a:pt x="828" y="413"/>
                  </a:lnTo>
                  <a:lnTo>
                    <a:pt x="828" y="412"/>
                  </a:lnTo>
                  <a:lnTo>
                    <a:pt x="829" y="412"/>
                  </a:lnTo>
                  <a:lnTo>
                    <a:pt x="832" y="411"/>
                  </a:lnTo>
                  <a:lnTo>
                    <a:pt x="833" y="411"/>
                  </a:lnTo>
                  <a:lnTo>
                    <a:pt x="834" y="411"/>
                  </a:lnTo>
                  <a:lnTo>
                    <a:pt x="834" y="412"/>
                  </a:lnTo>
                  <a:lnTo>
                    <a:pt x="836" y="413"/>
                  </a:lnTo>
                  <a:close/>
                  <a:moveTo>
                    <a:pt x="805" y="19"/>
                  </a:moveTo>
                  <a:lnTo>
                    <a:pt x="805" y="19"/>
                  </a:lnTo>
                  <a:lnTo>
                    <a:pt x="802" y="19"/>
                  </a:lnTo>
                  <a:lnTo>
                    <a:pt x="798" y="19"/>
                  </a:lnTo>
                  <a:lnTo>
                    <a:pt x="797" y="19"/>
                  </a:lnTo>
                  <a:lnTo>
                    <a:pt x="798" y="18"/>
                  </a:lnTo>
                  <a:lnTo>
                    <a:pt x="799" y="18"/>
                  </a:lnTo>
                  <a:lnTo>
                    <a:pt x="798" y="17"/>
                  </a:lnTo>
                  <a:lnTo>
                    <a:pt x="798" y="16"/>
                  </a:lnTo>
                  <a:lnTo>
                    <a:pt x="799" y="16"/>
                  </a:lnTo>
                  <a:lnTo>
                    <a:pt x="802" y="18"/>
                  </a:lnTo>
                  <a:lnTo>
                    <a:pt x="805" y="19"/>
                  </a:lnTo>
                  <a:close/>
                  <a:moveTo>
                    <a:pt x="845" y="173"/>
                  </a:moveTo>
                  <a:lnTo>
                    <a:pt x="845" y="173"/>
                  </a:lnTo>
                  <a:lnTo>
                    <a:pt x="844" y="174"/>
                  </a:lnTo>
                  <a:lnTo>
                    <a:pt x="839" y="174"/>
                  </a:lnTo>
                  <a:lnTo>
                    <a:pt x="837" y="174"/>
                  </a:lnTo>
                  <a:lnTo>
                    <a:pt x="836" y="174"/>
                  </a:lnTo>
                  <a:lnTo>
                    <a:pt x="836" y="173"/>
                  </a:lnTo>
                  <a:lnTo>
                    <a:pt x="837" y="173"/>
                  </a:lnTo>
                  <a:lnTo>
                    <a:pt x="841" y="174"/>
                  </a:lnTo>
                  <a:lnTo>
                    <a:pt x="843" y="173"/>
                  </a:lnTo>
                  <a:lnTo>
                    <a:pt x="845" y="173"/>
                  </a:lnTo>
                  <a:close/>
                  <a:moveTo>
                    <a:pt x="838" y="86"/>
                  </a:moveTo>
                  <a:lnTo>
                    <a:pt x="839" y="86"/>
                  </a:lnTo>
                  <a:lnTo>
                    <a:pt x="837" y="87"/>
                  </a:lnTo>
                  <a:lnTo>
                    <a:pt x="836" y="87"/>
                  </a:lnTo>
                  <a:lnTo>
                    <a:pt x="836" y="86"/>
                  </a:lnTo>
                  <a:lnTo>
                    <a:pt x="836" y="86"/>
                  </a:lnTo>
                  <a:lnTo>
                    <a:pt x="836" y="85"/>
                  </a:lnTo>
                  <a:lnTo>
                    <a:pt x="835" y="84"/>
                  </a:lnTo>
                  <a:lnTo>
                    <a:pt x="836" y="84"/>
                  </a:lnTo>
                  <a:lnTo>
                    <a:pt x="836" y="85"/>
                  </a:lnTo>
                  <a:lnTo>
                    <a:pt x="837" y="85"/>
                  </a:lnTo>
                  <a:lnTo>
                    <a:pt x="838" y="86"/>
                  </a:lnTo>
                  <a:close/>
                  <a:moveTo>
                    <a:pt x="839" y="389"/>
                  </a:moveTo>
                  <a:lnTo>
                    <a:pt x="839" y="390"/>
                  </a:lnTo>
                  <a:lnTo>
                    <a:pt x="838" y="390"/>
                  </a:lnTo>
                  <a:lnTo>
                    <a:pt x="837" y="390"/>
                  </a:lnTo>
                  <a:lnTo>
                    <a:pt x="839" y="388"/>
                  </a:lnTo>
                  <a:lnTo>
                    <a:pt x="840" y="388"/>
                  </a:lnTo>
                  <a:lnTo>
                    <a:pt x="840" y="388"/>
                  </a:lnTo>
                  <a:lnTo>
                    <a:pt x="839" y="389"/>
                  </a:lnTo>
                  <a:close/>
                  <a:moveTo>
                    <a:pt x="808" y="185"/>
                  </a:moveTo>
                  <a:lnTo>
                    <a:pt x="808" y="185"/>
                  </a:lnTo>
                  <a:lnTo>
                    <a:pt x="807" y="185"/>
                  </a:lnTo>
                  <a:lnTo>
                    <a:pt x="806" y="185"/>
                  </a:lnTo>
                  <a:lnTo>
                    <a:pt x="804" y="184"/>
                  </a:lnTo>
                  <a:lnTo>
                    <a:pt x="804" y="183"/>
                  </a:lnTo>
                  <a:lnTo>
                    <a:pt x="807" y="184"/>
                  </a:lnTo>
                  <a:lnTo>
                    <a:pt x="808" y="185"/>
                  </a:lnTo>
                  <a:close/>
                  <a:moveTo>
                    <a:pt x="808" y="172"/>
                  </a:moveTo>
                  <a:lnTo>
                    <a:pt x="809" y="172"/>
                  </a:lnTo>
                  <a:lnTo>
                    <a:pt x="807" y="172"/>
                  </a:lnTo>
                  <a:lnTo>
                    <a:pt x="805" y="171"/>
                  </a:lnTo>
                  <a:lnTo>
                    <a:pt x="806" y="171"/>
                  </a:lnTo>
                  <a:lnTo>
                    <a:pt x="806" y="171"/>
                  </a:lnTo>
                  <a:lnTo>
                    <a:pt x="808" y="172"/>
                  </a:lnTo>
                  <a:close/>
                  <a:moveTo>
                    <a:pt x="797" y="367"/>
                  </a:moveTo>
                  <a:lnTo>
                    <a:pt x="797" y="368"/>
                  </a:lnTo>
                  <a:lnTo>
                    <a:pt x="795" y="369"/>
                  </a:lnTo>
                  <a:lnTo>
                    <a:pt x="796" y="367"/>
                  </a:lnTo>
                  <a:lnTo>
                    <a:pt x="796" y="367"/>
                  </a:lnTo>
                  <a:lnTo>
                    <a:pt x="797" y="367"/>
                  </a:lnTo>
                  <a:close/>
                  <a:moveTo>
                    <a:pt x="833" y="428"/>
                  </a:moveTo>
                  <a:lnTo>
                    <a:pt x="833" y="429"/>
                  </a:lnTo>
                  <a:lnTo>
                    <a:pt x="832" y="430"/>
                  </a:lnTo>
                  <a:lnTo>
                    <a:pt x="832" y="429"/>
                  </a:lnTo>
                  <a:lnTo>
                    <a:pt x="831" y="428"/>
                  </a:lnTo>
                  <a:lnTo>
                    <a:pt x="831" y="428"/>
                  </a:lnTo>
                  <a:lnTo>
                    <a:pt x="833" y="428"/>
                  </a:lnTo>
                  <a:lnTo>
                    <a:pt x="833" y="428"/>
                  </a:lnTo>
                  <a:close/>
                  <a:moveTo>
                    <a:pt x="794" y="497"/>
                  </a:moveTo>
                  <a:lnTo>
                    <a:pt x="794" y="497"/>
                  </a:lnTo>
                  <a:lnTo>
                    <a:pt x="794" y="498"/>
                  </a:lnTo>
                  <a:lnTo>
                    <a:pt x="794" y="497"/>
                  </a:lnTo>
                  <a:lnTo>
                    <a:pt x="793" y="497"/>
                  </a:lnTo>
                  <a:lnTo>
                    <a:pt x="793" y="497"/>
                  </a:lnTo>
                  <a:lnTo>
                    <a:pt x="794" y="497"/>
                  </a:lnTo>
                  <a:close/>
                  <a:moveTo>
                    <a:pt x="830" y="392"/>
                  </a:moveTo>
                  <a:lnTo>
                    <a:pt x="830" y="392"/>
                  </a:lnTo>
                  <a:lnTo>
                    <a:pt x="830" y="392"/>
                  </a:lnTo>
                  <a:lnTo>
                    <a:pt x="829" y="392"/>
                  </a:lnTo>
                  <a:lnTo>
                    <a:pt x="830" y="392"/>
                  </a:lnTo>
                  <a:lnTo>
                    <a:pt x="829" y="391"/>
                  </a:lnTo>
                  <a:lnTo>
                    <a:pt x="829" y="391"/>
                  </a:lnTo>
                  <a:lnTo>
                    <a:pt x="830" y="392"/>
                  </a:lnTo>
                  <a:close/>
                  <a:moveTo>
                    <a:pt x="832" y="260"/>
                  </a:moveTo>
                  <a:lnTo>
                    <a:pt x="832" y="260"/>
                  </a:lnTo>
                  <a:lnTo>
                    <a:pt x="830" y="260"/>
                  </a:lnTo>
                  <a:lnTo>
                    <a:pt x="830" y="261"/>
                  </a:lnTo>
                  <a:lnTo>
                    <a:pt x="828" y="260"/>
                  </a:lnTo>
                  <a:lnTo>
                    <a:pt x="832" y="260"/>
                  </a:lnTo>
                  <a:close/>
                  <a:moveTo>
                    <a:pt x="808" y="370"/>
                  </a:moveTo>
                  <a:lnTo>
                    <a:pt x="809" y="370"/>
                  </a:lnTo>
                  <a:lnTo>
                    <a:pt x="807" y="370"/>
                  </a:lnTo>
                  <a:lnTo>
                    <a:pt x="807" y="370"/>
                  </a:lnTo>
                  <a:lnTo>
                    <a:pt x="807" y="370"/>
                  </a:lnTo>
                  <a:lnTo>
                    <a:pt x="807" y="370"/>
                  </a:lnTo>
                  <a:lnTo>
                    <a:pt x="808" y="370"/>
                  </a:lnTo>
                  <a:close/>
                  <a:moveTo>
                    <a:pt x="812" y="304"/>
                  </a:moveTo>
                  <a:lnTo>
                    <a:pt x="812" y="305"/>
                  </a:lnTo>
                  <a:lnTo>
                    <a:pt x="811" y="305"/>
                  </a:lnTo>
                  <a:lnTo>
                    <a:pt x="811" y="304"/>
                  </a:lnTo>
                  <a:lnTo>
                    <a:pt x="811" y="304"/>
                  </a:lnTo>
                  <a:lnTo>
                    <a:pt x="812" y="304"/>
                  </a:lnTo>
                  <a:close/>
                  <a:moveTo>
                    <a:pt x="824" y="162"/>
                  </a:moveTo>
                  <a:lnTo>
                    <a:pt x="824" y="163"/>
                  </a:lnTo>
                  <a:lnTo>
                    <a:pt x="822" y="162"/>
                  </a:lnTo>
                  <a:lnTo>
                    <a:pt x="821" y="162"/>
                  </a:lnTo>
                  <a:lnTo>
                    <a:pt x="822" y="162"/>
                  </a:lnTo>
                  <a:lnTo>
                    <a:pt x="824" y="162"/>
                  </a:lnTo>
                  <a:close/>
                  <a:moveTo>
                    <a:pt x="795" y="370"/>
                  </a:moveTo>
                  <a:lnTo>
                    <a:pt x="795" y="370"/>
                  </a:lnTo>
                  <a:lnTo>
                    <a:pt x="795" y="369"/>
                  </a:lnTo>
                  <a:lnTo>
                    <a:pt x="796" y="369"/>
                  </a:lnTo>
                  <a:lnTo>
                    <a:pt x="795" y="369"/>
                  </a:lnTo>
                  <a:lnTo>
                    <a:pt x="796" y="369"/>
                  </a:lnTo>
                  <a:lnTo>
                    <a:pt x="796" y="370"/>
                  </a:lnTo>
                  <a:lnTo>
                    <a:pt x="795" y="370"/>
                  </a:lnTo>
                  <a:close/>
                  <a:moveTo>
                    <a:pt x="798" y="369"/>
                  </a:moveTo>
                  <a:lnTo>
                    <a:pt x="798" y="369"/>
                  </a:lnTo>
                  <a:lnTo>
                    <a:pt x="797" y="370"/>
                  </a:lnTo>
                  <a:lnTo>
                    <a:pt x="797" y="369"/>
                  </a:lnTo>
                  <a:lnTo>
                    <a:pt x="797" y="369"/>
                  </a:lnTo>
                  <a:lnTo>
                    <a:pt x="798" y="369"/>
                  </a:lnTo>
                  <a:close/>
                  <a:moveTo>
                    <a:pt x="787" y="347"/>
                  </a:moveTo>
                  <a:lnTo>
                    <a:pt x="786" y="346"/>
                  </a:lnTo>
                  <a:lnTo>
                    <a:pt x="786" y="346"/>
                  </a:lnTo>
                  <a:lnTo>
                    <a:pt x="786" y="345"/>
                  </a:lnTo>
                  <a:lnTo>
                    <a:pt x="787" y="347"/>
                  </a:lnTo>
                  <a:close/>
                  <a:moveTo>
                    <a:pt x="810" y="300"/>
                  </a:moveTo>
                  <a:lnTo>
                    <a:pt x="810" y="300"/>
                  </a:lnTo>
                  <a:lnTo>
                    <a:pt x="808" y="299"/>
                  </a:lnTo>
                  <a:lnTo>
                    <a:pt x="810" y="300"/>
                  </a:lnTo>
                  <a:close/>
                  <a:moveTo>
                    <a:pt x="785" y="347"/>
                  </a:moveTo>
                  <a:lnTo>
                    <a:pt x="786" y="348"/>
                  </a:lnTo>
                  <a:lnTo>
                    <a:pt x="785" y="347"/>
                  </a:lnTo>
                  <a:lnTo>
                    <a:pt x="785" y="347"/>
                  </a:lnTo>
                  <a:close/>
                  <a:moveTo>
                    <a:pt x="819" y="262"/>
                  </a:moveTo>
                  <a:lnTo>
                    <a:pt x="819" y="262"/>
                  </a:lnTo>
                  <a:lnTo>
                    <a:pt x="818" y="262"/>
                  </a:lnTo>
                  <a:lnTo>
                    <a:pt x="818" y="262"/>
                  </a:lnTo>
                  <a:lnTo>
                    <a:pt x="819" y="262"/>
                  </a:lnTo>
                  <a:close/>
                </a:path>
              </a:pathLst>
            </a:custGeom>
            <a:solidFill>
              <a:srgbClr val="4D8B31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Freeform 14"/>
            <p:cNvSpPr>
              <a:spLocks noEditPoints="1"/>
            </p:cNvSpPr>
            <p:nvPr/>
          </p:nvSpPr>
          <p:spPr bwMode="auto">
            <a:xfrm>
              <a:off x="2982" y="857"/>
              <a:ext cx="1289" cy="680"/>
            </a:xfrm>
            <a:custGeom>
              <a:avLst/>
              <a:gdLst/>
              <a:ahLst/>
              <a:cxnLst>
                <a:cxn ang="0">
                  <a:pos x="1288" y="242"/>
                </a:cxn>
                <a:cxn ang="0">
                  <a:pos x="1277" y="271"/>
                </a:cxn>
                <a:cxn ang="0">
                  <a:pos x="1225" y="274"/>
                </a:cxn>
                <a:cxn ang="0">
                  <a:pos x="1266" y="301"/>
                </a:cxn>
                <a:cxn ang="0">
                  <a:pos x="1239" y="298"/>
                </a:cxn>
                <a:cxn ang="0">
                  <a:pos x="1232" y="299"/>
                </a:cxn>
                <a:cxn ang="0">
                  <a:pos x="1227" y="318"/>
                </a:cxn>
                <a:cxn ang="0">
                  <a:pos x="1188" y="334"/>
                </a:cxn>
                <a:cxn ang="0">
                  <a:pos x="1218" y="330"/>
                </a:cxn>
                <a:cxn ang="0">
                  <a:pos x="1208" y="387"/>
                </a:cxn>
                <a:cxn ang="0">
                  <a:pos x="1159" y="424"/>
                </a:cxn>
                <a:cxn ang="0">
                  <a:pos x="1067" y="488"/>
                </a:cxn>
                <a:cxn ang="0">
                  <a:pos x="1039" y="526"/>
                </a:cxn>
                <a:cxn ang="0">
                  <a:pos x="990" y="542"/>
                </a:cxn>
                <a:cxn ang="0">
                  <a:pos x="967" y="568"/>
                </a:cxn>
                <a:cxn ang="0">
                  <a:pos x="940" y="596"/>
                </a:cxn>
                <a:cxn ang="0">
                  <a:pos x="794" y="639"/>
                </a:cxn>
                <a:cxn ang="0">
                  <a:pos x="757" y="660"/>
                </a:cxn>
                <a:cxn ang="0">
                  <a:pos x="724" y="622"/>
                </a:cxn>
                <a:cxn ang="0">
                  <a:pos x="725" y="587"/>
                </a:cxn>
                <a:cxn ang="0">
                  <a:pos x="691" y="528"/>
                </a:cxn>
                <a:cxn ang="0">
                  <a:pos x="678" y="487"/>
                </a:cxn>
                <a:cxn ang="0">
                  <a:pos x="636" y="448"/>
                </a:cxn>
                <a:cxn ang="0">
                  <a:pos x="566" y="414"/>
                </a:cxn>
                <a:cxn ang="0">
                  <a:pos x="486" y="386"/>
                </a:cxn>
                <a:cxn ang="0">
                  <a:pos x="429" y="365"/>
                </a:cxn>
                <a:cxn ang="0">
                  <a:pos x="364" y="345"/>
                </a:cxn>
                <a:cxn ang="0">
                  <a:pos x="295" y="347"/>
                </a:cxn>
                <a:cxn ang="0">
                  <a:pos x="262" y="329"/>
                </a:cxn>
                <a:cxn ang="0">
                  <a:pos x="221" y="334"/>
                </a:cxn>
                <a:cxn ang="0">
                  <a:pos x="165" y="307"/>
                </a:cxn>
                <a:cxn ang="0">
                  <a:pos x="41" y="273"/>
                </a:cxn>
                <a:cxn ang="0">
                  <a:pos x="99" y="238"/>
                </a:cxn>
                <a:cxn ang="0">
                  <a:pos x="192" y="216"/>
                </a:cxn>
                <a:cxn ang="0">
                  <a:pos x="261" y="185"/>
                </a:cxn>
                <a:cxn ang="0">
                  <a:pos x="319" y="165"/>
                </a:cxn>
                <a:cxn ang="0">
                  <a:pos x="412" y="156"/>
                </a:cxn>
                <a:cxn ang="0">
                  <a:pos x="512" y="139"/>
                </a:cxn>
                <a:cxn ang="0">
                  <a:pos x="612" y="134"/>
                </a:cxn>
                <a:cxn ang="0">
                  <a:pos x="724" y="110"/>
                </a:cxn>
                <a:cxn ang="0">
                  <a:pos x="817" y="87"/>
                </a:cxn>
                <a:cxn ang="0">
                  <a:pos x="879" y="60"/>
                </a:cxn>
                <a:cxn ang="0">
                  <a:pos x="958" y="43"/>
                </a:cxn>
                <a:cxn ang="0">
                  <a:pos x="1040" y="10"/>
                </a:cxn>
                <a:cxn ang="0">
                  <a:pos x="1139" y="1"/>
                </a:cxn>
                <a:cxn ang="0">
                  <a:pos x="1197" y="22"/>
                </a:cxn>
                <a:cxn ang="0">
                  <a:pos x="1201" y="48"/>
                </a:cxn>
                <a:cxn ang="0">
                  <a:pos x="1220" y="106"/>
                </a:cxn>
                <a:cxn ang="0">
                  <a:pos x="1216" y="133"/>
                </a:cxn>
                <a:cxn ang="0">
                  <a:pos x="1203" y="152"/>
                </a:cxn>
                <a:cxn ang="0">
                  <a:pos x="1213" y="159"/>
                </a:cxn>
                <a:cxn ang="0">
                  <a:pos x="1236" y="146"/>
                </a:cxn>
                <a:cxn ang="0">
                  <a:pos x="1224" y="171"/>
                </a:cxn>
                <a:cxn ang="0">
                  <a:pos x="1229" y="202"/>
                </a:cxn>
                <a:cxn ang="0">
                  <a:pos x="1220" y="225"/>
                </a:cxn>
                <a:cxn ang="0">
                  <a:pos x="1246" y="194"/>
                </a:cxn>
                <a:cxn ang="0">
                  <a:pos x="1265" y="214"/>
                </a:cxn>
                <a:cxn ang="0">
                  <a:pos x="996" y="577"/>
                </a:cxn>
                <a:cxn ang="0">
                  <a:pos x="983" y="557"/>
                </a:cxn>
                <a:cxn ang="0">
                  <a:pos x="1005" y="557"/>
                </a:cxn>
                <a:cxn ang="0">
                  <a:pos x="1284" y="276"/>
                </a:cxn>
                <a:cxn ang="0">
                  <a:pos x="1274" y="310"/>
                </a:cxn>
              </a:cxnLst>
              <a:rect l="0" t="0" r="r" b="b"/>
              <a:pathLst>
                <a:path w="1289" h="680">
                  <a:moveTo>
                    <a:pt x="743" y="677"/>
                  </a:moveTo>
                  <a:lnTo>
                    <a:pt x="743" y="678"/>
                  </a:lnTo>
                  <a:lnTo>
                    <a:pt x="742" y="680"/>
                  </a:lnTo>
                  <a:lnTo>
                    <a:pt x="740" y="680"/>
                  </a:lnTo>
                  <a:lnTo>
                    <a:pt x="737" y="679"/>
                  </a:lnTo>
                  <a:lnTo>
                    <a:pt x="736" y="679"/>
                  </a:lnTo>
                  <a:lnTo>
                    <a:pt x="736" y="678"/>
                  </a:lnTo>
                  <a:lnTo>
                    <a:pt x="737" y="678"/>
                  </a:lnTo>
                  <a:lnTo>
                    <a:pt x="737" y="677"/>
                  </a:lnTo>
                  <a:lnTo>
                    <a:pt x="737" y="676"/>
                  </a:lnTo>
                  <a:lnTo>
                    <a:pt x="739" y="676"/>
                  </a:lnTo>
                  <a:lnTo>
                    <a:pt x="742" y="677"/>
                  </a:lnTo>
                  <a:lnTo>
                    <a:pt x="743" y="677"/>
                  </a:lnTo>
                  <a:close/>
                  <a:moveTo>
                    <a:pt x="1287" y="215"/>
                  </a:moveTo>
                  <a:lnTo>
                    <a:pt x="1285" y="218"/>
                  </a:lnTo>
                  <a:lnTo>
                    <a:pt x="1284" y="219"/>
                  </a:lnTo>
                  <a:lnTo>
                    <a:pt x="1284" y="222"/>
                  </a:lnTo>
                  <a:lnTo>
                    <a:pt x="1283" y="224"/>
                  </a:lnTo>
                  <a:lnTo>
                    <a:pt x="1281" y="226"/>
                  </a:lnTo>
                  <a:lnTo>
                    <a:pt x="1280" y="226"/>
                  </a:lnTo>
                  <a:lnTo>
                    <a:pt x="1279" y="226"/>
                  </a:lnTo>
                  <a:lnTo>
                    <a:pt x="1277" y="227"/>
                  </a:lnTo>
                  <a:lnTo>
                    <a:pt x="1277" y="229"/>
                  </a:lnTo>
                  <a:lnTo>
                    <a:pt x="1277" y="230"/>
                  </a:lnTo>
                  <a:lnTo>
                    <a:pt x="1278" y="230"/>
                  </a:lnTo>
                  <a:lnTo>
                    <a:pt x="1278" y="231"/>
                  </a:lnTo>
                  <a:lnTo>
                    <a:pt x="1279" y="231"/>
                  </a:lnTo>
                  <a:lnTo>
                    <a:pt x="1279" y="232"/>
                  </a:lnTo>
                  <a:lnTo>
                    <a:pt x="1282" y="234"/>
                  </a:lnTo>
                  <a:lnTo>
                    <a:pt x="1283" y="234"/>
                  </a:lnTo>
                  <a:lnTo>
                    <a:pt x="1283" y="234"/>
                  </a:lnTo>
                  <a:lnTo>
                    <a:pt x="1285" y="234"/>
                  </a:lnTo>
                  <a:lnTo>
                    <a:pt x="1285" y="234"/>
                  </a:lnTo>
                  <a:lnTo>
                    <a:pt x="1287" y="235"/>
                  </a:lnTo>
                  <a:lnTo>
                    <a:pt x="1287" y="236"/>
                  </a:lnTo>
                  <a:lnTo>
                    <a:pt x="1287" y="236"/>
                  </a:lnTo>
                  <a:lnTo>
                    <a:pt x="1289" y="239"/>
                  </a:lnTo>
                  <a:lnTo>
                    <a:pt x="1288" y="242"/>
                  </a:lnTo>
                  <a:lnTo>
                    <a:pt x="1288" y="243"/>
                  </a:lnTo>
                  <a:lnTo>
                    <a:pt x="1288" y="245"/>
                  </a:lnTo>
                  <a:lnTo>
                    <a:pt x="1289" y="245"/>
                  </a:lnTo>
                  <a:lnTo>
                    <a:pt x="1288" y="247"/>
                  </a:lnTo>
                  <a:lnTo>
                    <a:pt x="1289" y="248"/>
                  </a:lnTo>
                  <a:lnTo>
                    <a:pt x="1288" y="249"/>
                  </a:lnTo>
                  <a:lnTo>
                    <a:pt x="1289" y="249"/>
                  </a:lnTo>
                  <a:lnTo>
                    <a:pt x="1289" y="251"/>
                  </a:lnTo>
                  <a:lnTo>
                    <a:pt x="1288" y="258"/>
                  </a:lnTo>
                  <a:lnTo>
                    <a:pt x="1288" y="258"/>
                  </a:lnTo>
                  <a:lnTo>
                    <a:pt x="1288" y="257"/>
                  </a:lnTo>
                  <a:lnTo>
                    <a:pt x="1287" y="257"/>
                  </a:lnTo>
                  <a:lnTo>
                    <a:pt x="1287" y="257"/>
                  </a:lnTo>
                  <a:lnTo>
                    <a:pt x="1287" y="257"/>
                  </a:lnTo>
                  <a:lnTo>
                    <a:pt x="1286" y="257"/>
                  </a:lnTo>
                  <a:lnTo>
                    <a:pt x="1285" y="257"/>
                  </a:lnTo>
                  <a:lnTo>
                    <a:pt x="1284" y="259"/>
                  </a:lnTo>
                  <a:lnTo>
                    <a:pt x="1284" y="261"/>
                  </a:lnTo>
                  <a:lnTo>
                    <a:pt x="1283" y="262"/>
                  </a:lnTo>
                  <a:lnTo>
                    <a:pt x="1282" y="262"/>
                  </a:lnTo>
                  <a:lnTo>
                    <a:pt x="1283" y="264"/>
                  </a:lnTo>
                  <a:lnTo>
                    <a:pt x="1285" y="264"/>
                  </a:lnTo>
                  <a:lnTo>
                    <a:pt x="1286" y="265"/>
                  </a:lnTo>
                  <a:lnTo>
                    <a:pt x="1285" y="264"/>
                  </a:lnTo>
                  <a:lnTo>
                    <a:pt x="1286" y="264"/>
                  </a:lnTo>
                  <a:lnTo>
                    <a:pt x="1287" y="263"/>
                  </a:lnTo>
                  <a:lnTo>
                    <a:pt x="1288" y="263"/>
                  </a:lnTo>
                  <a:lnTo>
                    <a:pt x="1288" y="266"/>
                  </a:lnTo>
                  <a:lnTo>
                    <a:pt x="1288" y="266"/>
                  </a:lnTo>
                  <a:lnTo>
                    <a:pt x="1287" y="269"/>
                  </a:lnTo>
                  <a:lnTo>
                    <a:pt x="1287" y="270"/>
                  </a:lnTo>
                  <a:lnTo>
                    <a:pt x="1287" y="268"/>
                  </a:lnTo>
                  <a:lnTo>
                    <a:pt x="1285" y="267"/>
                  </a:lnTo>
                  <a:lnTo>
                    <a:pt x="1283" y="268"/>
                  </a:lnTo>
                  <a:lnTo>
                    <a:pt x="1281" y="268"/>
                  </a:lnTo>
                  <a:lnTo>
                    <a:pt x="1280" y="269"/>
                  </a:lnTo>
                  <a:lnTo>
                    <a:pt x="1279" y="271"/>
                  </a:lnTo>
                  <a:lnTo>
                    <a:pt x="1277" y="271"/>
                  </a:lnTo>
                  <a:lnTo>
                    <a:pt x="1273" y="271"/>
                  </a:lnTo>
                  <a:lnTo>
                    <a:pt x="1268" y="272"/>
                  </a:lnTo>
                  <a:lnTo>
                    <a:pt x="1266" y="274"/>
                  </a:lnTo>
                  <a:lnTo>
                    <a:pt x="1267" y="274"/>
                  </a:lnTo>
                  <a:lnTo>
                    <a:pt x="1268" y="274"/>
                  </a:lnTo>
                  <a:lnTo>
                    <a:pt x="1263" y="277"/>
                  </a:lnTo>
                  <a:lnTo>
                    <a:pt x="1262" y="276"/>
                  </a:lnTo>
                  <a:lnTo>
                    <a:pt x="1258" y="277"/>
                  </a:lnTo>
                  <a:lnTo>
                    <a:pt x="1257" y="277"/>
                  </a:lnTo>
                  <a:lnTo>
                    <a:pt x="1255" y="278"/>
                  </a:lnTo>
                  <a:lnTo>
                    <a:pt x="1253" y="279"/>
                  </a:lnTo>
                  <a:lnTo>
                    <a:pt x="1248" y="279"/>
                  </a:lnTo>
                  <a:lnTo>
                    <a:pt x="1244" y="281"/>
                  </a:lnTo>
                  <a:lnTo>
                    <a:pt x="1243" y="281"/>
                  </a:lnTo>
                  <a:lnTo>
                    <a:pt x="1242" y="282"/>
                  </a:lnTo>
                  <a:lnTo>
                    <a:pt x="1241" y="282"/>
                  </a:lnTo>
                  <a:lnTo>
                    <a:pt x="1239" y="282"/>
                  </a:lnTo>
                  <a:lnTo>
                    <a:pt x="1236" y="282"/>
                  </a:lnTo>
                  <a:lnTo>
                    <a:pt x="1231" y="283"/>
                  </a:lnTo>
                  <a:lnTo>
                    <a:pt x="1230" y="283"/>
                  </a:lnTo>
                  <a:lnTo>
                    <a:pt x="1234" y="282"/>
                  </a:lnTo>
                  <a:lnTo>
                    <a:pt x="1234" y="280"/>
                  </a:lnTo>
                  <a:lnTo>
                    <a:pt x="1232" y="279"/>
                  </a:lnTo>
                  <a:lnTo>
                    <a:pt x="1232" y="277"/>
                  </a:lnTo>
                  <a:lnTo>
                    <a:pt x="1230" y="276"/>
                  </a:lnTo>
                  <a:lnTo>
                    <a:pt x="1229" y="275"/>
                  </a:lnTo>
                  <a:lnTo>
                    <a:pt x="1228" y="275"/>
                  </a:lnTo>
                  <a:lnTo>
                    <a:pt x="1227" y="272"/>
                  </a:lnTo>
                  <a:lnTo>
                    <a:pt x="1228" y="270"/>
                  </a:lnTo>
                  <a:lnTo>
                    <a:pt x="1230" y="270"/>
                  </a:lnTo>
                  <a:lnTo>
                    <a:pt x="1230" y="270"/>
                  </a:lnTo>
                  <a:lnTo>
                    <a:pt x="1227" y="270"/>
                  </a:lnTo>
                  <a:lnTo>
                    <a:pt x="1226" y="271"/>
                  </a:lnTo>
                  <a:lnTo>
                    <a:pt x="1226" y="271"/>
                  </a:lnTo>
                  <a:lnTo>
                    <a:pt x="1226" y="272"/>
                  </a:lnTo>
                  <a:lnTo>
                    <a:pt x="1225" y="274"/>
                  </a:lnTo>
                  <a:lnTo>
                    <a:pt x="1226" y="274"/>
                  </a:lnTo>
                  <a:lnTo>
                    <a:pt x="1225" y="274"/>
                  </a:lnTo>
                  <a:lnTo>
                    <a:pt x="1226" y="274"/>
                  </a:lnTo>
                  <a:lnTo>
                    <a:pt x="1226" y="275"/>
                  </a:lnTo>
                  <a:lnTo>
                    <a:pt x="1225" y="275"/>
                  </a:lnTo>
                  <a:lnTo>
                    <a:pt x="1227" y="276"/>
                  </a:lnTo>
                  <a:lnTo>
                    <a:pt x="1227" y="277"/>
                  </a:lnTo>
                  <a:lnTo>
                    <a:pt x="1229" y="278"/>
                  </a:lnTo>
                  <a:lnTo>
                    <a:pt x="1230" y="278"/>
                  </a:lnTo>
                  <a:lnTo>
                    <a:pt x="1229" y="280"/>
                  </a:lnTo>
                  <a:lnTo>
                    <a:pt x="1229" y="284"/>
                  </a:lnTo>
                  <a:lnTo>
                    <a:pt x="1230" y="285"/>
                  </a:lnTo>
                  <a:lnTo>
                    <a:pt x="1235" y="287"/>
                  </a:lnTo>
                  <a:lnTo>
                    <a:pt x="1242" y="289"/>
                  </a:lnTo>
                  <a:lnTo>
                    <a:pt x="1244" y="290"/>
                  </a:lnTo>
                  <a:lnTo>
                    <a:pt x="1247" y="290"/>
                  </a:lnTo>
                  <a:lnTo>
                    <a:pt x="1247" y="289"/>
                  </a:lnTo>
                  <a:lnTo>
                    <a:pt x="1244" y="289"/>
                  </a:lnTo>
                  <a:lnTo>
                    <a:pt x="1243" y="288"/>
                  </a:lnTo>
                  <a:lnTo>
                    <a:pt x="1243" y="288"/>
                  </a:lnTo>
                  <a:lnTo>
                    <a:pt x="1242" y="288"/>
                  </a:lnTo>
                  <a:lnTo>
                    <a:pt x="1242" y="287"/>
                  </a:lnTo>
                  <a:lnTo>
                    <a:pt x="1244" y="287"/>
                  </a:lnTo>
                  <a:lnTo>
                    <a:pt x="1248" y="288"/>
                  </a:lnTo>
                  <a:lnTo>
                    <a:pt x="1249" y="288"/>
                  </a:lnTo>
                  <a:lnTo>
                    <a:pt x="1251" y="287"/>
                  </a:lnTo>
                  <a:lnTo>
                    <a:pt x="1253" y="288"/>
                  </a:lnTo>
                  <a:lnTo>
                    <a:pt x="1256" y="288"/>
                  </a:lnTo>
                  <a:lnTo>
                    <a:pt x="1258" y="289"/>
                  </a:lnTo>
                  <a:lnTo>
                    <a:pt x="1258" y="290"/>
                  </a:lnTo>
                  <a:lnTo>
                    <a:pt x="1260" y="294"/>
                  </a:lnTo>
                  <a:lnTo>
                    <a:pt x="1261" y="295"/>
                  </a:lnTo>
                  <a:lnTo>
                    <a:pt x="1263" y="297"/>
                  </a:lnTo>
                  <a:lnTo>
                    <a:pt x="1265" y="298"/>
                  </a:lnTo>
                  <a:lnTo>
                    <a:pt x="1269" y="300"/>
                  </a:lnTo>
                  <a:lnTo>
                    <a:pt x="1269" y="301"/>
                  </a:lnTo>
                  <a:lnTo>
                    <a:pt x="1268" y="302"/>
                  </a:lnTo>
                  <a:lnTo>
                    <a:pt x="1268" y="303"/>
                  </a:lnTo>
                  <a:lnTo>
                    <a:pt x="1267" y="304"/>
                  </a:lnTo>
                  <a:lnTo>
                    <a:pt x="1266" y="301"/>
                  </a:lnTo>
                  <a:lnTo>
                    <a:pt x="1264" y="301"/>
                  </a:lnTo>
                  <a:lnTo>
                    <a:pt x="1261" y="301"/>
                  </a:lnTo>
                  <a:lnTo>
                    <a:pt x="1261" y="302"/>
                  </a:lnTo>
                  <a:lnTo>
                    <a:pt x="1260" y="302"/>
                  </a:lnTo>
                  <a:lnTo>
                    <a:pt x="1259" y="303"/>
                  </a:lnTo>
                  <a:lnTo>
                    <a:pt x="1259" y="302"/>
                  </a:lnTo>
                  <a:lnTo>
                    <a:pt x="1260" y="301"/>
                  </a:lnTo>
                  <a:lnTo>
                    <a:pt x="1262" y="300"/>
                  </a:lnTo>
                  <a:lnTo>
                    <a:pt x="1262" y="299"/>
                  </a:lnTo>
                  <a:lnTo>
                    <a:pt x="1263" y="299"/>
                  </a:lnTo>
                  <a:lnTo>
                    <a:pt x="1262" y="299"/>
                  </a:lnTo>
                  <a:lnTo>
                    <a:pt x="1262" y="299"/>
                  </a:lnTo>
                  <a:lnTo>
                    <a:pt x="1261" y="300"/>
                  </a:lnTo>
                  <a:lnTo>
                    <a:pt x="1261" y="300"/>
                  </a:lnTo>
                  <a:lnTo>
                    <a:pt x="1260" y="300"/>
                  </a:lnTo>
                  <a:lnTo>
                    <a:pt x="1258" y="301"/>
                  </a:lnTo>
                  <a:lnTo>
                    <a:pt x="1260" y="300"/>
                  </a:lnTo>
                  <a:lnTo>
                    <a:pt x="1259" y="299"/>
                  </a:lnTo>
                  <a:lnTo>
                    <a:pt x="1258" y="300"/>
                  </a:lnTo>
                  <a:lnTo>
                    <a:pt x="1258" y="299"/>
                  </a:lnTo>
                  <a:lnTo>
                    <a:pt x="1258" y="299"/>
                  </a:lnTo>
                  <a:lnTo>
                    <a:pt x="1257" y="299"/>
                  </a:lnTo>
                  <a:lnTo>
                    <a:pt x="1256" y="301"/>
                  </a:lnTo>
                  <a:lnTo>
                    <a:pt x="1256" y="299"/>
                  </a:lnTo>
                  <a:lnTo>
                    <a:pt x="1255" y="299"/>
                  </a:lnTo>
                  <a:lnTo>
                    <a:pt x="1254" y="299"/>
                  </a:lnTo>
                  <a:lnTo>
                    <a:pt x="1253" y="299"/>
                  </a:lnTo>
                  <a:lnTo>
                    <a:pt x="1251" y="299"/>
                  </a:lnTo>
                  <a:lnTo>
                    <a:pt x="1249" y="299"/>
                  </a:lnTo>
                  <a:lnTo>
                    <a:pt x="1244" y="299"/>
                  </a:lnTo>
                  <a:lnTo>
                    <a:pt x="1244" y="299"/>
                  </a:lnTo>
                  <a:lnTo>
                    <a:pt x="1242" y="299"/>
                  </a:lnTo>
                  <a:lnTo>
                    <a:pt x="1242" y="300"/>
                  </a:lnTo>
                  <a:lnTo>
                    <a:pt x="1240" y="300"/>
                  </a:lnTo>
                  <a:lnTo>
                    <a:pt x="1239" y="299"/>
                  </a:lnTo>
                  <a:lnTo>
                    <a:pt x="1238" y="299"/>
                  </a:lnTo>
                  <a:lnTo>
                    <a:pt x="1238" y="298"/>
                  </a:lnTo>
                  <a:lnTo>
                    <a:pt x="1239" y="298"/>
                  </a:lnTo>
                  <a:lnTo>
                    <a:pt x="1239" y="297"/>
                  </a:lnTo>
                  <a:lnTo>
                    <a:pt x="1237" y="297"/>
                  </a:lnTo>
                  <a:lnTo>
                    <a:pt x="1236" y="297"/>
                  </a:lnTo>
                  <a:lnTo>
                    <a:pt x="1234" y="295"/>
                  </a:lnTo>
                  <a:lnTo>
                    <a:pt x="1233" y="294"/>
                  </a:lnTo>
                  <a:lnTo>
                    <a:pt x="1229" y="295"/>
                  </a:lnTo>
                  <a:lnTo>
                    <a:pt x="1228" y="295"/>
                  </a:lnTo>
                  <a:lnTo>
                    <a:pt x="1227" y="294"/>
                  </a:lnTo>
                  <a:lnTo>
                    <a:pt x="1228" y="293"/>
                  </a:lnTo>
                  <a:lnTo>
                    <a:pt x="1227" y="293"/>
                  </a:lnTo>
                  <a:lnTo>
                    <a:pt x="1226" y="293"/>
                  </a:lnTo>
                  <a:lnTo>
                    <a:pt x="1226" y="294"/>
                  </a:lnTo>
                  <a:lnTo>
                    <a:pt x="1226" y="296"/>
                  </a:lnTo>
                  <a:lnTo>
                    <a:pt x="1226" y="296"/>
                  </a:lnTo>
                  <a:lnTo>
                    <a:pt x="1227" y="297"/>
                  </a:lnTo>
                  <a:lnTo>
                    <a:pt x="1230" y="296"/>
                  </a:lnTo>
                  <a:lnTo>
                    <a:pt x="1230" y="297"/>
                  </a:lnTo>
                  <a:lnTo>
                    <a:pt x="1228" y="298"/>
                  </a:lnTo>
                  <a:lnTo>
                    <a:pt x="1227" y="298"/>
                  </a:lnTo>
                  <a:lnTo>
                    <a:pt x="1224" y="297"/>
                  </a:lnTo>
                  <a:lnTo>
                    <a:pt x="1223" y="297"/>
                  </a:lnTo>
                  <a:lnTo>
                    <a:pt x="1221" y="299"/>
                  </a:lnTo>
                  <a:lnTo>
                    <a:pt x="1220" y="300"/>
                  </a:lnTo>
                  <a:lnTo>
                    <a:pt x="1221" y="300"/>
                  </a:lnTo>
                  <a:lnTo>
                    <a:pt x="1221" y="300"/>
                  </a:lnTo>
                  <a:lnTo>
                    <a:pt x="1223" y="298"/>
                  </a:lnTo>
                  <a:lnTo>
                    <a:pt x="1226" y="299"/>
                  </a:lnTo>
                  <a:lnTo>
                    <a:pt x="1229" y="300"/>
                  </a:lnTo>
                  <a:lnTo>
                    <a:pt x="1230" y="301"/>
                  </a:lnTo>
                  <a:lnTo>
                    <a:pt x="1230" y="302"/>
                  </a:lnTo>
                  <a:lnTo>
                    <a:pt x="1231" y="302"/>
                  </a:lnTo>
                  <a:lnTo>
                    <a:pt x="1231" y="303"/>
                  </a:lnTo>
                  <a:lnTo>
                    <a:pt x="1233" y="304"/>
                  </a:lnTo>
                  <a:lnTo>
                    <a:pt x="1233" y="303"/>
                  </a:lnTo>
                  <a:lnTo>
                    <a:pt x="1233" y="302"/>
                  </a:lnTo>
                  <a:lnTo>
                    <a:pt x="1233" y="301"/>
                  </a:lnTo>
                  <a:lnTo>
                    <a:pt x="1231" y="300"/>
                  </a:lnTo>
                  <a:lnTo>
                    <a:pt x="1232" y="299"/>
                  </a:lnTo>
                  <a:lnTo>
                    <a:pt x="1233" y="301"/>
                  </a:lnTo>
                  <a:lnTo>
                    <a:pt x="1234" y="302"/>
                  </a:lnTo>
                  <a:lnTo>
                    <a:pt x="1236" y="303"/>
                  </a:lnTo>
                  <a:lnTo>
                    <a:pt x="1237" y="304"/>
                  </a:lnTo>
                  <a:lnTo>
                    <a:pt x="1241" y="306"/>
                  </a:lnTo>
                  <a:lnTo>
                    <a:pt x="1242" y="307"/>
                  </a:lnTo>
                  <a:lnTo>
                    <a:pt x="1243" y="307"/>
                  </a:lnTo>
                  <a:lnTo>
                    <a:pt x="1244" y="307"/>
                  </a:lnTo>
                  <a:lnTo>
                    <a:pt x="1244" y="309"/>
                  </a:lnTo>
                  <a:lnTo>
                    <a:pt x="1246" y="310"/>
                  </a:lnTo>
                  <a:lnTo>
                    <a:pt x="1244" y="310"/>
                  </a:lnTo>
                  <a:lnTo>
                    <a:pt x="1244" y="311"/>
                  </a:lnTo>
                  <a:lnTo>
                    <a:pt x="1246" y="313"/>
                  </a:lnTo>
                  <a:lnTo>
                    <a:pt x="1248" y="314"/>
                  </a:lnTo>
                  <a:lnTo>
                    <a:pt x="1249" y="315"/>
                  </a:lnTo>
                  <a:lnTo>
                    <a:pt x="1250" y="316"/>
                  </a:lnTo>
                  <a:lnTo>
                    <a:pt x="1249" y="317"/>
                  </a:lnTo>
                  <a:lnTo>
                    <a:pt x="1250" y="317"/>
                  </a:lnTo>
                  <a:lnTo>
                    <a:pt x="1248" y="318"/>
                  </a:lnTo>
                  <a:lnTo>
                    <a:pt x="1246" y="318"/>
                  </a:lnTo>
                  <a:lnTo>
                    <a:pt x="1243" y="319"/>
                  </a:lnTo>
                  <a:lnTo>
                    <a:pt x="1242" y="318"/>
                  </a:lnTo>
                  <a:lnTo>
                    <a:pt x="1238" y="319"/>
                  </a:lnTo>
                  <a:lnTo>
                    <a:pt x="1237" y="319"/>
                  </a:lnTo>
                  <a:lnTo>
                    <a:pt x="1235" y="319"/>
                  </a:lnTo>
                  <a:lnTo>
                    <a:pt x="1235" y="319"/>
                  </a:lnTo>
                  <a:lnTo>
                    <a:pt x="1235" y="319"/>
                  </a:lnTo>
                  <a:lnTo>
                    <a:pt x="1234" y="319"/>
                  </a:lnTo>
                  <a:lnTo>
                    <a:pt x="1233" y="319"/>
                  </a:lnTo>
                  <a:lnTo>
                    <a:pt x="1234" y="319"/>
                  </a:lnTo>
                  <a:lnTo>
                    <a:pt x="1233" y="318"/>
                  </a:lnTo>
                  <a:lnTo>
                    <a:pt x="1231" y="319"/>
                  </a:lnTo>
                  <a:lnTo>
                    <a:pt x="1231" y="318"/>
                  </a:lnTo>
                  <a:lnTo>
                    <a:pt x="1231" y="318"/>
                  </a:lnTo>
                  <a:lnTo>
                    <a:pt x="1230" y="318"/>
                  </a:lnTo>
                  <a:lnTo>
                    <a:pt x="1229" y="318"/>
                  </a:lnTo>
                  <a:lnTo>
                    <a:pt x="1228" y="318"/>
                  </a:lnTo>
                  <a:lnTo>
                    <a:pt x="1227" y="318"/>
                  </a:lnTo>
                  <a:lnTo>
                    <a:pt x="1225" y="318"/>
                  </a:lnTo>
                  <a:lnTo>
                    <a:pt x="1223" y="318"/>
                  </a:lnTo>
                  <a:lnTo>
                    <a:pt x="1221" y="320"/>
                  </a:lnTo>
                  <a:lnTo>
                    <a:pt x="1220" y="321"/>
                  </a:lnTo>
                  <a:lnTo>
                    <a:pt x="1218" y="322"/>
                  </a:lnTo>
                  <a:lnTo>
                    <a:pt x="1216" y="323"/>
                  </a:lnTo>
                  <a:lnTo>
                    <a:pt x="1215" y="323"/>
                  </a:lnTo>
                  <a:lnTo>
                    <a:pt x="1215" y="324"/>
                  </a:lnTo>
                  <a:lnTo>
                    <a:pt x="1214" y="325"/>
                  </a:lnTo>
                  <a:lnTo>
                    <a:pt x="1213" y="325"/>
                  </a:lnTo>
                  <a:lnTo>
                    <a:pt x="1213" y="325"/>
                  </a:lnTo>
                  <a:lnTo>
                    <a:pt x="1211" y="326"/>
                  </a:lnTo>
                  <a:lnTo>
                    <a:pt x="1210" y="327"/>
                  </a:lnTo>
                  <a:lnTo>
                    <a:pt x="1210" y="328"/>
                  </a:lnTo>
                  <a:lnTo>
                    <a:pt x="1209" y="329"/>
                  </a:lnTo>
                  <a:lnTo>
                    <a:pt x="1208" y="328"/>
                  </a:lnTo>
                  <a:lnTo>
                    <a:pt x="1208" y="328"/>
                  </a:lnTo>
                  <a:lnTo>
                    <a:pt x="1207" y="328"/>
                  </a:lnTo>
                  <a:lnTo>
                    <a:pt x="1206" y="327"/>
                  </a:lnTo>
                  <a:lnTo>
                    <a:pt x="1204" y="326"/>
                  </a:lnTo>
                  <a:lnTo>
                    <a:pt x="1204" y="325"/>
                  </a:lnTo>
                  <a:lnTo>
                    <a:pt x="1202" y="325"/>
                  </a:lnTo>
                  <a:lnTo>
                    <a:pt x="1198" y="325"/>
                  </a:lnTo>
                  <a:lnTo>
                    <a:pt x="1196" y="327"/>
                  </a:lnTo>
                  <a:lnTo>
                    <a:pt x="1196" y="325"/>
                  </a:lnTo>
                  <a:lnTo>
                    <a:pt x="1194" y="325"/>
                  </a:lnTo>
                  <a:lnTo>
                    <a:pt x="1192" y="325"/>
                  </a:lnTo>
                  <a:lnTo>
                    <a:pt x="1191" y="326"/>
                  </a:lnTo>
                  <a:lnTo>
                    <a:pt x="1191" y="327"/>
                  </a:lnTo>
                  <a:lnTo>
                    <a:pt x="1191" y="328"/>
                  </a:lnTo>
                  <a:lnTo>
                    <a:pt x="1191" y="330"/>
                  </a:lnTo>
                  <a:lnTo>
                    <a:pt x="1190" y="331"/>
                  </a:lnTo>
                  <a:lnTo>
                    <a:pt x="1189" y="331"/>
                  </a:lnTo>
                  <a:lnTo>
                    <a:pt x="1189" y="331"/>
                  </a:lnTo>
                  <a:lnTo>
                    <a:pt x="1189" y="332"/>
                  </a:lnTo>
                  <a:lnTo>
                    <a:pt x="1190" y="332"/>
                  </a:lnTo>
                  <a:lnTo>
                    <a:pt x="1189" y="334"/>
                  </a:lnTo>
                  <a:lnTo>
                    <a:pt x="1188" y="334"/>
                  </a:lnTo>
                  <a:lnTo>
                    <a:pt x="1187" y="333"/>
                  </a:lnTo>
                  <a:lnTo>
                    <a:pt x="1186" y="334"/>
                  </a:lnTo>
                  <a:lnTo>
                    <a:pt x="1186" y="333"/>
                  </a:lnTo>
                  <a:lnTo>
                    <a:pt x="1184" y="333"/>
                  </a:lnTo>
                  <a:lnTo>
                    <a:pt x="1184" y="335"/>
                  </a:lnTo>
                  <a:lnTo>
                    <a:pt x="1185" y="335"/>
                  </a:lnTo>
                  <a:lnTo>
                    <a:pt x="1184" y="336"/>
                  </a:lnTo>
                  <a:lnTo>
                    <a:pt x="1183" y="336"/>
                  </a:lnTo>
                  <a:lnTo>
                    <a:pt x="1184" y="336"/>
                  </a:lnTo>
                  <a:lnTo>
                    <a:pt x="1183" y="336"/>
                  </a:lnTo>
                  <a:lnTo>
                    <a:pt x="1183" y="337"/>
                  </a:lnTo>
                  <a:lnTo>
                    <a:pt x="1184" y="337"/>
                  </a:lnTo>
                  <a:lnTo>
                    <a:pt x="1184" y="338"/>
                  </a:lnTo>
                  <a:lnTo>
                    <a:pt x="1185" y="339"/>
                  </a:lnTo>
                  <a:lnTo>
                    <a:pt x="1186" y="339"/>
                  </a:lnTo>
                  <a:lnTo>
                    <a:pt x="1185" y="338"/>
                  </a:lnTo>
                  <a:lnTo>
                    <a:pt x="1186" y="336"/>
                  </a:lnTo>
                  <a:lnTo>
                    <a:pt x="1188" y="335"/>
                  </a:lnTo>
                  <a:lnTo>
                    <a:pt x="1191" y="338"/>
                  </a:lnTo>
                  <a:lnTo>
                    <a:pt x="1191" y="338"/>
                  </a:lnTo>
                  <a:lnTo>
                    <a:pt x="1193" y="339"/>
                  </a:lnTo>
                  <a:lnTo>
                    <a:pt x="1196" y="339"/>
                  </a:lnTo>
                  <a:lnTo>
                    <a:pt x="1197" y="339"/>
                  </a:lnTo>
                  <a:lnTo>
                    <a:pt x="1198" y="339"/>
                  </a:lnTo>
                  <a:lnTo>
                    <a:pt x="1201" y="339"/>
                  </a:lnTo>
                  <a:lnTo>
                    <a:pt x="1204" y="340"/>
                  </a:lnTo>
                  <a:lnTo>
                    <a:pt x="1205" y="339"/>
                  </a:lnTo>
                  <a:lnTo>
                    <a:pt x="1206" y="339"/>
                  </a:lnTo>
                  <a:lnTo>
                    <a:pt x="1210" y="336"/>
                  </a:lnTo>
                  <a:lnTo>
                    <a:pt x="1212" y="337"/>
                  </a:lnTo>
                  <a:lnTo>
                    <a:pt x="1213" y="336"/>
                  </a:lnTo>
                  <a:lnTo>
                    <a:pt x="1213" y="334"/>
                  </a:lnTo>
                  <a:lnTo>
                    <a:pt x="1211" y="332"/>
                  </a:lnTo>
                  <a:lnTo>
                    <a:pt x="1213" y="333"/>
                  </a:lnTo>
                  <a:lnTo>
                    <a:pt x="1214" y="332"/>
                  </a:lnTo>
                  <a:lnTo>
                    <a:pt x="1216" y="331"/>
                  </a:lnTo>
                  <a:lnTo>
                    <a:pt x="1216" y="330"/>
                  </a:lnTo>
                  <a:lnTo>
                    <a:pt x="1218" y="330"/>
                  </a:lnTo>
                  <a:lnTo>
                    <a:pt x="1220" y="330"/>
                  </a:lnTo>
                  <a:lnTo>
                    <a:pt x="1219" y="330"/>
                  </a:lnTo>
                  <a:lnTo>
                    <a:pt x="1218" y="330"/>
                  </a:lnTo>
                  <a:lnTo>
                    <a:pt x="1218" y="329"/>
                  </a:lnTo>
                  <a:lnTo>
                    <a:pt x="1220" y="329"/>
                  </a:lnTo>
                  <a:lnTo>
                    <a:pt x="1220" y="329"/>
                  </a:lnTo>
                  <a:lnTo>
                    <a:pt x="1223" y="331"/>
                  </a:lnTo>
                  <a:lnTo>
                    <a:pt x="1226" y="334"/>
                  </a:lnTo>
                  <a:lnTo>
                    <a:pt x="1227" y="334"/>
                  </a:lnTo>
                  <a:lnTo>
                    <a:pt x="1229" y="334"/>
                  </a:lnTo>
                  <a:lnTo>
                    <a:pt x="1234" y="336"/>
                  </a:lnTo>
                  <a:lnTo>
                    <a:pt x="1234" y="336"/>
                  </a:lnTo>
                  <a:lnTo>
                    <a:pt x="1235" y="337"/>
                  </a:lnTo>
                  <a:lnTo>
                    <a:pt x="1235" y="338"/>
                  </a:lnTo>
                  <a:lnTo>
                    <a:pt x="1235" y="339"/>
                  </a:lnTo>
                  <a:lnTo>
                    <a:pt x="1235" y="346"/>
                  </a:lnTo>
                  <a:lnTo>
                    <a:pt x="1236" y="347"/>
                  </a:lnTo>
                  <a:lnTo>
                    <a:pt x="1240" y="349"/>
                  </a:lnTo>
                  <a:lnTo>
                    <a:pt x="1240" y="351"/>
                  </a:lnTo>
                  <a:lnTo>
                    <a:pt x="1239" y="351"/>
                  </a:lnTo>
                  <a:lnTo>
                    <a:pt x="1237" y="354"/>
                  </a:lnTo>
                  <a:lnTo>
                    <a:pt x="1231" y="360"/>
                  </a:lnTo>
                  <a:lnTo>
                    <a:pt x="1226" y="364"/>
                  </a:lnTo>
                  <a:lnTo>
                    <a:pt x="1225" y="367"/>
                  </a:lnTo>
                  <a:lnTo>
                    <a:pt x="1223" y="369"/>
                  </a:lnTo>
                  <a:lnTo>
                    <a:pt x="1224" y="370"/>
                  </a:lnTo>
                  <a:lnTo>
                    <a:pt x="1222" y="371"/>
                  </a:lnTo>
                  <a:lnTo>
                    <a:pt x="1220" y="372"/>
                  </a:lnTo>
                  <a:lnTo>
                    <a:pt x="1212" y="378"/>
                  </a:lnTo>
                  <a:lnTo>
                    <a:pt x="1211" y="380"/>
                  </a:lnTo>
                  <a:lnTo>
                    <a:pt x="1209" y="381"/>
                  </a:lnTo>
                  <a:lnTo>
                    <a:pt x="1210" y="382"/>
                  </a:lnTo>
                  <a:lnTo>
                    <a:pt x="1208" y="383"/>
                  </a:lnTo>
                  <a:lnTo>
                    <a:pt x="1208" y="385"/>
                  </a:lnTo>
                  <a:lnTo>
                    <a:pt x="1207" y="386"/>
                  </a:lnTo>
                  <a:lnTo>
                    <a:pt x="1207" y="387"/>
                  </a:lnTo>
                  <a:lnTo>
                    <a:pt x="1208" y="387"/>
                  </a:lnTo>
                  <a:lnTo>
                    <a:pt x="1208" y="387"/>
                  </a:lnTo>
                  <a:lnTo>
                    <a:pt x="1208" y="388"/>
                  </a:lnTo>
                  <a:lnTo>
                    <a:pt x="1206" y="391"/>
                  </a:lnTo>
                  <a:lnTo>
                    <a:pt x="1206" y="393"/>
                  </a:lnTo>
                  <a:lnTo>
                    <a:pt x="1206" y="393"/>
                  </a:lnTo>
                  <a:lnTo>
                    <a:pt x="1207" y="394"/>
                  </a:lnTo>
                  <a:lnTo>
                    <a:pt x="1204" y="397"/>
                  </a:lnTo>
                  <a:lnTo>
                    <a:pt x="1200" y="399"/>
                  </a:lnTo>
                  <a:lnTo>
                    <a:pt x="1197" y="402"/>
                  </a:lnTo>
                  <a:lnTo>
                    <a:pt x="1193" y="405"/>
                  </a:lnTo>
                  <a:lnTo>
                    <a:pt x="1193" y="406"/>
                  </a:lnTo>
                  <a:lnTo>
                    <a:pt x="1191" y="407"/>
                  </a:lnTo>
                  <a:lnTo>
                    <a:pt x="1191" y="406"/>
                  </a:lnTo>
                  <a:lnTo>
                    <a:pt x="1190" y="406"/>
                  </a:lnTo>
                  <a:lnTo>
                    <a:pt x="1192" y="405"/>
                  </a:lnTo>
                  <a:lnTo>
                    <a:pt x="1192" y="405"/>
                  </a:lnTo>
                  <a:lnTo>
                    <a:pt x="1190" y="405"/>
                  </a:lnTo>
                  <a:lnTo>
                    <a:pt x="1189" y="404"/>
                  </a:lnTo>
                  <a:lnTo>
                    <a:pt x="1186" y="405"/>
                  </a:lnTo>
                  <a:lnTo>
                    <a:pt x="1186" y="406"/>
                  </a:lnTo>
                  <a:lnTo>
                    <a:pt x="1184" y="406"/>
                  </a:lnTo>
                  <a:lnTo>
                    <a:pt x="1184" y="406"/>
                  </a:lnTo>
                  <a:lnTo>
                    <a:pt x="1184" y="408"/>
                  </a:lnTo>
                  <a:lnTo>
                    <a:pt x="1184" y="408"/>
                  </a:lnTo>
                  <a:lnTo>
                    <a:pt x="1186" y="408"/>
                  </a:lnTo>
                  <a:lnTo>
                    <a:pt x="1187" y="408"/>
                  </a:lnTo>
                  <a:lnTo>
                    <a:pt x="1186" y="409"/>
                  </a:lnTo>
                  <a:lnTo>
                    <a:pt x="1183" y="410"/>
                  </a:lnTo>
                  <a:lnTo>
                    <a:pt x="1179" y="412"/>
                  </a:lnTo>
                  <a:lnTo>
                    <a:pt x="1178" y="414"/>
                  </a:lnTo>
                  <a:lnTo>
                    <a:pt x="1177" y="414"/>
                  </a:lnTo>
                  <a:lnTo>
                    <a:pt x="1175" y="414"/>
                  </a:lnTo>
                  <a:lnTo>
                    <a:pt x="1175" y="415"/>
                  </a:lnTo>
                  <a:lnTo>
                    <a:pt x="1171" y="416"/>
                  </a:lnTo>
                  <a:lnTo>
                    <a:pt x="1164" y="419"/>
                  </a:lnTo>
                  <a:lnTo>
                    <a:pt x="1161" y="420"/>
                  </a:lnTo>
                  <a:lnTo>
                    <a:pt x="1160" y="422"/>
                  </a:lnTo>
                  <a:lnTo>
                    <a:pt x="1160" y="423"/>
                  </a:lnTo>
                  <a:lnTo>
                    <a:pt x="1159" y="424"/>
                  </a:lnTo>
                  <a:lnTo>
                    <a:pt x="1152" y="429"/>
                  </a:lnTo>
                  <a:lnTo>
                    <a:pt x="1151" y="432"/>
                  </a:lnTo>
                  <a:lnTo>
                    <a:pt x="1148" y="434"/>
                  </a:lnTo>
                  <a:lnTo>
                    <a:pt x="1145" y="437"/>
                  </a:lnTo>
                  <a:lnTo>
                    <a:pt x="1145" y="438"/>
                  </a:lnTo>
                  <a:lnTo>
                    <a:pt x="1142" y="441"/>
                  </a:lnTo>
                  <a:lnTo>
                    <a:pt x="1137" y="446"/>
                  </a:lnTo>
                  <a:lnTo>
                    <a:pt x="1130" y="449"/>
                  </a:lnTo>
                  <a:lnTo>
                    <a:pt x="1128" y="450"/>
                  </a:lnTo>
                  <a:lnTo>
                    <a:pt x="1125" y="452"/>
                  </a:lnTo>
                  <a:lnTo>
                    <a:pt x="1124" y="453"/>
                  </a:lnTo>
                  <a:lnTo>
                    <a:pt x="1114" y="459"/>
                  </a:lnTo>
                  <a:lnTo>
                    <a:pt x="1110" y="461"/>
                  </a:lnTo>
                  <a:lnTo>
                    <a:pt x="1105" y="464"/>
                  </a:lnTo>
                  <a:lnTo>
                    <a:pt x="1102" y="466"/>
                  </a:lnTo>
                  <a:lnTo>
                    <a:pt x="1102" y="467"/>
                  </a:lnTo>
                  <a:lnTo>
                    <a:pt x="1098" y="469"/>
                  </a:lnTo>
                  <a:lnTo>
                    <a:pt x="1093" y="472"/>
                  </a:lnTo>
                  <a:lnTo>
                    <a:pt x="1086" y="476"/>
                  </a:lnTo>
                  <a:lnTo>
                    <a:pt x="1078" y="482"/>
                  </a:lnTo>
                  <a:lnTo>
                    <a:pt x="1078" y="483"/>
                  </a:lnTo>
                  <a:lnTo>
                    <a:pt x="1077" y="483"/>
                  </a:lnTo>
                  <a:lnTo>
                    <a:pt x="1070" y="485"/>
                  </a:lnTo>
                  <a:lnTo>
                    <a:pt x="1067" y="486"/>
                  </a:lnTo>
                  <a:lnTo>
                    <a:pt x="1066" y="485"/>
                  </a:lnTo>
                  <a:lnTo>
                    <a:pt x="1067" y="484"/>
                  </a:lnTo>
                  <a:lnTo>
                    <a:pt x="1073" y="483"/>
                  </a:lnTo>
                  <a:lnTo>
                    <a:pt x="1073" y="483"/>
                  </a:lnTo>
                  <a:lnTo>
                    <a:pt x="1073" y="480"/>
                  </a:lnTo>
                  <a:lnTo>
                    <a:pt x="1073" y="480"/>
                  </a:lnTo>
                  <a:lnTo>
                    <a:pt x="1072" y="482"/>
                  </a:lnTo>
                  <a:lnTo>
                    <a:pt x="1070" y="482"/>
                  </a:lnTo>
                  <a:lnTo>
                    <a:pt x="1068" y="483"/>
                  </a:lnTo>
                  <a:lnTo>
                    <a:pt x="1067" y="483"/>
                  </a:lnTo>
                  <a:lnTo>
                    <a:pt x="1065" y="485"/>
                  </a:lnTo>
                  <a:lnTo>
                    <a:pt x="1065" y="487"/>
                  </a:lnTo>
                  <a:lnTo>
                    <a:pt x="1066" y="488"/>
                  </a:lnTo>
                  <a:lnTo>
                    <a:pt x="1067" y="488"/>
                  </a:lnTo>
                  <a:lnTo>
                    <a:pt x="1065" y="489"/>
                  </a:lnTo>
                  <a:lnTo>
                    <a:pt x="1063" y="494"/>
                  </a:lnTo>
                  <a:lnTo>
                    <a:pt x="1060" y="495"/>
                  </a:lnTo>
                  <a:lnTo>
                    <a:pt x="1056" y="494"/>
                  </a:lnTo>
                  <a:lnTo>
                    <a:pt x="1052" y="495"/>
                  </a:lnTo>
                  <a:lnTo>
                    <a:pt x="1049" y="496"/>
                  </a:lnTo>
                  <a:lnTo>
                    <a:pt x="1048" y="498"/>
                  </a:lnTo>
                  <a:lnTo>
                    <a:pt x="1047" y="500"/>
                  </a:lnTo>
                  <a:lnTo>
                    <a:pt x="1049" y="500"/>
                  </a:lnTo>
                  <a:lnTo>
                    <a:pt x="1051" y="497"/>
                  </a:lnTo>
                  <a:lnTo>
                    <a:pt x="1053" y="495"/>
                  </a:lnTo>
                  <a:lnTo>
                    <a:pt x="1060" y="496"/>
                  </a:lnTo>
                  <a:lnTo>
                    <a:pt x="1064" y="496"/>
                  </a:lnTo>
                  <a:lnTo>
                    <a:pt x="1065" y="495"/>
                  </a:lnTo>
                  <a:lnTo>
                    <a:pt x="1067" y="493"/>
                  </a:lnTo>
                  <a:lnTo>
                    <a:pt x="1069" y="492"/>
                  </a:lnTo>
                  <a:lnTo>
                    <a:pt x="1069" y="489"/>
                  </a:lnTo>
                  <a:lnTo>
                    <a:pt x="1070" y="489"/>
                  </a:lnTo>
                  <a:lnTo>
                    <a:pt x="1071" y="489"/>
                  </a:lnTo>
                  <a:lnTo>
                    <a:pt x="1071" y="490"/>
                  </a:lnTo>
                  <a:lnTo>
                    <a:pt x="1070" y="493"/>
                  </a:lnTo>
                  <a:lnTo>
                    <a:pt x="1070" y="495"/>
                  </a:lnTo>
                  <a:lnTo>
                    <a:pt x="1064" y="500"/>
                  </a:lnTo>
                  <a:lnTo>
                    <a:pt x="1061" y="503"/>
                  </a:lnTo>
                  <a:lnTo>
                    <a:pt x="1061" y="504"/>
                  </a:lnTo>
                  <a:lnTo>
                    <a:pt x="1062" y="504"/>
                  </a:lnTo>
                  <a:lnTo>
                    <a:pt x="1059" y="507"/>
                  </a:lnTo>
                  <a:lnTo>
                    <a:pt x="1059" y="508"/>
                  </a:lnTo>
                  <a:lnTo>
                    <a:pt x="1059" y="508"/>
                  </a:lnTo>
                  <a:lnTo>
                    <a:pt x="1060" y="508"/>
                  </a:lnTo>
                  <a:lnTo>
                    <a:pt x="1060" y="509"/>
                  </a:lnTo>
                  <a:lnTo>
                    <a:pt x="1060" y="509"/>
                  </a:lnTo>
                  <a:lnTo>
                    <a:pt x="1057" y="511"/>
                  </a:lnTo>
                  <a:lnTo>
                    <a:pt x="1051" y="516"/>
                  </a:lnTo>
                  <a:lnTo>
                    <a:pt x="1047" y="518"/>
                  </a:lnTo>
                  <a:lnTo>
                    <a:pt x="1046" y="519"/>
                  </a:lnTo>
                  <a:lnTo>
                    <a:pt x="1044" y="520"/>
                  </a:lnTo>
                  <a:lnTo>
                    <a:pt x="1039" y="526"/>
                  </a:lnTo>
                  <a:lnTo>
                    <a:pt x="1038" y="528"/>
                  </a:lnTo>
                  <a:lnTo>
                    <a:pt x="1036" y="531"/>
                  </a:lnTo>
                  <a:lnTo>
                    <a:pt x="1028" y="535"/>
                  </a:lnTo>
                  <a:lnTo>
                    <a:pt x="1024" y="537"/>
                  </a:lnTo>
                  <a:lnTo>
                    <a:pt x="1021" y="539"/>
                  </a:lnTo>
                  <a:lnTo>
                    <a:pt x="1016" y="542"/>
                  </a:lnTo>
                  <a:lnTo>
                    <a:pt x="1009" y="542"/>
                  </a:lnTo>
                  <a:lnTo>
                    <a:pt x="1002" y="543"/>
                  </a:lnTo>
                  <a:lnTo>
                    <a:pt x="1001" y="542"/>
                  </a:lnTo>
                  <a:lnTo>
                    <a:pt x="1002" y="542"/>
                  </a:lnTo>
                  <a:lnTo>
                    <a:pt x="1001" y="542"/>
                  </a:lnTo>
                  <a:lnTo>
                    <a:pt x="1000" y="543"/>
                  </a:lnTo>
                  <a:lnTo>
                    <a:pt x="998" y="543"/>
                  </a:lnTo>
                  <a:lnTo>
                    <a:pt x="997" y="542"/>
                  </a:lnTo>
                  <a:lnTo>
                    <a:pt x="998" y="540"/>
                  </a:lnTo>
                  <a:lnTo>
                    <a:pt x="997" y="540"/>
                  </a:lnTo>
                  <a:lnTo>
                    <a:pt x="998" y="540"/>
                  </a:lnTo>
                  <a:lnTo>
                    <a:pt x="997" y="539"/>
                  </a:lnTo>
                  <a:lnTo>
                    <a:pt x="992" y="535"/>
                  </a:lnTo>
                  <a:lnTo>
                    <a:pt x="992" y="534"/>
                  </a:lnTo>
                  <a:lnTo>
                    <a:pt x="995" y="532"/>
                  </a:lnTo>
                  <a:lnTo>
                    <a:pt x="997" y="532"/>
                  </a:lnTo>
                  <a:lnTo>
                    <a:pt x="997" y="531"/>
                  </a:lnTo>
                  <a:lnTo>
                    <a:pt x="996" y="529"/>
                  </a:lnTo>
                  <a:lnTo>
                    <a:pt x="994" y="529"/>
                  </a:lnTo>
                  <a:lnTo>
                    <a:pt x="993" y="530"/>
                  </a:lnTo>
                  <a:lnTo>
                    <a:pt x="992" y="530"/>
                  </a:lnTo>
                  <a:lnTo>
                    <a:pt x="992" y="530"/>
                  </a:lnTo>
                  <a:lnTo>
                    <a:pt x="991" y="531"/>
                  </a:lnTo>
                  <a:lnTo>
                    <a:pt x="991" y="533"/>
                  </a:lnTo>
                  <a:lnTo>
                    <a:pt x="989" y="534"/>
                  </a:lnTo>
                  <a:lnTo>
                    <a:pt x="990" y="536"/>
                  </a:lnTo>
                  <a:lnTo>
                    <a:pt x="991" y="536"/>
                  </a:lnTo>
                  <a:lnTo>
                    <a:pt x="992" y="537"/>
                  </a:lnTo>
                  <a:lnTo>
                    <a:pt x="993" y="537"/>
                  </a:lnTo>
                  <a:lnTo>
                    <a:pt x="993" y="541"/>
                  </a:lnTo>
                  <a:lnTo>
                    <a:pt x="992" y="542"/>
                  </a:lnTo>
                  <a:lnTo>
                    <a:pt x="990" y="542"/>
                  </a:lnTo>
                  <a:lnTo>
                    <a:pt x="985" y="540"/>
                  </a:lnTo>
                  <a:lnTo>
                    <a:pt x="984" y="540"/>
                  </a:lnTo>
                  <a:lnTo>
                    <a:pt x="985" y="543"/>
                  </a:lnTo>
                  <a:lnTo>
                    <a:pt x="985" y="543"/>
                  </a:lnTo>
                  <a:lnTo>
                    <a:pt x="984" y="545"/>
                  </a:lnTo>
                  <a:lnTo>
                    <a:pt x="983" y="546"/>
                  </a:lnTo>
                  <a:lnTo>
                    <a:pt x="981" y="546"/>
                  </a:lnTo>
                  <a:lnTo>
                    <a:pt x="978" y="547"/>
                  </a:lnTo>
                  <a:lnTo>
                    <a:pt x="975" y="547"/>
                  </a:lnTo>
                  <a:lnTo>
                    <a:pt x="970" y="548"/>
                  </a:lnTo>
                  <a:lnTo>
                    <a:pt x="968" y="548"/>
                  </a:lnTo>
                  <a:lnTo>
                    <a:pt x="966" y="549"/>
                  </a:lnTo>
                  <a:lnTo>
                    <a:pt x="960" y="550"/>
                  </a:lnTo>
                  <a:lnTo>
                    <a:pt x="959" y="549"/>
                  </a:lnTo>
                  <a:lnTo>
                    <a:pt x="956" y="547"/>
                  </a:lnTo>
                  <a:lnTo>
                    <a:pt x="954" y="546"/>
                  </a:lnTo>
                  <a:lnTo>
                    <a:pt x="954" y="545"/>
                  </a:lnTo>
                  <a:lnTo>
                    <a:pt x="952" y="545"/>
                  </a:lnTo>
                  <a:lnTo>
                    <a:pt x="952" y="546"/>
                  </a:lnTo>
                  <a:lnTo>
                    <a:pt x="955" y="547"/>
                  </a:lnTo>
                  <a:lnTo>
                    <a:pt x="958" y="550"/>
                  </a:lnTo>
                  <a:lnTo>
                    <a:pt x="959" y="551"/>
                  </a:lnTo>
                  <a:lnTo>
                    <a:pt x="962" y="551"/>
                  </a:lnTo>
                  <a:lnTo>
                    <a:pt x="965" y="551"/>
                  </a:lnTo>
                  <a:lnTo>
                    <a:pt x="969" y="550"/>
                  </a:lnTo>
                  <a:lnTo>
                    <a:pt x="966" y="553"/>
                  </a:lnTo>
                  <a:lnTo>
                    <a:pt x="962" y="553"/>
                  </a:lnTo>
                  <a:lnTo>
                    <a:pt x="962" y="554"/>
                  </a:lnTo>
                  <a:lnTo>
                    <a:pt x="960" y="554"/>
                  </a:lnTo>
                  <a:lnTo>
                    <a:pt x="958" y="557"/>
                  </a:lnTo>
                  <a:lnTo>
                    <a:pt x="959" y="557"/>
                  </a:lnTo>
                  <a:lnTo>
                    <a:pt x="960" y="556"/>
                  </a:lnTo>
                  <a:lnTo>
                    <a:pt x="962" y="560"/>
                  </a:lnTo>
                  <a:lnTo>
                    <a:pt x="962" y="563"/>
                  </a:lnTo>
                  <a:lnTo>
                    <a:pt x="963" y="564"/>
                  </a:lnTo>
                  <a:lnTo>
                    <a:pt x="963" y="565"/>
                  </a:lnTo>
                  <a:lnTo>
                    <a:pt x="965" y="567"/>
                  </a:lnTo>
                  <a:lnTo>
                    <a:pt x="967" y="568"/>
                  </a:lnTo>
                  <a:lnTo>
                    <a:pt x="967" y="568"/>
                  </a:lnTo>
                  <a:lnTo>
                    <a:pt x="969" y="569"/>
                  </a:lnTo>
                  <a:lnTo>
                    <a:pt x="971" y="571"/>
                  </a:lnTo>
                  <a:lnTo>
                    <a:pt x="973" y="572"/>
                  </a:lnTo>
                  <a:lnTo>
                    <a:pt x="973" y="573"/>
                  </a:lnTo>
                  <a:lnTo>
                    <a:pt x="974" y="574"/>
                  </a:lnTo>
                  <a:lnTo>
                    <a:pt x="969" y="574"/>
                  </a:lnTo>
                  <a:lnTo>
                    <a:pt x="967" y="575"/>
                  </a:lnTo>
                  <a:lnTo>
                    <a:pt x="968" y="575"/>
                  </a:lnTo>
                  <a:lnTo>
                    <a:pt x="970" y="575"/>
                  </a:lnTo>
                  <a:lnTo>
                    <a:pt x="975" y="575"/>
                  </a:lnTo>
                  <a:lnTo>
                    <a:pt x="976" y="575"/>
                  </a:lnTo>
                  <a:lnTo>
                    <a:pt x="976" y="576"/>
                  </a:lnTo>
                  <a:lnTo>
                    <a:pt x="977" y="576"/>
                  </a:lnTo>
                  <a:lnTo>
                    <a:pt x="980" y="578"/>
                  </a:lnTo>
                  <a:lnTo>
                    <a:pt x="980" y="578"/>
                  </a:lnTo>
                  <a:lnTo>
                    <a:pt x="981" y="579"/>
                  </a:lnTo>
                  <a:lnTo>
                    <a:pt x="982" y="579"/>
                  </a:lnTo>
                  <a:lnTo>
                    <a:pt x="985" y="579"/>
                  </a:lnTo>
                  <a:lnTo>
                    <a:pt x="986" y="579"/>
                  </a:lnTo>
                  <a:lnTo>
                    <a:pt x="985" y="580"/>
                  </a:lnTo>
                  <a:lnTo>
                    <a:pt x="983" y="581"/>
                  </a:lnTo>
                  <a:lnTo>
                    <a:pt x="967" y="584"/>
                  </a:lnTo>
                  <a:lnTo>
                    <a:pt x="966" y="585"/>
                  </a:lnTo>
                  <a:lnTo>
                    <a:pt x="965" y="587"/>
                  </a:lnTo>
                  <a:lnTo>
                    <a:pt x="964" y="586"/>
                  </a:lnTo>
                  <a:lnTo>
                    <a:pt x="963" y="586"/>
                  </a:lnTo>
                  <a:lnTo>
                    <a:pt x="961" y="586"/>
                  </a:lnTo>
                  <a:lnTo>
                    <a:pt x="960" y="587"/>
                  </a:lnTo>
                  <a:lnTo>
                    <a:pt x="957" y="588"/>
                  </a:lnTo>
                  <a:lnTo>
                    <a:pt x="958" y="589"/>
                  </a:lnTo>
                  <a:lnTo>
                    <a:pt x="959" y="589"/>
                  </a:lnTo>
                  <a:lnTo>
                    <a:pt x="961" y="587"/>
                  </a:lnTo>
                  <a:lnTo>
                    <a:pt x="963" y="587"/>
                  </a:lnTo>
                  <a:lnTo>
                    <a:pt x="963" y="588"/>
                  </a:lnTo>
                  <a:lnTo>
                    <a:pt x="961" y="590"/>
                  </a:lnTo>
                  <a:lnTo>
                    <a:pt x="944" y="595"/>
                  </a:lnTo>
                  <a:lnTo>
                    <a:pt x="940" y="596"/>
                  </a:lnTo>
                  <a:lnTo>
                    <a:pt x="940" y="596"/>
                  </a:lnTo>
                  <a:lnTo>
                    <a:pt x="941" y="595"/>
                  </a:lnTo>
                  <a:lnTo>
                    <a:pt x="940" y="594"/>
                  </a:lnTo>
                  <a:lnTo>
                    <a:pt x="939" y="594"/>
                  </a:lnTo>
                  <a:lnTo>
                    <a:pt x="938" y="596"/>
                  </a:lnTo>
                  <a:lnTo>
                    <a:pt x="939" y="596"/>
                  </a:lnTo>
                  <a:lnTo>
                    <a:pt x="939" y="597"/>
                  </a:lnTo>
                  <a:lnTo>
                    <a:pt x="929" y="602"/>
                  </a:lnTo>
                  <a:lnTo>
                    <a:pt x="925" y="603"/>
                  </a:lnTo>
                  <a:lnTo>
                    <a:pt x="917" y="605"/>
                  </a:lnTo>
                  <a:lnTo>
                    <a:pt x="914" y="606"/>
                  </a:lnTo>
                  <a:lnTo>
                    <a:pt x="913" y="607"/>
                  </a:lnTo>
                  <a:lnTo>
                    <a:pt x="911" y="608"/>
                  </a:lnTo>
                  <a:lnTo>
                    <a:pt x="906" y="611"/>
                  </a:lnTo>
                  <a:lnTo>
                    <a:pt x="899" y="612"/>
                  </a:lnTo>
                  <a:lnTo>
                    <a:pt x="892" y="614"/>
                  </a:lnTo>
                  <a:lnTo>
                    <a:pt x="888" y="615"/>
                  </a:lnTo>
                  <a:lnTo>
                    <a:pt x="886" y="616"/>
                  </a:lnTo>
                  <a:lnTo>
                    <a:pt x="886" y="618"/>
                  </a:lnTo>
                  <a:lnTo>
                    <a:pt x="885" y="619"/>
                  </a:lnTo>
                  <a:lnTo>
                    <a:pt x="884" y="620"/>
                  </a:lnTo>
                  <a:lnTo>
                    <a:pt x="881" y="621"/>
                  </a:lnTo>
                  <a:lnTo>
                    <a:pt x="863" y="628"/>
                  </a:lnTo>
                  <a:lnTo>
                    <a:pt x="847" y="633"/>
                  </a:lnTo>
                  <a:lnTo>
                    <a:pt x="822" y="639"/>
                  </a:lnTo>
                  <a:lnTo>
                    <a:pt x="819" y="640"/>
                  </a:lnTo>
                  <a:lnTo>
                    <a:pt x="816" y="642"/>
                  </a:lnTo>
                  <a:lnTo>
                    <a:pt x="810" y="645"/>
                  </a:lnTo>
                  <a:lnTo>
                    <a:pt x="810" y="646"/>
                  </a:lnTo>
                  <a:lnTo>
                    <a:pt x="809" y="645"/>
                  </a:lnTo>
                  <a:lnTo>
                    <a:pt x="808" y="645"/>
                  </a:lnTo>
                  <a:lnTo>
                    <a:pt x="808" y="645"/>
                  </a:lnTo>
                  <a:lnTo>
                    <a:pt x="807" y="644"/>
                  </a:lnTo>
                  <a:lnTo>
                    <a:pt x="803" y="645"/>
                  </a:lnTo>
                  <a:lnTo>
                    <a:pt x="799" y="645"/>
                  </a:lnTo>
                  <a:lnTo>
                    <a:pt x="798" y="645"/>
                  </a:lnTo>
                  <a:lnTo>
                    <a:pt x="794" y="640"/>
                  </a:lnTo>
                  <a:lnTo>
                    <a:pt x="794" y="639"/>
                  </a:lnTo>
                  <a:lnTo>
                    <a:pt x="795" y="638"/>
                  </a:lnTo>
                  <a:lnTo>
                    <a:pt x="795" y="637"/>
                  </a:lnTo>
                  <a:lnTo>
                    <a:pt x="791" y="632"/>
                  </a:lnTo>
                  <a:lnTo>
                    <a:pt x="791" y="630"/>
                  </a:lnTo>
                  <a:lnTo>
                    <a:pt x="791" y="630"/>
                  </a:lnTo>
                  <a:lnTo>
                    <a:pt x="789" y="631"/>
                  </a:lnTo>
                  <a:lnTo>
                    <a:pt x="789" y="632"/>
                  </a:lnTo>
                  <a:lnTo>
                    <a:pt x="789" y="633"/>
                  </a:lnTo>
                  <a:lnTo>
                    <a:pt x="791" y="635"/>
                  </a:lnTo>
                  <a:lnTo>
                    <a:pt x="791" y="640"/>
                  </a:lnTo>
                  <a:lnTo>
                    <a:pt x="792" y="641"/>
                  </a:lnTo>
                  <a:lnTo>
                    <a:pt x="793" y="643"/>
                  </a:lnTo>
                  <a:lnTo>
                    <a:pt x="792" y="644"/>
                  </a:lnTo>
                  <a:lnTo>
                    <a:pt x="791" y="644"/>
                  </a:lnTo>
                  <a:lnTo>
                    <a:pt x="784" y="643"/>
                  </a:lnTo>
                  <a:lnTo>
                    <a:pt x="783" y="644"/>
                  </a:lnTo>
                  <a:lnTo>
                    <a:pt x="786" y="645"/>
                  </a:lnTo>
                  <a:lnTo>
                    <a:pt x="788" y="646"/>
                  </a:lnTo>
                  <a:lnTo>
                    <a:pt x="789" y="647"/>
                  </a:lnTo>
                  <a:lnTo>
                    <a:pt x="794" y="647"/>
                  </a:lnTo>
                  <a:lnTo>
                    <a:pt x="796" y="649"/>
                  </a:lnTo>
                  <a:lnTo>
                    <a:pt x="798" y="648"/>
                  </a:lnTo>
                  <a:lnTo>
                    <a:pt x="799" y="648"/>
                  </a:lnTo>
                  <a:lnTo>
                    <a:pt x="800" y="647"/>
                  </a:lnTo>
                  <a:lnTo>
                    <a:pt x="802" y="647"/>
                  </a:lnTo>
                  <a:lnTo>
                    <a:pt x="798" y="649"/>
                  </a:lnTo>
                  <a:lnTo>
                    <a:pt x="790" y="652"/>
                  </a:lnTo>
                  <a:lnTo>
                    <a:pt x="774" y="659"/>
                  </a:lnTo>
                  <a:lnTo>
                    <a:pt x="767" y="664"/>
                  </a:lnTo>
                  <a:lnTo>
                    <a:pt x="761" y="668"/>
                  </a:lnTo>
                  <a:lnTo>
                    <a:pt x="761" y="669"/>
                  </a:lnTo>
                  <a:lnTo>
                    <a:pt x="761" y="669"/>
                  </a:lnTo>
                  <a:lnTo>
                    <a:pt x="761" y="668"/>
                  </a:lnTo>
                  <a:lnTo>
                    <a:pt x="760" y="666"/>
                  </a:lnTo>
                  <a:lnTo>
                    <a:pt x="758" y="665"/>
                  </a:lnTo>
                  <a:lnTo>
                    <a:pt x="758" y="662"/>
                  </a:lnTo>
                  <a:lnTo>
                    <a:pt x="757" y="661"/>
                  </a:lnTo>
                  <a:lnTo>
                    <a:pt x="757" y="660"/>
                  </a:lnTo>
                  <a:lnTo>
                    <a:pt x="759" y="659"/>
                  </a:lnTo>
                  <a:lnTo>
                    <a:pt x="759" y="659"/>
                  </a:lnTo>
                  <a:lnTo>
                    <a:pt x="760" y="657"/>
                  </a:lnTo>
                  <a:lnTo>
                    <a:pt x="759" y="657"/>
                  </a:lnTo>
                  <a:lnTo>
                    <a:pt x="755" y="655"/>
                  </a:lnTo>
                  <a:lnTo>
                    <a:pt x="754" y="654"/>
                  </a:lnTo>
                  <a:lnTo>
                    <a:pt x="753" y="653"/>
                  </a:lnTo>
                  <a:lnTo>
                    <a:pt x="753" y="651"/>
                  </a:lnTo>
                  <a:lnTo>
                    <a:pt x="752" y="649"/>
                  </a:lnTo>
                  <a:lnTo>
                    <a:pt x="749" y="648"/>
                  </a:lnTo>
                  <a:lnTo>
                    <a:pt x="749" y="647"/>
                  </a:lnTo>
                  <a:lnTo>
                    <a:pt x="746" y="647"/>
                  </a:lnTo>
                  <a:lnTo>
                    <a:pt x="745" y="646"/>
                  </a:lnTo>
                  <a:lnTo>
                    <a:pt x="744" y="646"/>
                  </a:lnTo>
                  <a:lnTo>
                    <a:pt x="743" y="645"/>
                  </a:lnTo>
                  <a:lnTo>
                    <a:pt x="742" y="645"/>
                  </a:lnTo>
                  <a:lnTo>
                    <a:pt x="741" y="643"/>
                  </a:lnTo>
                  <a:lnTo>
                    <a:pt x="740" y="642"/>
                  </a:lnTo>
                  <a:lnTo>
                    <a:pt x="740" y="640"/>
                  </a:lnTo>
                  <a:lnTo>
                    <a:pt x="740" y="640"/>
                  </a:lnTo>
                  <a:lnTo>
                    <a:pt x="740" y="639"/>
                  </a:lnTo>
                  <a:lnTo>
                    <a:pt x="739" y="638"/>
                  </a:lnTo>
                  <a:lnTo>
                    <a:pt x="739" y="638"/>
                  </a:lnTo>
                  <a:lnTo>
                    <a:pt x="737" y="636"/>
                  </a:lnTo>
                  <a:lnTo>
                    <a:pt x="735" y="636"/>
                  </a:lnTo>
                  <a:lnTo>
                    <a:pt x="733" y="634"/>
                  </a:lnTo>
                  <a:lnTo>
                    <a:pt x="731" y="634"/>
                  </a:lnTo>
                  <a:lnTo>
                    <a:pt x="732" y="632"/>
                  </a:lnTo>
                  <a:lnTo>
                    <a:pt x="731" y="631"/>
                  </a:lnTo>
                  <a:lnTo>
                    <a:pt x="732" y="629"/>
                  </a:lnTo>
                  <a:lnTo>
                    <a:pt x="731" y="627"/>
                  </a:lnTo>
                  <a:lnTo>
                    <a:pt x="731" y="625"/>
                  </a:lnTo>
                  <a:lnTo>
                    <a:pt x="730" y="625"/>
                  </a:lnTo>
                  <a:lnTo>
                    <a:pt x="729" y="624"/>
                  </a:lnTo>
                  <a:lnTo>
                    <a:pt x="729" y="623"/>
                  </a:lnTo>
                  <a:lnTo>
                    <a:pt x="728" y="623"/>
                  </a:lnTo>
                  <a:lnTo>
                    <a:pt x="725" y="623"/>
                  </a:lnTo>
                  <a:lnTo>
                    <a:pt x="724" y="622"/>
                  </a:lnTo>
                  <a:lnTo>
                    <a:pt x="723" y="622"/>
                  </a:lnTo>
                  <a:lnTo>
                    <a:pt x="721" y="622"/>
                  </a:lnTo>
                  <a:lnTo>
                    <a:pt x="721" y="621"/>
                  </a:lnTo>
                  <a:lnTo>
                    <a:pt x="720" y="622"/>
                  </a:lnTo>
                  <a:lnTo>
                    <a:pt x="718" y="621"/>
                  </a:lnTo>
                  <a:lnTo>
                    <a:pt x="718" y="621"/>
                  </a:lnTo>
                  <a:lnTo>
                    <a:pt x="716" y="621"/>
                  </a:lnTo>
                  <a:lnTo>
                    <a:pt x="716" y="620"/>
                  </a:lnTo>
                  <a:lnTo>
                    <a:pt x="714" y="619"/>
                  </a:lnTo>
                  <a:lnTo>
                    <a:pt x="714" y="618"/>
                  </a:lnTo>
                  <a:lnTo>
                    <a:pt x="713" y="618"/>
                  </a:lnTo>
                  <a:lnTo>
                    <a:pt x="713" y="617"/>
                  </a:lnTo>
                  <a:lnTo>
                    <a:pt x="714" y="616"/>
                  </a:lnTo>
                  <a:lnTo>
                    <a:pt x="713" y="613"/>
                  </a:lnTo>
                  <a:lnTo>
                    <a:pt x="714" y="612"/>
                  </a:lnTo>
                  <a:lnTo>
                    <a:pt x="714" y="611"/>
                  </a:lnTo>
                  <a:lnTo>
                    <a:pt x="716" y="609"/>
                  </a:lnTo>
                  <a:lnTo>
                    <a:pt x="716" y="607"/>
                  </a:lnTo>
                  <a:lnTo>
                    <a:pt x="716" y="606"/>
                  </a:lnTo>
                  <a:lnTo>
                    <a:pt x="716" y="605"/>
                  </a:lnTo>
                  <a:lnTo>
                    <a:pt x="717" y="603"/>
                  </a:lnTo>
                  <a:lnTo>
                    <a:pt x="716" y="601"/>
                  </a:lnTo>
                  <a:lnTo>
                    <a:pt x="717" y="600"/>
                  </a:lnTo>
                  <a:lnTo>
                    <a:pt x="720" y="598"/>
                  </a:lnTo>
                  <a:lnTo>
                    <a:pt x="721" y="597"/>
                  </a:lnTo>
                  <a:lnTo>
                    <a:pt x="723" y="598"/>
                  </a:lnTo>
                  <a:lnTo>
                    <a:pt x="723" y="597"/>
                  </a:lnTo>
                  <a:lnTo>
                    <a:pt x="725" y="597"/>
                  </a:lnTo>
                  <a:lnTo>
                    <a:pt x="726" y="597"/>
                  </a:lnTo>
                  <a:lnTo>
                    <a:pt x="729" y="597"/>
                  </a:lnTo>
                  <a:lnTo>
                    <a:pt x="730" y="597"/>
                  </a:lnTo>
                  <a:lnTo>
                    <a:pt x="730" y="595"/>
                  </a:lnTo>
                  <a:lnTo>
                    <a:pt x="728" y="593"/>
                  </a:lnTo>
                  <a:lnTo>
                    <a:pt x="727" y="592"/>
                  </a:lnTo>
                  <a:lnTo>
                    <a:pt x="724" y="591"/>
                  </a:lnTo>
                  <a:lnTo>
                    <a:pt x="723" y="588"/>
                  </a:lnTo>
                  <a:lnTo>
                    <a:pt x="725" y="587"/>
                  </a:lnTo>
                  <a:lnTo>
                    <a:pt x="725" y="587"/>
                  </a:lnTo>
                  <a:lnTo>
                    <a:pt x="728" y="586"/>
                  </a:lnTo>
                  <a:lnTo>
                    <a:pt x="730" y="584"/>
                  </a:lnTo>
                  <a:lnTo>
                    <a:pt x="729" y="583"/>
                  </a:lnTo>
                  <a:lnTo>
                    <a:pt x="730" y="582"/>
                  </a:lnTo>
                  <a:lnTo>
                    <a:pt x="730" y="577"/>
                  </a:lnTo>
                  <a:lnTo>
                    <a:pt x="729" y="577"/>
                  </a:lnTo>
                  <a:lnTo>
                    <a:pt x="726" y="576"/>
                  </a:lnTo>
                  <a:lnTo>
                    <a:pt x="725" y="574"/>
                  </a:lnTo>
                  <a:lnTo>
                    <a:pt x="721" y="571"/>
                  </a:lnTo>
                  <a:lnTo>
                    <a:pt x="721" y="571"/>
                  </a:lnTo>
                  <a:lnTo>
                    <a:pt x="722" y="570"/>
                  </a:lnTo>
                  <a:lnTo>
                    <a:pt x="722" y="569"/>
                  </a:lnTo>
                  <a:lnTo>
                    <a:pt x="722" y="568"/>
                  </a:lnTo>
                  <a:lnTo>
                    <a:pt x="720" y="567"/>
                  </a:lnTo>
                  <a:lnTo>
                    <a:pt x="720" y="566"/>
                  </a:lnTo>
                  <a:lnTo>
                    <a:pt x="718" y="564"/>
                  </a:lnTo>
                  <a:lnTo>
                    <a:pt x="718" y="563"/>
                  </a:lnTo>
                  <a:lnTo>
                    <a:pt x="717" y="561"/>
                  </a:lnTo>
                  <a:lnTo>
                    <a:pt x="720" y="560"/>
                  </a:lnTo>
                  <a:lnTo>
                    <a:pt x="719" y="559"/>
                  </a:lnTo>
                  <a:lnTo>
                    <a:pt x="718" y="559"/>
                  </a:lnTo>
                  <a:lnTo>
                    <a:pt x="714" y="556"/>
                  </a:lnTo>
                  <a:lnTo>
                    <a:pt x="715" y="554"/>
                  </a:lnTo>
                  <a:lnTo>
                    <a:pt x="715" y="552"/>
                  </a:lnTo>
                  <a:lnTo>
                    <a:pt x="711" y="548"/>
                  </a:lnTo>
                  <a:lnTo>
                    <a:pt x="711" y="548"/>
                  </a:lnTo>
                  <a:lnTo>
                    <a:pt x="709" y="548"/>
                  </a:lnTo>
                  <a:lnTo>
                    <a:pt x="704" y="548"/>
                  </a:lnTo>
                  <a:lnTo>
                    <a:pt x="700" y="545"/>
                  </a:lnTo>
                  <a:lnTo>
                    <a:pt x="700" y="543"/>
                  </a:lnTo>
                  <a:lnTo>
                    <a:pt x="697" y="542"/>
                  </a:lnTo>
                  <a:lnTo>
                    <a:pt x="696" y="540"/>
                  </a:lnTo>
                  <a:lnTo>
                    <a:pt x="696" y="539"/>
                  </a:lnTo>
                  <a:lnTo>
                    <a:pt x="695" y="537"/>
                  </a:lnTo>
                  <a:lnTo>
                    <a:pt x="692" y="535"/>
                  </a:lnTo>
                  <a:lnTo>
                    <a:pt x="692" y="532"/>
                  </a:lnTo>
                  <a:lnTo>
                    <a:pt x="691" y="530"/>
                  </a:lnTo>
                  <a:lnTo>
                    <a:pt x="691" y="528"/>
                  </a:lnTo>
                  <a:lnTo>
                    <a:pt x="692" y="527"/>
                  </a:lnTo>
                  <a:lnTo>
                    <a:pt x="694" y="527"/>
                  </a:lnTo>
                  <a:lnTo>
                    <a:pt x="694" y="526"/>
                  </a:lnTo>
                  <a:lnTo>
                    <a:pt x="691" y="524"/>
                  </a:lnTo>
                  <a:lnTo>
                    <a:pt x="691" y="523"/>
                  </a:lnTo>
                  <a:lnTo>
                    <a:pt x="691" y="522"/>
                  </a:lnTo>
                  <a:lnTo>
                    <a:pt x="693" y="521"/>
                  </a:lnTo>
                  <a:lnTo>
                    <a:pt x="696" y="519"/>
                  </a:lnTo>
                  <a:lnTo>
                    <a:pt x="698" y="519"/>
                  </a:lnTo>
                  <a:lnTo>
                    <a:pt x="699" y="518"/>
                  </a:lnTo>
                  <a:lnTo>
                    <a:pt x="698" y="517"/>
                  </a:lnTo>
                  <a:lnTo>
                    <a:pt x="696" y="517"/>
                  </a:lnTo>
                  <a:lnTo>
                    <a:pt x="696" y="517"/>
                  </a:lnTo>
                  <a:lnTo>
                    <a:pt x="695" y="516"/>
                  </a:lnTo>
                  <a:lnTo>
                    <a:pt x="694" y="512"/>
                  </a:lnTo>
                  <a:lnTo>
                    <a:pt x="693" y="512"/>
                  </a:lnTo>
                  <a:lnTo>
                    <a:pt x="692" y="510"/>
                  </a:lnTo>
                  <a:lnTo>
                    <a:pt x="690" y="509"/>
                  </a:lnTo>
                  <a:lnTo>
                    <a:pt x="689" y="509"/>
                  </a:lnTo>
                  <a:lnTo>
                    <a:pt x="689" y="508"/>
                  </a:lnTo>
                  <a:lnTo>
                    <a:pt x="691" y="505"/>
                  </a:lnTo>
                  <a:lnTo>
                    <a:pt x="691" y="504"/>
                  </a:lnTo>
                  <a:lnTo>
                    <a:pt x="691" y="502"/>
                  </a:lnTo>
                  <a:lnTo>
                    <a:pt x="688" y="502"/>
                  </a:lnTo>
                  <a:lnTo>
                    <a:pt x="687" y="501"/>
                  </a:lnTo>
                  <a:lnTo>
                    <a:pt x="684" y="501"/>
                  </a:lnTo>
                  <a:lnTo>
                    <a:pt x="686" y="499"/>
                  </a:lnTo>
                  <a:lnTo>
                    <a:pt x="685" y="497"/>
                  </a:lnTo>
                  <a:lnTo>
                    <a:pt x="684" y="496"/>
                  </a:lnTo>
                  <a:lnTo>
                    <a:pt x="677" y="495"/>
                  </a:lnTo>
                  <a:lnTo>
                    <a:pt x="677" y="493"/>
                  </a:lnTo>
                  <a:lnTo>
                    <a:pt x="677" y="492"/>
                  </a:lnTo>
                  <a:lnTo>
                    <a:pt x="676" y="490"/>
                  </a:lnTo>
                  <a:lnTo>
                    <a:pt x="677" y="490"/>
                  </a:lnTo>
                  <a:lnTo>
                    <a:pt x="678" y="490"/>
                  </a:lnTo>
                  <a:lnTo>
                    <a:pt x="679" y="489"/>
                  </a:lnTo>
                  <a:lnTo>
                    <a:pt x="677" y="488"/>
                  </a:lnTo>
                  <a:lnTo>
                    <a:pt x="678" y="487"/>
                  </a:lnTo>
                  <a:lnTo>
                    <a:pt x="677" y="485"/>
                  </a:lnTo>
                  <a:lnTo>
                    <a:pt x="678" y="484"/>
                  </a:lnTo>
                  <a:lnTo>
                    <a:pt x="678" y="483"/>
                  </a:lnTo>
                  <a:lnTo>
                    <a:pt x="676" y="482"/>
                  </a:lnTo>
                  <a:lnTo>
                    <a:pt x="674" y="481"/>
                  </a:lnTo>
                  <a:lnTo>
                    <a:pt x="672" y="480"/>
                  </a:lnTo>
                  <a:lnTo>
                    <a:pt x="669" y="480"/>
                  </a:lnTo>
                  <a:lnTo>
                    <a:pt x="669" y="480"/>
                  </a:lnTo>
                  <a:lnTo>
                    <a:pt x="668" y="479"/>
                  </a:lnTo>
                  <a:lnTo>
                    <a:pt x="669" y="478"/>
                  </a:lnTo>
                  <a:lnTo>
                    <a:pt x="669" y="477"/>
                  </a:lnTo>
                  <a:lnTo>
                    <a:pt x="670" y="476"/>
                  </a:lnTo>
                  <a:lnTo>
                    <a:pt x="670" y="474"/>
                  </a:lnTo>
                  <a:lnTo>
                    <a:pt x="669" y="473"/>
                  </a:lnTo>
                  <a:lnTo>
                    <a:pt x="667" y="473"/>
                  </a:lnTo>
                  <a:lnTo>
                    <a:pt x="663" y="473"/>
                  </a:lnTo>
                  <a:lnTo>
                    <a:pt x="662" y="472"/>
                  </a:lnTo>
                  <a:lnTo>
                    <a:pt x="661" y="467"/>
                  </a:lnTo>
                  <a:lnTo>
                    <a:pt x="661" y="466"/>
                  </a:lnTo>
                  <a:lnTo>
                    <a:pt x="661" y="466"/>
                  </a:lnTo>
                  <a:lnTo>
                    <a:pt x="662" y="464"/>
                  </a:lnTo>
                  <a:lnTo>
                    <a:pt x="662" y="464"/>
                  </a:lnTo>
                  <a:lnTo>
                    <a:pt x="659" y="463"/>
                  </a:lnTo>
                  <a:lnTo>
                    <a:pt x="656" y="460"/>
                  </a:lnTo>
                  <a:lnTo>
                    <a:pt x="657" y="455"/>
                  </a:lnTo>
                  <a:lnTo>
                    <a:pt x="654" y="454"/>
                  </a:lnTo>
                  <a:lnTo>
                    <a:pt x="652" y="453"/>
                  </a:lnTo>
                  <a:lnTo>
                    <a:pt x="652" y="452"/>
                  </a:lnTo>
                  <a:lnTo>
                    <a:pt x="650" y="451"/>
                  </a:lnTo>
                  <a:lnTo>
                    <a:pt x="650" y="450"/>
                  </a:lnTo>
                  <a:lnTo>
                    <a:pt x="650" y="449"/>
                  </a:lnTo>
                  <a:lnTo>
                    <a:pt x="648" y="449"/>
                  </a:lnTo>
                  <a:lnTo>
                    <a:pt x="645" y="451"/>
                  </a:lnTo>
                  <a:lnTo>
                    <a:pt x="642" y="451"/>
                  </a:lnTo>
                  <a:lnTo>
                    <a:pt x="640" y="451"/>
                  </a:lnTo>
                  <a:lnTo>
                    <a:pt x="638" y="450"/>
                  </a:lnTo>
                  <a:lnTo>
                    <a:pt x="636" y="450"/>
                  </a:lnTo>
                  <a:lnTo>
                    <a:pt x="636" y="448"/>
                  </a:lnTo>
                  <a:lnTo>
                    <a:pt x="635" y="447"/>
                  </a:lnTo>
                  <a:lnTo>
                    <a:pt x="632" y="447"/>
                  </a:lnTo>
                  <a:lnTo>
                    <a:pt x="631" y="445"/>
                  </a:lnTo>
                  <a:lnTo>
                    <a:pt x="628" y="444"/>
                  </a:lnTo>
                  <a:lnTo>
                    <a:pt x="625" y="444"/>
                  </a:lnTo>
                  <a:lnTo>
                    <a:pt x="623" y="441"/>
                  </a:lnTo>
                  <a:lnTo>
                    <a:pt x="623" y="439"/>
                  </a:lnTo>
                  <a:lnTo>
                    <a:pt x="622" y="438"/>
                  </a:lnTo>
                  <a:lnTo>
                    <a:pt x="623" y="437"/>
                  </a:lnTo>
                  <a:lnTo>
                    <a:pt x="621" y="435"/>
                  </a:lnTo>
                  <a:lnTo>
                    <a:pt x="620" y="434"/>
                  </a:lnTo>
                  <a:lnTo>
                    <a:pt x="619" y="432"/>
                  </a:lnTo>
                  <a:lnTo>
                    <a:pt x="614" y="432"/>
                  </a:lnTo>
                  <a:lnTo>
                    <a:pt x="612" y="433"/>
                  </a:lnTo>
                  <a:lnTo>
                    <a:pt x="608" y="433"/>
                  </a:lnTo>
                  <a:lnTo>
                    <a:pt x="603" y="433"/>
                  </a:lnTo>
                  <a:lnTo>
                    <a:pt x="599" y="432"/>
                  </a:lnTo>
                  <a:lnTo>
                    <a:pt x="598" y="431"/>
                  </a:lnTo>
                  <a:lnTo>
                    <a:pt x="594" y="432"/>
                  </a:lnTo>
                  <a:lnTo>
                    <a:pt x="592" y="432"/>
                  </a:lnTo>
                  <a:lnTo>
                    <a:pt x="591" y="432"/>
                  </a:lnTo>
                  <a:lnTo>
                    <a:pt x="590" y="431"/>
                  </a:lnTo>
                  <a:lnTo>
                    <a:pt x="590" y="430"/>
                  </a:lnTo>
                  <a:lnTo>
                    <a:pt x="588" y="430"/>
                  </a:lnTo>
                  <a:lnTo>
                    <a:pt x="588" y="429"/>
                  </a:lnTo>
                  <a:lnTo>
                    <a:pt x="587" y="428"/>
                  </a:lnTo>
                  <a:lnTo>
                    <a:pt x="585" y="427"/>
                  </a:lnTo>
                  <a:lnTo>
                    <a:pt x="583" y="427"/>
                  </a:lnTo>
                  <a:lnTo>
                    <a:pt x="582" y="427"/>
                  </a:lnTo>
                  <a:lnTo>
                    <a:pt x="580" y="426"/>
                  </a:lnTo>
                  <a:lnTo>
                    <a:pt x="578" y="424"/>
                  </a:lnTo>
                  <a:lnTo>
                    <a:pt x="575" y="421"/>
                  </a:lnTo>
                  <a:lnTo>
                    <a:pt x="572" y="420"/>
                  </a:lnTo>
                  <a:lnTo>
                    <a:pt x="572" y="418"/>
                  </a:lnTo>
                  <a:lnTo>
                    <a:pt x="570" y="416"/>
                  </a:lnTo>
                  <a:lnTo>
                    <a:pt x="569" y="415"/>
                  </a:lnTo>
                  <a:lnTo>
                    <a:pt x="569" y="415"/>
                  </a:lnTo>
                  <a:lnTo>
                    <a:pt x="566" y="414"/>
                  </a:lnTo>
                  <a:lnTo>
                    <a:pt x="561" y="411"/>
                  </a:lnTo>
                  <a:lnTo>
                    <a:pt x="559" y="411"/>
                  </a:lnTo>
                  <a:lnTo>
                    <a:pt x="557" y="412"/>
                  </a:lnTo>
                  <a:lnTo>
                    <a:pt x="554" y="412"/>
                  </a:lnTo>
                  <a:lnTo>
                    <a:pt x="552" y="411"/>
                  </a:lnTo>
                  <a:lnTo>
                    <a:pt x="552" y="409"/>
                  </a:lnTo>
                  <a:lnTo>
                    <a:pt x="551" y="409"/>
                  </a:lnTo>
                  <a:lnTo>
                    <a:pt x="547" y="409"/>
                  </a:lnTo>
                  <a:lnTo>
                    <a:pt x="544" y="407"/>
                  </a:lnTo>
                  <a:lnTo>
                    <a:pt x="543" y="406"/>
                  </a:lnTo>
                  <a:lnTo>
                    <a:pt x="543" y="404"/>
                  </a:lnTo>
                  <a:lnTo>
                    <a:pt x="541" y="403"/>
                  </a:lnTo>
                  <a:lnTo>
                    <a:pt x="541" y="401"/>
                  </a:lnTo>
                  <a:lnTo>
                    <a:pt x="541" y="401"/>
                  </a:lnTo>
                  <a:lnTo>
                    <a:pt x="540" y="400"/>
                  </a:lnTo>
                  <a:lnTo>
                    <a:pt x="539" y="399"/>
                  </a:lnTo>
                  <a:lnTo>
                    <a:pt x="538" y="399"/>
                  </a:lnTo>
                  <a:lnTo>
                    <a:pt x="537" y="399"/>
                  </a:lnTo>
                  <a:lnTo>
                    <a:pt x="534" y="399"/>
                  </a:lnTo>
                  <a:lnTo>
                    <a:pt x="532" y="399"/>
                  </a:lnTo>
                  <a:lnTo>
                    <a:pt x="530" y="399"/>
                  </a:lnTo>
                  <a:lnTo>
                    <a:pt x="530" y="399"/>
                  </a:lnTo>
                  <a:lnTo>
                    <a:pt x="527" y="396"/>
                  </a:lnTo>
                  <a:lnTo>
                    <a:pt x="526" y="396"/>
                  </a:lnTo>
                  <a:lnTo>
                    <a:pt x="524" y="394"/>
                  </a:lnTo>
                  <a:lnTo>
                    <a:pt x="522" y="393"/>
                  </a:lnTo>
                  <a:lnTo>
                    <a:pt x="521" y="393"/>
                  </a:lnTo>
                  <a:lnTo>
                    <a:pt x="521" y="392"/>
                  </a:lnTo>
                  <a:lnTo>
                    <a:pt x="519" y="391"/>
                  </a:lnTo>
                  <a:lnTo>
                    <a:pt x="513" y="391"/>
                  </a:lnTo>
                  <a:lnTo>
                    <a:pt x="507" y="391"/>
                  </a:lnTo>
                  <a:lnTo>
                    <a:pt x="506" y="390"/>
                  </a:lnTo>
                  <a:lnTo>
                    <a:pt x="506" y="388"/>
                  </a:lnTo>
                  <a:lnTo>
                    <a:pt x="504" y="388"/>
                  </a:lnTo>
                  <a:lnTo>
                    <a:pt x="499" y="389"/>
                  </a:lnTo>
                  <a:lnTo>
                    <a:pt x="494" y="390"/>
                  </a:lnTo>
                  <a:lnTo>
                    <a:pt x="488" y="388"/>
                  </a:lnTo>
                  <a:lnTo>
                    <a:pt x="486" y="386"/>
                  </a:lnTo>
                  <a:lnTo>
                    <a:pt x="484" y="386"/>
                  </a:lnTo>
                  <a:lnTo>
                    <a:pt x="481" y="388"/>
                  </a:lnTo>
                  <a:lnTo>
                    <a:pt x="476" y="389"/>
                  </a:lnTo>
                  <a:lnTo>
                    <a:pt x="474" y="389"/>
                  </a:lnTo>
                  <a:lnTo>
                    <a:pt x="471" y="388"/>
                  </a:lnTo>
                  <a:lnTo>
                    <a:pt x="470" y="387"/>
                  </a:lnTo>
                  <a:lnTo>
                    <a:pt x="466" y="387"/>
                  </a:lnTo>
                  <a:lnTo>
                    <a:pt x="463" y="385"/>
                  </a:lnTo>
                  <a:lnTo>
                    <a:pt x="461" y="384"/>
                  </a:lnTo>
                  <a:lnTo>
                    <a:pt x="460" y="382"/>
                  </a:lnTo>
                  <a:lnTo>
                    <a:pt x="458" y="380"/>
                  </a:lnTo>
                  <a:lnTo>
                    <a:pt x="458" y="379"/>
                  </a:lnTo>
                  <a:lnTo>
                    <a:pt x="459" y="379"/>
                  </a:lnTo>
                  <a:lnTo>
                    <a:pt x="459" y="378"/>
                  </a:lnTo>
                  <a:lnTo>
                    <a:pt x="457" y="377"/>
                  </a:lnTo>
                  <a:lnTo>
                    <a:pt x="455" y="377"/>
                  </a:lnTo>
                  <a:lnTo>
                    <a:pt x="453" y="377"/>
                  </a:lnTo>
                  <a:lnTo>
                    <a:pt x="450" y="375"/>
                  </a:lnTo>
                  <a:lnTo>
                    <a:pt x="448" y="375"/>
                  </a:lnTo>
                  <a:lnTo>
                    <a:pt x="446" y="375"/>
                  </a:lnTo>
                  <a:lnTo>
                    <a:pt x="446" y="373"/>
                  </a:lnTo>
                  <a:lnTo>
                    <a:pt x="446" y="372"/>
                  </a:lnTo>
                  <a:lnTo>
                    <a:pt x="449" y="370"/>
                  </a:lnTo>
                  <a:lnTo>
                    <a:pt x="450" y="367"/>
                  </a:lnTo>
                  <a:lnTo>
                    <a:pt x="450" y="367"/>
                  </a:lnTo>
                  <a:lnTo>
                    <a:pt x="446" y="367"/>
                  </a:lnTo>
                  <a:lnTo>
                    <a:pt x="442" y="368"/>
                  </a:lnTo>
                  <a:lnTo>
                    <a:pt x="440" y="368"/>
                  </a:lnTo>
                  <a:lnTo>
                    <a:pt x="439" y="367"/>
                  </a:lnTo>
                  <a:lnTo>
                    <a:pt x="436" y="366"/>
                  </a:lnTo>
                  <a:lnTo>
                    <a:pt x="436" y="366"/>
                  </a:lnTo>
                  <a:lnTo>
                    <a:pt x="438" y="365"/>
                  </a:lnTo>
                  <a:lnTo>
                    <a:pt x="438" y="364"/>
                  </a:lnTo>
                  <a:lnTo>
                    <a:pt x="436" y="364"/>
                  </a:lnTo>
                  <a:lnTo>
                    <a:pt x="436" y="363"/>
                  </a:lnTo>
                  <a:lnTo>
                    <a:pt x="433" y="364"/>
                  </a:lnTo>
                  <a:lnTo>
                    <a:pt x="431" y="364"/>
                  </a:lnTo>
                  <a:lnTo>
                    <a:pt x="429" y="365"/>
                  </a:lnTo>
                  <a:lnTo>
                    <a:pt x="428" y="365"/>
                  </a:lnTo>
                  <a:lnTo>
                    <a:pt x="425" y="364"/>
                  </a:lnTo>
                  <a:lnTo>
                    <a:pt x="424" y="364"/>
                  </a:lnTo>
                  <a:lnTo>
                    <a:pt x="422" y="363"/>
                  </a:lnTo>
                  <a:lnTo>
                    <a:pt x="422" y="362"/>
                  </a:lnTo>
                  <a:lnTo>
                    <a:pt x="422" y="361"/>
                  </a:lnTo>
                  <a:lnTo>
                    <a:pt x="420" y="361"/>
                  </a:lnTo>
                  <a:lnTo>
                    <a:pt x="419" y="362"/>
                  </a:lnTo>
                  <a:lnTo>
                    <a:pt x="419" y="363"/>
                  </a:lnTo>
                  <a:lnTo>
                    <a:pt x="418" y="364"/>
                  </a:lnTo>
                  <a:lnTo>
                    <a:pt x="415" y="363"/>
                  </a:lnTo>
                  <a:lnTo>
                    <a:pt x="412" y="360"/>
                  </a:lnTo>
                  <a:lnTo>
                    <a:pt x="409" y="360"/>
                  </a:lnTo>
                  <a:lnTo>
                    <a:pt x="408" y="359"/>
                  </a:lnTo>
                  <a:lnTo>
                    <a:pt x="406" y="356"/>
                  </a:lnTo>
                  <a:lnTo>
                    <a:pt x="408" y="355"/>
                  </a:lnTo>
                  <a:lnTo>
                    <a:pt x="407" y="353"/>
                  </a:lnTo>
                  <a:lnTo>
                    <a:pt x="408" y="352"/>
                  </a:lnTo>
                  <a:lnTo>
                    <a:pt x="407" y="351"/>
                  </a:lnTo>
                  <a:lnTo>
                    <a:pt x="403" y="351"/>
                  </a:lnTo>
                  <a:lnTo>
                    <a:pt x="398" y="349"/>
                  </a:lnTo>
                  <a:lnTo>
                    <a:pt x="397" y="349"/>
                  </a:lnTo>
                  <a:lnTo>
                    <a:pt x="398" y="349"/>
                  </a:lnTo>
                  <a:lnTo>
                    <a:pt x="397" y="348"/>
                  </a:lnTo>
                  <a:lnTo>
                    <a:pt x="394" y="348"/>
                  </a:lnTo>
                  <a:lnTo>
                    <a:pt x="393" y="348"/>
                  </a:lnTo>
                  <a:lnTo>
                    <a:pt x="389" y="346"/>
                  </a:lnTo>
                  <a:lnTo>
                    <a:pt x="386" y="346"/>
                  </a:lnTo>
                  <a:lnTo>
                    <a:pt x="382" y="345"/>
                  </a:lnTo>
                  <a:lnTo>
                    <a:pt x="377" y="345"/>
                  </a:lnTo>
                  <a:lnTo>
                    <a:pt x="376" y="346"/>
                  </a:lnTo>
                  <a:lnTo>
                    <a:pt x="374" y="345"/>
                  </a:lnTo>
                  <a:lnTo>
                    <a:pt x="373" y="345"/>
                  </a:lnTo>
                  <a:lnTo>
                    <a:pt x="371" y="346"/>
                  </a:lnTo>
                  <a:lnTo>
                    <a:pt x="370" y="347"/>
                  </a:lnTo>
                  <a:lnTo>
                    <a:pt x="368" y="347"/>
                  </a:lnTo>
                  <a:lnTo>
                    <a:pt x="366" y="345"/>
                  </a:lnTo>
                  <a:lnTo>
                    <a:pt x="364" y="345"/>
                  </a:lnTo>
                  <a:lnTo>
                    <a:pt x="362" y="344"/>
                  </a:lnTo>
                  <a:lnTo>
                    <a:pt x="362" y="344"/>
                  </a:lnTo>
                  <a:lnTo>
                    <a:pt x="360" y="344"/>
                  </a:lnTo>
                  <a:lnTo>
                    <a:pt x="359" y="343"/>
                  </a:lnTo>
                  <a:lnTo>
                    <a:pt x="357" y="342"/>
                  </a:lnTo>
                  <a:lnTo>
                    <a:pt x="356" y="341"/>
                  </a:lnTo>
                  <a:lnTo>
                    <a:pt x="354" y="341"/>
                  </a:lnTo>
                  <a:lnTo>
                    <a:pt x="353" y="340"/>
                  </a:lnTo>
                  <a:lnTo>
                    <a:pt x="352" y="341"/>
                  </a:lnTo>
                  <a:lnTo>
                    <a:pt x="350" y="341"/>
                  </a:lnTo>
                  <a:lnTo>
                    <a:pt x="348" y="342"/>
                  </a:lnTo>
                  <a:lnTo>
                    <a:pt x="347" y="342"/>
                  </a:lnTo>
                  <a:lnTo>
                    <a:pt x="345" y="342"/>
                  </a:lnTo>
                  <a:lnTo>
                    <a:pt x="345" y="343"/>
                  </a:lnTo>
                  <a:lnTo>
                    <a:pt x="342" y="343"/>
                  </a:lnTo>
                  <a:lnTo>
                    <a:pt x="340" y="343"/>
                  </a:lnTo>
                  <a:lnTo>
                    <a:pt x="336" y="343"/>
                  </a:lnTo>
                  <a:lnTo>
                    <a:pt x="336" y="343"/>
                  </a:lnTo>
                  <a:lnTo>
                    <a:pt x="331" y="342"/>
                  </a:lnTo>
                  <a:lnTo>
                    <a:pt x="325" y="344"/>
                  </a:lnTo>
                  <a:lnTo>
                    <a:pt x="324" y="344"/>
                  </a:lnTo>
                  <a:lnTo>
                    <a:pt x="321" y="346"/>
                  </a:lnTo>
                  <a:lnTo>
                    <a:pt x="319" y="347"/>
                  </a:lnTo>
                  <a:lnTo>
                    <a:pt x="318" y="347"/>
                  </a:lnTo>
                  <a:lnTo>
                    <a:pt x="317" y="348"/>
                  </a:lnTo>
                  <a:lnTo>
                    <a:pt x="311" y="349"/>
                  </a:lnTo>
                  <a:lnTo>
                    <a:pt x="309" y="348"/>
                  </a:lnTo>
                  <a:lnTo>
                    <a:pt x="308" y="348"/>
                  </a:lnTo>
                  <a:lnTo>
                    <a:pt x="308" y="348"/>
                  </a:lnTo>
                  <a:lnTo>
                    <a:pt x="307" y="349"/>
                  </a:lnTo>
                  <a:lnTo>
                    <a:pt x="305" y="347"/>
                  </a:lnTo>
                  <a:lnTo>
                    <a:pt x="304" y="348"/>
                  </a:lnTo>
                  <a:lnTo>
                    <a:pt x="303" y="348"/>
                  </a:lnTo>
                  <a:lnTo>
                    <a:pt x="303" y="347"/>
                  </a:lnTo>
                  <a:lnTo>
                    <a:pt x="300" y="347"/>
                  </a:lnTo>
                  <a:lnTo>
                    <a:pt x="298" y="347"/>
                  </a:lnTo>
                  <a:lnTo>
                    <a:pt x="296" y="347"/>
                  </a:lnTo>
                  <a:lnTo>
                    <a:pt x="295" y="347"/>
                  </a:lnTo>
                  <a:lnTo>
                    <a:pt x="294" y="347"/>
                  </a:lnTo>
                  <a:lnTo>
                    <a:pt x="293" y="347"/>
                  </a:lnTo>
                  <a:lnTo>
                    <a:pt x="292" y="346"/>
                  </a:lnTo>
                  <a:lnTo>
                    <a:pt x="291" y="347"/>
                  </a:lnTo>
                  <a:lnTo>
                    <a:pt x="290" y="347"/>
                  </a:lnTo>
                  <a:lnTo>
                    <a:pt x="289" y="347"/>
                  </a:lnTo>
                  <a:lnTo>
                    <a:pt x="288" y="346"/>
                  </a:lnTo>
                  <a:lnTo>
                    <a:pt x="287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5"/>
                  </a:lnTo>
                  <a:lnTo>
                    <a:pt x="286" y="344"/>
                  </a:lnTo>
                  <a:lnTo>
                    <a:pt x="287" y="344"/>
                  </a:lnTo>
                  <a:lnTo>
                    <a:pt x="287" y="343"/>
                  </a:lnTo>
                  <a:lnTo>
                    <a:pt x="286" y="343"/>
                  </a:lnTo>
                  <a:lnTo>
                    <a:pt x="287" y="342"/>
                  </a:lnTo>
                  <a:lnTo>
                    <a:pt x="286" y="342"/>
                  </a:lnTo>
                  <a:lnTo>
                    <a:pt x="286" y="341"/>
                  </a:lnTo>
                  <a:lnTo>
                    <a:pt x="286" y="340"/>
                  </a:lnTo>
                  <a:lnTo>
                    <a:pt x="284" y="340"/>
                  </a:lnTo>
                  <a:lnTo>
                    <a:pt x="284" y="339"/>
                  </a:lnTo>
                  <a:lnTo>
                    <a:pt x="283" y="340"/>
                  </a:lnTo>
                  <a:lnTo>
                    <a:pt x="282" y="339"/>
                  </a:lnTo>
                  <a:lnTo>
                    <a:pt x="282" y="339"/>
                  </a:lnTo>
                  <a:lnTo>
                    <a:pt x="280" y="338"/>
                  </a:lnTo>
                  <a:lnTo>
                    <a:pt x="278" y="339"/>
                  </a:lnTo>
                  <a:lnTo>
                    <a:pt x="277" y="339"/>
                  </a:lnTo>
                  <a:lnTo>
                    <a:pt x="277" y="337"/>
                  </a:lnTo>
                  <a:lnTo>
                    <a:pt x="276" y="337"/>
                  </a:lnTo>
                  <a:lnTo>
                    <a:pt x="273" y="335"/>
                  </a:lnTo>
                  <a:lnTo>
                    <a:pt x="271" y="334"/>
                  </a:lnTo>
                  <a:lnTo>
                    <a:pt x="270" y="333"/>
                  </a:lnTo>
                  <a:lnTo>
                    <a:pt x="268" y="333"/>
                  </a:lnTo>
                  <a:lnTo>
                    <a:pt x="266" y="332"/>
                  </a:lnTo>
                  <a:lnTo>
                    <a:pt x="266" y="331"/>
                  </a:lnTo>
                  <a:lnTo>
                    <a:pt x="265" y="331"/>
                  </a:lnTo>
                  <a:lnTo>
                    <a:pt x="265" y="331"/>
                  </a:lnTo>
                  <a:lnTo>
                    <a:pt x="262" y="329"/>
                  </a:lnTo>
                  <a:lnTo>
                    <a:pt x="261" y="329"/>
                  </a:lnTo>
                  <a:lnTo>
                    <a:pt x="261" y="328"/>
                  </a:lnTo>
                  <a:lnTo>
                    <a:pt x="261" y="329"/>
                  </a:lnTo>
                  <a:lnTo>
                    <a:pt x="260" y="329"/>
                  </a:lnTo>
                  <a:lnTo>
                    <a:pt x="259" y="329"/>
                  </a:lnTo>
                  <a:lnTo>
                    <a:pt x="258" y="330"/>
                  </a:lnTo>
                  <a:lnTo>
                    <a:pt x="256" y="328"/>
                  </a:lnTo>
                  <a:lnTo>
                    <a:pt x="256" y="327"/>
                  </a:lnTo>
                  <a:lnTo>
                    <a:pt x="255" y="327"/>
                  </a:lnTo>
                  <a:lnTo>
                    <a:pt x="255" y="326"/>
                  </a:lnTo>
                  <a:lnTo>
                    <a:pt x="254" y="325"/>
                  </a:lnTo>
                  <a:lnTo>
                    <a:pt x="252" y="326"/>
                  </a:lnTo>
                  <a:lnTo>
                    <a:pt x="252" y="325"/>
                  </a:lnTo>
                  <a:lnTo>
                    <a:pt x="250" y="327"/>
                  </a:lnTo>
                  <a:lnTo>
                    <a:pt x="250" y="326"/>
                  </a:lnTo>
                  <a:lnTo>
                    <a:pt x="248" y="328"/>
                  </a:lnTo>
                  <a:lnTo>
                    <a:pt x="246" y="329"/>
                  </a:lnTo>
                  <a:lnTo>
                    <a:pt x="245" y="330"/>
                  </a:lnTo>
                  <a:lnTo>
                    <a:pt x="243" y="331"/>
                  </a:lnTo>
                  <a:lnTo>
                    <a:pt x="242" y="332"/>
                  </a:lnTo>
                  <a:lnTo>
                    <a:pt x="240" y="333"/>
                  </a:lnTo>
                  <a:lnTo>
                    <a:pt x="238" y="335"/>
                  </a:lnTo>
                  <a:lnTo>
                    <a:pt x="238" y="335"/>
                  </a:lnTo>
                  <a:lnTo>
                    <a:pt x="236" y="335"/>
                  </a:lnTo>
                  <a:lnTo>
                    <a:pt x="233" y="336"/>
                  </a:lnTo>
                  <a:lnTo>
                    <a:pt x="231" y="336"/>
                  </a:lnTo>
                  <a:lnTo>
                    <a:pt x="230" y="337"/>
                  </a:lnTo>
                  <a:lnTo>
                    <a:pt x="229" y="337"/>
                  </a:lnTo>
                  <a:lnTo>
                    <a:pt x="228" y="337"/>
                  </a:lnTo>
                  <a:lnTo>
                    <a:pt x="227" y="337"/>
                  </a:lnTo>
                  <a:lnTo>
                    <a:pt x="226" y="337"/>
                  </a:lnTo>
                  <a:lnTo>
                    <a:pt x="226" y="337"/>
                  </a:lnTo>
                  <a:lnTo>
                    <a:pt x="225" y="337"/>
                  </a:lnTo>
                  <a:lnTo>
                    <a:pt x="221" y="338"/>
                  </a:lnTo>
                  <a:lnTo>
                    <a:pt x="220" y="337"/>
                  </a:lnTo>
                  <a:lnTo>
                    <a:pt x="220" y="336"/>
                  </a:lnTo>
                  <a:lnTo>
                    <a:pt x="220" y="336"/>
                  </a:lnTo>
                  <a:lnTo>
                    <a:pt x="221" y="334"/>
                  </a:lnTo>
                  <a:lnTo>
                    <a:pt x="221" y="332"/>
                  </a:lnTo>
                  <a:lnTo>
                    <a:pt x="220" y="330"/>
                  </a:lnTo>
                  <a:lnTo>
                    <a:pt x="220" y="328"/>
                  </a:lnTo>
                  <a:lnTo>
                    <a:pt x="219" y="327"/>
                  </a:lnTo>
                  <a:lnTo>
                    <a:pt x="209" y="321"/>
                  </a:lnTo>
                  <a:lnTo>
                    <a:pt x="207" y="321"/>
                  </a:lnTo>
                  <a:lnTo>
                    <a:pt x="205" y="323"/>
                  </a:lnTo>
                  <a:lnTo>
                    <a:pt x="204" y="324"/>
                  </a:lnTo>
                  <a:lnTo>
                    <a:pt x="198" y="327"/>
                  </a:lnTo>
                  <a:lnTo>
                    <a:pt x="197" y="327"/>
                  </a:lnTo>
                  <a:lnTo>
                    <a:pt x="195" y="327"/>
                  </a:lnTo>
                  <a:lnTo>
                    <a:pt x="193" y="327"/>
                  </a:lnTo>
                  <a:lnTo>
                    <a:pt x="192" y="325"/>
                  </a:lnTo>
                  <a:lnTo>
                    <a:pt x="191" y="325"/>
                  </a:lnTo>
                  <a:lnTo>
                    <a:pt x="191" y="325"/>
                  </a:lnTo>
                  <a:lnTo>
                    <a:pt x="190" y="325"/>
                  </a:lnTo>
                  <a:lnTo>
                    <a:pt x="185" y="324"/>
                  </a:lnTo>
                  <a:lnTo>
                    <a:pt x="184" y="322"/>
                  </a:lnTo>
                  <a:lnTo>
                    <a:pt x="184" y="321"/>
                  </a:lnTo>
                  <a:lnTo>
                    <a:pt x="182" y="319"/>
                  </a:lnTo>
                  <a:lnTo>
                    <a:pt x="180" y="319"/>
                  </a:lnTo>
                  <a:lnTo>
                    <a:pt x="179" y="320"/>
                  </a:lnTo>
                  <a:lnTo>
                    <a:pt x="178" y="319"/>
                  </a:lnTo>
                  <a:lnTo>
                    <a:pt x="177" y="319"/>
                  </a:lnTo>
                  <a:lnTo>
                    <a:pt x="172" y="310"/>
                  </a:lnTo>
                  <a:lnTo>
                    <a:pt x="171" y="308"/>
                  </a:lnTo>
                  <a:lnTo>
                    <a:pt x="170" y="308"/>
                  </a:lnTo>
                  <a:lnTo>
                    <a:pt x="170" y="307"/>
                  </a:lnTo>
                  <a:lnTo>
                    <a:pt x="170" y="307"/>
                  </a:lnTo>
                  <a:lnTo>
                    <a:pt x="170" y="307"/>
                  </a:lnTo>
                  <a:lnTo>
                    <a:pt x="170" y="306"/>
                  </a:lnTo>
                  <a:lnTo>
                    <a:pt x="169" y="305"/>
                  </a:lnTo>
                  <a:lnTo>
                    <a:pt x="169" y="305"/>
                  </a:lnTo>
                  <a:lnTo>
                    <a:pt x="167" y="306"/>
                  </a:lnTo>
                  <a:lnTo>
                    <a:pt x="168" y="307"/>
                  </a:lnTo>
                  <a:lnTo>
                    <a:pt x="168" y="307"/>
                  </a:lnTo>
                  <a:lnTo>
                    <a:pt x="167" y="307"/>
                  </a:lnTo>
                  <a:lnTo>
                    <a:pt x="165" y="307"/>
                  </a:lnTo>
                  <a:lnTo>
                    <a:pt x="163" y="307"/>
                  </a:lnTo>
                  <a:lnTo>
                    <a:pt x="160" y="306"/>
                  </a:lnTo>
                  <a:lnTo>
                    <a:pt x="158" y="305"/>
                  </a:lnTo>
                  <a:lnTo>
                    <a:pt x="158" y="304"/>
                  </a:lnTo>
                  <a:lnTo>
                    <a:pt x="156" y="302"/>
                  </a:lnTo>
                  <a:lnTo>
                    <a:pt x="152" y="301"/>
                  </a:lnTo>
                  <a:lnTo>
                    <a:pt x="17" y="301"/>
                  </a:lnTo>
                  <a:lnTo>
                    <a:pt x="0" y="301"/>
                  </a:lnTo>
                  <a:lnTo>
                    <a:pt x="1" y="300"/>
                  </a:lnTo>
                  <a:lnTo>
                    <a:pt x="3" y="300"/>
                  </a:lnTo>
                  <a:lnTo>
                    <a:pt x="3" y="299"/>
                  </a:lnTo>
                  <a:lnTo>
                    <a:pt x="4" y="299"/>
                  </a:lnTo>
                  <a:lnTo>
                    <a:pt x="7" y="297"/>
                  </a:lnTo>
                  <a:lnTo>
                    <a:pt x="8" y="297"/>
                  </a:lnTo>
                  <a:lnTo>
                    <a:pt x="11" y="294"/>
                  </a:lnTo>
                  <a:lnTo>
                    <a:pt x="13" y="294"/>
                  </a:lnTo>
                  <a:lnTo>
                    <a:pt x="14" y="293"/>
                  </a:lnTo>
                  <a:lnTo>
                    <a:pt x="16" y="290"/>
                  </a:lnTo>
                  <a:lnTo>
                    <a:pt x="19" y="289"/>
                  </a:lnTo>
                  <a:lnTo>
                    <a:pt x="22" y="288"/>
                  </a:lnTo>
                  <a:lnTo>
                    <a:pt x="21" y="286"/>
                  </a:lnTo>
                  <a:lnTo>
                    <a:pt x="23" y="284"/>
                  </a:lnTo>
                  <a:lnTo>
                    <a:pt x="22" y="283"/>
                  </a:lnTo>
                  <a:lnTo>
                    <a:pt x="21" y="283"/>
                  </a:lnTo>
                  <a:lnTo>
                    <a:pt x="23" y="283"/>
                  </a:lnTo>
                  <a:lnTo>
                    <a:pt x="26" y="282"/>
                  </a:lnTo>
                  <a:lnTo>
                    <a:pt x="27" y="282"/>
                  </a:lnTo>
                  <a:lnTo>
                    <a:pt x="29" y="280"/>
                  </a:lnTo>
                  <a:lnTo>
                    <a:pt x="29" y="280"/>
                  </a:lnTo>
                  <a:lnTo>
                    <a:pt x="32" y="279"/>
                  </a:lnTo>
                  <a:lnTo>
                    <a:pt x="32" y="278"/>
                  </a:lnTo>
                  <a:lnTo>
                    <a:pt x="35" y="276"/>
                  </a:lnTo>
                  <a:lnTo>
                    <a:pt x="36" y="275"/>
                  </a:lnTo>
                  <a:lnTo>
                    <a:pt x="38" y="275"/>
                  </a:lnTo>
                  <a:lnTo>
                    <a:pt x="40" y="275"/>
                  </a:lnTo>
                  <a:lnTo>
                    <a:pt x="43" y="274"/>
                  </a:lnTo>
                  <a:lnTo>
                    <a:pt x="43" y="273"/>
                  </a:lnTo>
                  <a:lnTo>
                    <a:pt x="41" y="273"/>
                  </a:lnTo>
                  <a:lnTo>
                    <a:pt x="41" y="272"/>
                  </a:lnTo>
                  <a:lnTo>
                    <a:pt x="41" y="269"/>
                  </a:lnTo>
                  <a:lnTo>
                    <a:pt x="43" y="269"/>
                  </a:lnTo>
                  <a:lnTo>
                    <a:pt x="44" y="270"/>
                  </a:lnTo>
                  <a:lnTo>
                    <a:pt x="45" y="270"/>
                  </a:lnTo>
                  <a:lnTo>
                    <a:pt x="46" y="269"/>
                  </a:lnTo>
                  <a:lnTo>
                    <a:pt x="46" y="269"/>
                  </a:lnTo>
                  <a:lnTo>
                    <a:pt x="46" y="268"/>
                  </a:lnTo>
                  <a:lnTo>
                    <a:pt x="45" y="269"/>
                  </a:lnTo>
                  <a:lnTo>
                    <a:pt x="43" y="268"/>
                  </a:lnTo>
                  <a:lnTo>
                    <a:pt x="43" y="266"/>
                  </a:lnTo>
                  <a:lnTo>
                    <a:pt x="44" y="265"/>
                  </a:lnTo>
                  <a:lnTo>
                    <a:pt x="47" y="263"/>
                  </a:lnTo>
                  <a:lnTo>
                    <a:pt x="48" y="262"/>
                  </a:lnTo>
                  <a:lnTo>
                    <a:pt x="50" y="261"/>
                  </a:lnTo>
                  <a:lnTo>
                    <a:pt x="52" y="260"/>
                  </a:lnTo>
                  <a:lnTo>
                    <a:pt x="54" y="260"/>
                  </a:lnTo>
                  <a:lnTo>
                    <a:pt x="57" y="258"/>
                  </a:lnTo>
                  <a:lnTo>
                    <a:pt x="58" y="258"/>
                  </a:lnTo>
                  <a:lnTo>
                    <a:pt x="58" y="257"/>
                  </a:lnTo>
                  <a:lnTo>
                    <a:pt x="58" y="256"/>
                  </a:lnTo>
                  <a:lnTo>
                    <a:pt x="64" y="255"/>
                  </a:lnTo>
                  <a:lnTo>
                    <a:pt x="67" y="253"/>
                  </a:lnTo>
                  <a:lnTo>
                    <a:pt x="70" y="252"/>
                  </a:lnTo>
                  <a:lnTo>
                    <a:pt x="72" y="252"/>
                  </a:lnTo>
                  <a:lnTo>
                    <a:pt x="74" y="251"/>
                  </a:lnTo>
                  <a:lnTo>
                    <a:pt x="75" y="251"/>
                  </a:lnTo>
                  <a:lnTo>
                    <a:pt x="76" y="249"/>
                  </a:lnTo>
                  <a:lnTo>
                    <a:pt x="77" y="249"/>
                  </a:lnTo>
                  <a:lnTo>
                    <a:pt x="76" y="247"/>
                  </a:lnTo>
                  <a:lnTo>
                    <a:pt x="78" y="246"/>
                  </a:lnTo>
                  <a:lnTo>
                    <a:pt x="81" y="245"/>
                  </a:lnTo>
                  <a:lnTo>
                    <a:pt x="82" y="245"/>
                  </a:lnTo>
                  <a:lnTo>
                    <a:pt x="83" y="244"/>
                  </a:lnTo>
                  <a:lnTo>
                    <a:pt x="86" y="243"/>
                  </a:lnTo>
                  <a:lnTo>
                    <a:pt x="90" y="242"/>
                  </a:lnTo>
                  <a:lnTo>
                    <a:pt x="95" y="238"/>
                  </a:lnTo>
                  <a:lnTo>
                    <a:pt x="99" y="238"/>
                  </a:lnTo>
                  <a:lnTo>
                    <a:pt x="104" y="236"/>
                  </a:lnTo>
                  <a:lnTo>
                    <a:pt x="106" y="236"/>
                  </a:lnTo>
                  <a:lnTo>
                    <a:pt x="109" y="236"/>
                  </a:lnTo>
                  <a:lnTo>
                    <a:pt x="112" y="235"/>
                  </a:lnTo>
                  <a:lnTo>
                    <a:pt x="116" y="234"/>
                  </a:lnTo>
                  <a:lnTo>
                    <a:pt x="118" y="232"/>
                  </a:lnTo>
                  <a:lnTo>
                    <a:pt x="120" y="232"/>
                  </a:lnTo>
                  <a:lnTo>
                    <a:pt x="121" y="232"/>
                  </a:lnTo>
                  <a:lnTo>
                    <a:pt x="122" y="232"/>
                  </a:lnTo>
                  <a:lnTo>
                    <a:pt x="123" y="231"/>
                  </a:lnTo>
                  <a:lnTo>
                    <a:pt x="128" y="229"/>
                  </a:lnTo>
                  <a:lnTo>
                    <a:pt x="129" y="228"/>
                  </a:lnTo>
                  <a:lnTo>
                    <a:pt x="132" y="226"/>
                  </a:lnTo>
                  <a:lnTo>
                    <a:pt x="137" y="225"/>
                  </a:lnTo>
                  <a:lnTo>
                    <a:pt x="140" y="222"/>
                  </a:lnTo>
                  <a:lnTo>
                    <a:pt x="142" y="222"/>
                  </a:lnTo>
                  <a:lnTo>
                    <a:pt x="143" y="222"/>
                  </a:lnTo>
                  <a:lnTo>
                    <a:pt x="145" y="222"/>
                  </a:lnTo>
                  <a:lnTo>
                    <a:pt x="148" y="222"/>
                  </a:lnTo>
                  <a:lnTo>
                    <a:pt x="151" y="221"/>
                  </a:lnTo>
                  <a:lnTo>
                    <a:pt x="155" y="224"/>
                  </a:lnTo>
                  <a:lnTo>
                    <a:pt x="158" y="226"/>
                  </a:lnTo>
                  <a:lnTo>
                    <a:pt x="159" y="226"/>
                  </a:lnTo>
                  <a:lnTo>
                    <a:pt x="160" y="226"/>
                  </a:lnTo>
                  <a:lnTo>
                    <a:pt x="162" y="225"/>
                  </a:lnTo>
                  <a:lnTo>
                    <a:pt x="163" y="224"/>
                  </a:lnTo>
                  <a:lnTo>
                    <a:pt x="166" y="225"/>
                  </a:lnTo>
                  <a:lnTo>
                    <a:pt x="167" y="224"/>
                  </a:lnTo>
                  <a:lnTo>
                    <a:pt x="168" y="222"/>
                  </a:lnTo>
                  <a:lnTo>
                    <a:pt x="171" y="222"/>
                  </a:lnTo>
                  <a:lnTo>
                    <a:pt x="172" y="222"/>
                  </a:lnTo>
                  <a:lnTo>
                    <a:pt x="173" y="222"/>
                  </a:lnTo>
                  <a:lnTo>
                    <a:pt x="174" y="221"/>
                  </a:lnTo>
                  <a:lnTo>
                    <a:pt x="178" y="220"/>
                  </a:lnTo>
                  <a:lnTo>
                    <a:pt x="181" y="219"/>
                  </a:lnTo>
                  <a:lnTo>
                    <a:pt x="185" y="218"/>
                  </a:lnTo>
                  <a:lnTo>
                    <a:pt x="191" y="217"/>
                  </a:lnTo>
                  <a:lnTo>
                    <a:pt x="192" y="216"/>
                  </a:lnTo>
                  <a:lnTo>
                    <a:pt x="194" y="216"/>
                  </a:lnTo>
                  <a:lnTo>
                    <a:pt x="199" y="214"/>
                  </a:lnTo>
                  <a:lnTo>
                    <a:pt x="201" y="213"/>
                  </a:lnTo>
                  <a:lnTo>
                    <a:pt x="200" y="212"/>
                  </a:lnTo>
                  <a:lnTo>
                    <a:pt x="199" y="211"/>
                  </a:lnTo>
                  <a:lnTo>
                    <a:pt x="200" y="211"/>
                  </a:lnTo>
                  <a:lnTo>
                    <a:pt x="202" y="210"/>
                  </a:lnTo>
                  <a:lnTo>
                    <a:pt x="204" y="209"/>
                  </a:lnTo>
                  <a:lnTo>
                    <a:pt x="207" y="208"/>
                  </a:lnTo>
                  <a:lnTo>
                    <a:pt x="208" y="208"/>
                  </a:lnTo>
                  <a:lnTo>
                    <a:pt x="210" y="205"/>
                  </a:lnTo>
                  <a:lnTo>
                    <a:pt x="213" y="204"/>
                  </a:lnTo>
                  <a:lnTo>
                    <a:pt x="215" y="203"/>
                  </a:lnTo>
                  <a:lnTo>
                    <a:pt x="217" y="202"/>
                  </a:lnTo>
                  <a:lnTo>
                    <a:pt x="218" y="201"/>
                  </a:lnTo>
                  <a:lnTo>
                    <a:pt x="220" y="201"/>
                  </a:lnTo>
                  <a:lnTo>
                    <a:pt x="223" y="200"/>
                  </a:lnTo>
                  <a:lnTo>
                    <a:pt x="225" y="200"/>
                  </a:lnTo>
                  <a:lnTo>
                    <a:pt x="225" y="198"/>
                  </a:lnTo>
                  <a:lnTo>
                    <a:pt x="226" y="195"/>
                  </a:lnTo>
                  <a:lnTo>
                    <a:pt x="225" y="194"/>
                  </a:lnTo>
                  <a:lnTo>
                    <a:pt x="225" y="194"/>
                  </a:lnTo>
                  <a:lnTo>
                    <a:pt x="229" y="191"/>
                  </a:lnTo>
                  <a:lnTo>
                    <a:pt x="232" y="190"/>
                  </a:lnTo>
                  <a:lnTo>
                    <a:pt x="237" y="189"/>
                  </a:lnTo>
                  <a:lnTo>
                    <a:pt x="241" y="188"/>
                  </a:lnTo>
                  <a:lnTo>
                    <a:pt x="241" y="186"/>
                  </a:lnTo>
                  <a:lnTo>
                    <a:pt x="242" y="185"/>
                  </a:lnTo>
                  <a:lnTo>
                    <a:pt x="242" y="184"/>
                  </a:lnTo>
                  <a:lnTo>
                    <a:pt x="243" y="183"/>
                  </a:lnTo>
                  <a:lnTo>
                    <a:pt x="245" y="183"/>
                  </a:lnTo>
                  <a:lnTo>
                    <a:pt x="246" y="181"/>
                  </a:lnTo>
                  <a:lnTo>
                    <a:pt x="248" y="181"/>
                  </a:lnTo>
                  <a:lnTo>
                    <a:pt x="249" y="181"/>
                  </a:lnTo>
                  <a:lnTo>
                    <a:pt x="253" y="181"/>
                  </a:lnTo>
                  <a:lnTo>
                    <a:pt x="257" y="182"/>
                  </a:lnTo>
                  <a:lnTo>
                    <a:pt x="259" y="183"/>
                  </a:lnTo>
                  <a:lnTo>
                    <a:pt x="261" y="185"/>
                  </a:lnTo>
                  <a:lnTo>
                    <a:pt x="262" y="185"/>
                  </a:lnTo>
                  <a:lnTo>
                    <a:pt x="266" y="185"/>
                  </a:lnTo>
                  <a:lnTo>
                    <a:pt x="267" y="185"/>
                  </a:lnTo>
                  <a:lnTo>
                    <a:pt x="269" y="184"/>
                  </a:lnTo>
                  <a:lnTo>
                    <a:pt x="271" y="184"/>
                  </a:lnTo>
                  <a:lnTo>
                    <a:pt x="271" y="183"/>
                  </a:lnTo>
                  <a:lnTo>
                    <a:pt x="271" y="182"/>
                  </a:lnTo>
                  <a:lnTo>
                    <a:pt x="274" y="181"/>
                  </a:lnTo>
                  <a:lnTo>
                    <a:pt x="274" y="180"/>
                  </a:lnTo>
                  <a:lnTo>
                    <a:pt x="275" y="180"/>
                  </a:lnTo>
                  <a:lnTo>
                    <a:pt x="276" y="180"/>
                  </a:lnTo>
                  <a:lnTo>
                    <a:pt x="279" y="178"/>
                  </a:lnTo>
                  <a:lnTo>
                    <a:pt x="283" y="176"/>
                  </a:lnTo>
                  <a:lnTo>
                    <a:pt x="286" y="175"/>
                  </a:lnTo>
                  <a:lnTo>
                    <a:pt x="286" y="174"/>
                  </a:lnTo>
                  <a:lnTo>
                    <a:pt x="286" y="173"/>
                  </a:lnTo>
                  <a:lnTo>
                    <a:pt x="284" y="171"/>
                  </a:lnTo>
                  <a:lnTo>
                    <a:pt x="284" y="169"/>
                  </a:lnTo>
                  <a:lnTo>
                    <a:pt x="283" y="167"/>
                  </a:lnTo>
                  <a:lnTo>
                    <a:pt x="282" y="167"/>
                  </a:lnTo>
                  <a:lnTo>
                    <a:pt x="283" y="166"/>
                  </a:lnTo>
                  <a:lnTo>
                    <a:pt x="282" y="164"/>
                  </a:lnTo>
                  <a:lnTo>
                    <a:pt x="283" y="163"/>
                  </a:lnTo>
                  <a:lnTo>
                    <a:pt x="286" y="162"/>
                  </a:lnTo>
                  <a:lnTo>
                    <a:pt x="290" y="163"/>
                  </a:lnTo>
                  <a:lnTo>
                    <a:pt x="292" y="163"/>
                  </a:lnTo>
                  <a:lnTo>
                    <a:pt x="294" y="163"/>
                  </a:lnTo>
                  <a:lnTo>
                    <a:pt x="297" y="162"/>
                  </a:lnTo>
                  <a:lnTo>
                    <a:pt x="298" y="161"/>
                  </a:lnTo>
                  <a:lnTo>
                    <a:pt x="299" y="161"/>
                  </a:lnTo>
                  <a:lnTo>
                    <a:pt x="300" y="161"/>
                  </a:lnTo>
                  <a:lnTo>
                    <a:pt x="304" y="160"/>
                  </a:lnTo>
                  <a:lnTo>
                    <a:pt x="309" y="160"/>
                  </a:lnTo>
                  <a:lnTo>
                    <a:pt x="310" y="160"/>
                  </a:lnTo>
                  <a:lnTo>
                    <a:pt x="312" y="161"/>
                  </a:lnTo>
                  <a:lnTo>
                    <a:pt x="316" y="165"/>
                  </a:lnTo>
                  <a:lnTo>
                    <a:pt x="317" y="166"/>
                  </a:lnTo>
                  <a:lnTo>
                    <a:pt x="319" y="165"/>
                  </a:lnTo>
                  <a:lnTo>
                    <a:pt x="322" y="165"/>
                  </a:lnTo>
                  <a:lnTo>
                    <a:pt x="325" y="163"/>
                  </a:lnTo>
                  <a:lnTo>
                    <a:pt x="326" y="162"/>
                  </a:lnTo>
                  <a:lnTo>
                    <a:pt x="327" y="162"/>
                  </a:lnTo>
                  <a:lnTo>
                    <a:pt x="330" y="162"/>
                  </a:lnTo>
                  <a:lnTo>
                    <a:pt x="332" y="160"/>
                  </a:lnTo>
                  <a:lnTo>
                    <a:pt x="334" y="160"/>
                  </a:lnTo>
                  <a:lnTo>
                    <a:pt x="337" y="159"/>
                  </a:lnTo>
                  <a:lnTo>
                    <a:pt x="337" y="159"/>
                  </a:lnTo>
                  <a:lnTo>
                    <a:pt x="338" y="157"/>
                  </a:lnTo>
                  <a:lnTo>
                    <a:pt x="339" y="156"/>
                  </a:lnTo>
                  <a:lnTo>
                    <a:pt x="340" y="155"/>
                  </a:lnTo>
                  <a:lnTo>
                    <a:pt x="343" y="155"/>
                  </a:lnTo>
                  <a:lnTo>
                    <a:pt x="344" y="155"/>
                  </a:lnTo>
                  <a:lnTo>
                    <a:pt x="347" y="156"/>
                  </a:lnTo>
                  <a:lnTo>
                    <a:pt x="350" y="156"/>
                  </a:lnTo>
                  <a:lnTo>
                    <a:pt x="354" y="157"/>
                  </a:lnTo>
                  <a:lnTo>
                    <a:pt x="358" y="156"/>
                  </a:lnTo>
                  <a:lnTo>
                    <a:pt x="361" y="155"/>
                  </a:lnTo>
                  <a:lnTo>
                    <a:pt x="366" y="159"/>
                  </a:lnTo>
                  <a:lnTo>
                    <a:pt x="368" y="160"/>
                  </a:lnTo>
                  <a:lnTo>
                    <a:pt x="367" y="161"/>
                  </a:lnTo>
                  <a:lnTo>
                    <a:pt x="372" y="162"/>
                  </a:lnTo>
                  <a:lnTo>
                    <a:pt x="375" y="165"/>
                  </a:lnTo>
                  <a:lnTo>
                    <a:pt x="380" y="168"/>
                  </a:lnTo>
                  <a:lnTo>
                    <a:pt x="383" y="169"/>
                  </a:lnTo>
                  <a:lnTo>
                    <a:pt x="385" y="169"/>
                  </a:lnTo>
                  <a:lnTo>
                    <a:pt x="386" y="168"/>
                  </a:lnTo>
                  <a:lnTo>
                    <a:pt x="388" y="167"/>
                  </a:lnTo>
                  <a:lnTo>
                    <a:pt x="390" y="166"/>
                  </a:lnTo>
                  <a:lnTo>
                    <a:pt x="393" y="165"/>
                  </a:lnTo>
                  <a:lnTo>
                    <a:pt x="395" y="163"/>
                  </a:lnTo>
                  <a:lnTo>
                    <a:pt x="395" y="162"/>
                  </a:lnTo>
                  <a:lnTo>
                    <a:pt x="397" y="161"/>
                  </a:lnTo>
                  <a:lnTo>
                    <a:pt x="403" y="159"/>
                  </a:lnTo>
                  <a:lnTo>
                    <a:pt x="408" y="157"/>
                  </a:lnTo>
                  <a:lnTo>
                    <a:pt x="411" y="156"/>
                  </a:lnTo>
                  <a:lnTo>
                    <a:pt x="412" y="156"/>
                  </a:lnTo>
                  <a:lnTo>
                    <a:pt x="416" y="156"/>
                  </a:lnTo>
                  <a:lnTo>
                    <a:pt x="417" y="156"/>
                  </a:lnTo>
                  <a:lnTo>
                    <a:pt x="418" y="156"/>
                  </a:lnTo>
                  <a:lnTo>
                    <a:pt x="422" y="157"/>
                  </a:lnTo>
                  <a:lnTo>
                    <a:pt x="425" y="157"/>
                  </a:lnTo>
                  <a:lnTo>
                    <a:pt x="427" y="158"/>
                  </a:lnTo>
                  <a:lnTo>
                    <a:pt x="430" y="159"/>
                  </a:lnTo>
                  <a:lnTo>
                    <a:pt x="433" y="158"/>
                  </a:lnTo>
                  <a:lnTo>
                    <a:pt x="436" y="157"/>
                  </a:lnTo>
                  <a:lnTo>
                    <a:pt x="437" y="156"/>
                  </a:lnTo>
                  <a:lnTo>
                    <a:pt x="439" y="157"/>
                  </a:lnTo>
                  <a:lnTo>
                    <a:pt x="441" y="158"/>
                  </a:lnTo>
                  <a:lnTo>
                    <a:pt x="444" y="158"/>
                  </a:lnTo>
                  <a:lnTo>
                    <a:pt x="447" y="155"/>
                  </a:lnTo>
                  <a:lnTo>
                    <a:pt x="452" y="154"/>
                  </a:lnTo>
                  <a:lnTo>
                    <a:pt x="455" y="153"/>
                  </a:lnTo>
                  <a:lnTo>
                    <a:pt x="463" y="152"/>
                  </a:lnTo>
                  <a:lnTo>
                    <a:pt x="464" y="152"/>
                  </a:lnTo>
                  <a:lnTo>
                    <a:pt x="466" y="151"/>
                  </a:lnTo>
                  <a:lnTo>
                    <a:pt x="469" y="148"/>
                  </a:lnTo>
                  <a:lnTo>
                    <a:pt x="473" y="146"/>
                  </a:lnTo>
                  <a:lnTo>
                    <a:pt x="473" y="145"/>
                  </a:lnTo>
                  <a:lnTo>
                    <a:pt x="476" y="144"/>
                  </a:lnTo>
                  <a:lnTo>
                    <a:pt x="476" y="144"/>
                  </a:lnTo>
                  <a:lnTo>
                    <a:pt x="478" y="144"/>
                  </a:lnTo>
                  <a:lnTo>
                    <a:pt x="482" y="141"/>
                  </a:lnTo>
                  <a:lnTo>
                    <a:pt x="484" y="140"/>
                  </a:lnTo>
                  <a:lnTo>
                    <a:pt x="487" y="140"/>
                  </a:lnTo>
                  <a:lnTo>
                    <a:pt x="489" y="139"/>
                  </a:lnTo>
                  <a:lnTo>
                    <a:pt x="491" y="140"/>
                  </a:lnTo>
                  <a:lnTo>
                    <a:pt x="492" y="139"/>
                  </a:lnTo>
                  <a:lnTo>
                    <a:pt x="493" y="138"/>
                  </a:lnTo>
                  <a:lnTo>
                    <a:pt x="494" y="138"/>
                  </a:lnTo>
                  <a:lnTo>
                    <a:pt x="498" y="138"/>
                  </a:lnTo>
                  <a:lnTo>
                    <a:pt x="501" y="136"/>
                  </a:lnTo>
                  <a:lnTo>
                    <a:pt x="503" y="136"/>
                  </a:lnTo>
                  <a:lnTo>
                    <a:pt x="510" y="139"/>
                  </a:lnTo>
                  <a:lnTo>
                    <a:pt x="512" y="139"/>
                  </a:lnTo>
                  <a:lnTo>
                    <a:pt x="514" y="138"/>
                  </a:lnTo>
                  <a:lnTo>
                    <a:pt x="514" y="136"/>
                  </a:lnTo>
                  <a:lnTo>
                    <a:pt x="516" y="135"/>
                  </a:lnTo>
                  <a:lnTo>
                    <a:pt x="518" y="135"/>
                  </a:lnTo>
                  <a:lnTo>
                    <a:pt x="519" y="134"/>
                  </a:lnTo>
                  <a:lnTo>
                    <a:pt x="521" y="134"/>
                  </a:lnTo>
                  <a:lnTo>
                    <a:pt x="524" y="134"/>
                  </a:lnTo>
                  <a:lnTo>
                    <a:pt x="531" y="132"/>
                  </a:lnTo>
                  <a:lnTo>
                    <a:pt x="538" y="131"/>
                  </a:lnTo>
                  <a:lnTo>
                    <a:pt x="541" y="130"/>
                  </a:lnTo>
                  <a:lnTo>
                    <a:pt x="542" y="130"/>
                  </a:lnTo>
                  <a:lnTo>
                    <a:pt x="543" y="130"/>
                  </a:lnTo>
                  <a:lnTo>
                    <a:pt x="546" y="131"/>
                  </a:lnTo>
                  <a:lnTo>
                    <a:pt x="554" y="132"/>
                  </a:lnTo>
                  <a:lnTo>
                    <a:pt x="557" y="133"/>
                  </a:lnTo>
                  <a:lnTo>
                    <a:pt x="558" y="134"/>
                  </a:lnTo>
                  <a:lnTo>
                    <a:pt x="560" y="135"/>
                  </a:lnTo>
                  <a:lnTo>
                    <a:pt x="562" y="136"/>
                  </a:lnTo>
                  <a:lnTo>
                    <a:pt x="565" y="137"/>
                  </a:lnTo>
                  <a:lnTo>
                    <a:pt x="569" y="138"/>
                  </a:lnTo>
                  <a:lnTo>
                    <a:pt x="570" y="138"/>
                  </a:lnTo>
                  <a:lnTo>
                    <a:pt x="572" y="137"/>
                  </a:lnTo>
                  <a:lnTo>
                    <a:pt x="575" y="137"/>
                  </a:lnTo>
                  <a:lnTo>
                    <a:pt x="579" y="135"/>
                  </a:lnTo>
                  <a:lnTo>
                    <a:pt x="584" y="137"/>
                  </a:lnTo>
                  <a:lnTo>
                    <a:pt x="589" y="137"/>
                  </a:lnTo>
                  <a:lnTo>
                    <a:pt x="591" y="139"/>
                  </a:lnTo>
                  <a:lnTo>
                    <a:pt x="591" y="139"/>
                  </a:lnTo>
                  <a:lnTo>
                    <a:pt x="594" y="139"/>
                  </a:lnTo>
                  <a:lnTo>
                    <a:pt x="598" y="137"/>
                  </a:lnTo>
                  <a:lnTo>
                    <a:pt x="599" y="137"/>
                  </a:lnTo>
                  <a:lnTo>
                    <a:pt x="599" y="137"/>
                  </a:lnTo>
                  <a:lnTo>
                    <a:pt x="601" y="136"/>
                  </a:lnTo>
                  <a:lnTo>
                    <a:pt x="605" y="136"/>
                  </a:lnTo>
                  <a:lnTo>
                    <a:pt x="606" y="135"/>
                  </a:lnTo>
                  <a:lnTo>
                    <a:pt x="608" y="135"/>
                  </a:lnTo>
                  <a:lnTo>
                    <a:pt x="610" y="134"/>
                  </a:lnTo>
                  <a:lnTo>
                    <a:pt x="612" y="134"/>
                  </a:lnTo>
                  <a:lnTo>
                    <a:pt x="617" y="134"/>
                  </a:lnTo>
                  <a:lnTo>
                    <a:pt x="621" y="137"/>
                  </a:lnTo>
                  <a:lnTo>
                    <a:pt x="624" y="136"/>
                  </a:lnTo>
                  <a:lnTo>
                    <a:pt x="627" y="137"/>
                  </a:lnTo>
                  <a:lnTo>
                    <a:pt x="629" y="137"/>
                  </a:lnTo>
                  <a:lnTo>
                    <a:pt x="630" y="137"/>
                  </a:lnTo>
                  <a:lnTo>
                    <a:pt x="632" y="134"/>
                  </a:lnTo>
                  <a:lnTo>
                    <a:pt x="634" y="133"/>
                  </a:lnTo>
                  <a:lnTo>
                    <a:pt x="640" y="131"/>
                  </a:lnTo>
                  <a:lnTo>
                    <a:pt x="642" y="131"/>
                  </a:lnTo>
                  <a:lnTo>
                    <a:pt x="645" y="130"/>
                  </a:lnTo>
                  <a:lnTo>
                    <a:pt x="651" y="127"/>
                  </a:lnTo>
                  <a:lnTo>
                    <a:pt x="653" y="127"/>
                  </a:lnTo>
                  <a:lnTo>
                    <a:pt x="654" y="129"/>
                  </a:lnTo>
                  <a:lnTo>
                    <a:pt x="656" y="130"/>
                  </a:lnTo>
                  <a:lnTo>
                    <a:pt x="657" y="130"/>
                  </a:lnTo>
                  <a:lnTo>
                    <a:pt x="661" y="129"/>
                  </a:lnTo>
                  <a:lnTo>
                    <a:pt x="663" y="128"/>
                  </a:lnTo>
                  <a:lnTo>
                    <a:pt x="666" y="128"/>
                  </a:lnTo>
                  <a:lnTo>
                    <a:pt x="668" y="126"/>
                  </a:lnTo>
                  <a:lnTo>
                    <a:pt x="671" y="125"/>
                  </a:lnTo>
                  <a:lnTo>
                    <a:pt x="674" y="124"/>
                  </a:lnTo>
                  <a:lnTo>
                    <a:pt x="676" y="121"/>
                  </a:lnTo>
                  <a:lnTo>
                    <a:pt x="680" y="120"/>
                  </a:lnTo>
                  <a:lnTo>
                    <a:pt x="683" y="120"/>
                  </a:lnTo>
                  <a:lnTo>
                    <a:pt x="686" y="119"/>
                  </a:lnTo>
                  <a:lnTo>
                    <a:pt x="696" y="116"/>
                  </a:lnTo>
                  <a:lnTo>
                    <a:pt x="700" y="116"/>
                  </a:lnTo>
                  <a:lnTo>
                    <a:pt x="702" y="115"/>
                  </a:lnTo>
                  <a:lnTo>
                    <a:pt x="703" y="114"/>
                  </a:lnTo>
                  <a:lnTo>
                    <a:pt x="707" y="113"/>
                  </a:lnTo>
                  <a:lnTo>
                    <a:pt x="708" y="111"/>
                  </a:lnTo>
                  <a:lnTo>
                    <a:pt x="711" y="111"/>
                  </a:lnTo>
                  <a:lnTo>
                    <a:pt x="715" y="110"/>
                  </a:lnTo>
                  <a:lnTo>
                    <a:pt x="716" y="110"/>
                  </a:lnTo>
                  <a:lnTo>
                    <a:pt x="720" y="109"/>
                  </a:lnTo>
                  <a:lnTo>
                    <a:pt x="721" y="110"/>
                  </a:lnTo>
                  <a:lnTo>
                    <a:pt x="724" y="110"/>
                  </a:lnTo>
                  <a:lnTo>
                    <a:pt x="727" y="110"/>
                  </a:lnTo>
                  <a:lnTo>
                    <a:pt x="731" y="110"/>
                  </a:lnTo>
                  <a:lnTo>
                    <a:pt x="737" y="106"/>
                  </a:lnTo>
                  <a:lnTo>
                    <a:pt x="742" y="104"/>
                  </a:lnTo>
                  <a:lnTo>
                    <a:pt x="744" y="103"/>
                  </a:lnTo>
                  <a:lnTo>
                    <a:pt x="744" y="101"/>
                  </a:lnTo>
                  <a:lnTo>
                    <a:pt x="744" y="100"/>
                  </a:lnTo>
                  <a:lnTo>
                    <a:pt x="748" y="99"/>
                  </a:lnTo>
                  <a:lnTo>
                    <a:pt x="750" y="99"/>
                  </a:lnTo>
                  <a:lnTo>
                    <a:pt x="753" y="98"/>
                  </a:lnTo>
                  <a:lnTo>
                    <a:pt x="755" y="97"/>
                  </a:lnTo>
                  <a:lnTo>
                    <a:pt x="758" y="96"/>
                  </a:lnTo>
                  <a:lnTo>
                    <a:pt x="762" y="95"/>
                  </a:lnTo>
                  <a:lnTo>
                    <a:pt x="765" y="95"/>
                  </a:lnTo>
                  <a:lnTo>
                    <a:pt x="767" y="96"/>
                  </a:lnTo>
                  <a:lnTo>
                    <a:pt x="772" y="97"/>
                  </a:lnTo>
                  <a:lnTo>
                    <a:pt x="773" y="98"/>
                  </a:lnTo>
                  <a:lnTo>
                    <a:pt x="774" y="99"/>
                  </a:lnTo>
                  <a:lnTo>
                    <a:pt x="776" y="100"/>
                  </a:lnTo>
                  <a:lnTo>
                    <a:pt x="780" y="98"/>
                  </a:lnTo>
                  <a:lnTo>
                    <a:pt x="782" y="97"/>
                  </a:lnTo>
                  <a:lnTo>
                    <a:pt x="788" y="96"/>
                  </a:lnTo>
                  <a:lnTo>
                    <a:pt x="790" y="95"/>
                  </a:lnTo>
                  <a:lnTo>
                    <a:pt x="792" y="95"/>
                  </a:lnTo>
                  <a:lnTo>
                    <a:pt x="793" y="94"/>
                  </a:lnTo>
                  <a:lnTo>
                    <a:pt x="793" y="92"/>
                  </a:lnTo>
                  <a:lnTo>
                    <a:pt x="795" y="92"/>
                  </a:lnTo>
                  <a:lnTo>
                    <a:pt x="797" y="92"/>
                  </a:lnTo>
                  <a:lnTo>
                    <a:pt x="799" y="92"/>
                  </a:lnTo>
                  <a:lnTo>
                    <a:pt x="801" y="91"/>
                  </a:lnTo>
                  <a:lnTo>
                    <a:pt x="803" y="90"/>
                  </a:lnTo>
                  <a:lnTo>
                    <a:pt x="803" y="89"/>
                  </a:lnTo>
                  <a:lnTo>
                    <a:pt x="806" y="88"/>
                  </a:lnTo>
                  <a:lnTo>
                    <a:pt x="808" y="87"/>
                  </a:lnTo>
                  <a:lnTo>
                    <a:pt x="810" y="88"/>
                  </a:lnTo>
                  <a:lnTo>
                    <a:pt x="814" y="87"/>
                  </a:lnTo>
                  <a:lnTo>
                    <a:pt x="816" y="86"/>
                  </a:lnTo>
                  <a:lnTo>
                    <a:pt x="817" y="87"/>
                  </a:lnTo>
                  <a:lnTo>
                    <a:pt x="817" y="86"/>
                  </a:lnTo>
                  <a:lnTo>
                    <a:pt x="820" y="86"/>
                  </a:lnTo>
                  <a:lnTo>
                    <a:pt x="822" y="85"/>
                  </a:lnTo>
                  <a:lnTo>
                    <a:pt x="825" y="85"/>
                  </a:lnTo>
                  <a:lnTo>
                    <a:pt x="826" y="84"/>
                  </a:lnTo>
                  <a:lnTo>
                    <a:pt x="827" y="81"/>
                  </a:lnTo>
                  <a:lnTo>
                    <a:pt x="828" y="81"/>
                  </a:lnTo>
                  <a:lnTo>
                    <a:pt x="830" y="81"/>
                  </a:lnTo>
                  <a:lnTo>
                    <a:pt x="832" y="80"/>
                  </a:lnTo>
                  <a:lnTo>
                    <a:pt x="834" y="80"/>
                  </a:lnTo>
                  <a:lnTo>
                    <a:pt x="835" y="78"/>
                  </a:lnTo>
                  <a:lnTo>
                    <a:pt x="836" y="78"/>
                  </a:lnTo>
                  <a:lnTo>
                    <a:pt x="838" y="78"/>
                  </a:lnTo>
                  <a:lnTo>
                    <a:pt x="840" y="78"/>
                  </a:lnTo>
                  <a:lnTo>
                    <a:pt x="843" y="78"/>
                  </a:lnTo>
                  <a:lnTo>
                    <a:pt x="844" y="78"/>
                  </a:lnTo>
                  <a:lnTo>
                    <a:pt x="847" y="77"/>
                  </a:lnTo>
                  <a:lnTo>
                    <a:pt x="849" y="78"/>
                  </a:lnTo>
                  <a:lnTo>
                    <a:pt x="853" y="78"/>
                  </a:lnTo>
                  <a:lnTo>
                    <a:pt x="854" y="77"/>
                  </a:lnTo>
                  <a:lnTo>
                    <a:pt x="854" y="76"/>
                  </a:lnTo>
                  <a:lnTo>
                    <a:pt x="855" y="76"/>
                  </a:lnTo>
                  <a:lnTo>
                    <a:pt x="858" y="75"/>
                  </a:lnTo>
                  <a:lnTo>
                    <a:pt x="859" y="74"/>
                  </a:lnTo>
                  <a:lnTo>
                    <a:pt x="862" y="73"/>
                  </a:lnTo>
                  <a:lnTo>
                    <a:pt x="862" y="72"/>
                  </a:lnTo>
                  <a:lnTo>
                    <a:pt x="863" y="71"/>
                  </a:lnTo>
                  <a:lnTo>
                    <a:pt x="864" y="70"/>
                  </a:lnTo>
                  <a:lnTo>
                    <a:pt x="865" y="67"/>
                  </a:lnTo>
                  <a:lnTo>
                    <a:pt x="867" y="65"/>
                  </a:lnTo>
                  <a:lnTo>
                    <a:pt x="871" y="64"/>
                  </a:lnTo>
                  <a:lnTo>
                    <a:pt x="872" y="64"/>
                  </a:lnTo>
                  <a:lnTo>
                    <a:pt x="872" y="63"/>
                  </a:lnTo>
                  <a:lnTo>
                    <a:pt x="876" y="62"/>
                  </a:lnTo>
                  <a:lnTo>
                    <a:pt x="877" y="61"/>
                  </a:lnTo>
                  <a:lnTo>
                    <a:pt x="878" y="61"/>
                  </a:lnTo>
                  <a:lnTo>
                    <a:pt x="878" y="60"/>
                  </a:lnTo>
                  <a:lnTo>
                    <a:pt x="879" y="60"/>
                  </a:lnTo>
                  <a:lnTo>
                    <a:pt x="882" y="60"/>
                  </a:lnTo>
                  <a:lnTo>
                    <a:pt x="883" y="60"/>
                  </a:lnTo>
                  <a:lnTo>
                    <a:pt x="884" y="60"/>
                  </a:lnTo>
                  <a:lnTo>
                    <a:pt x="886" y="59"/>
                  </a:lnTo>
                  <a:lnTo>
                    <a:pt x="888" y="60"/>
                  </a:lnTo>
                  <a:lnTo>
                    <a:pt x="892" y="60"/>
                  </a:lnTo>
                  <a:lnTo>
                    <a:pt x="892" y="59"/>
                  </a:lnTo>
                  <a:lnTo>
                    <a:pt x="893" y="59"/>
                  </a:lnTo>
                  <a:lnTo>
                    <a:pt x="897" y="59"/>
                  </a:lnTo>
                  <a:lnTo>
                    <a:pt x="898" y="58"/>
                  </a:lnTo>
                  <a:lnTo>
                    <a:pt x="899" y="57"/>
                  </a:lnTo>
                  <a:lnTo>
                    <a:pt x="900" y="56"/>
                  </a:lnTo>
                  <a:lnTo>
                    <a:pt x="901" y="56"/>
                  </a:lnTo>
                  <a:lnTo>
                    <a:pt x="903" y="55"/>
                  </a:lnTo>
                  <a:lnTo>
                    <a:pt x="904" y="55"/>
                  </a:lnTo>
                  <a:lnTo>
                    <a:pt x="907" y="56"/>
                  </a:lnTo>
                  <a:lnTo>
                    <a:pt x="910" y="56"/>
                  </a:lnTo>
                  <a:lnTo>
                    <a:pt x="911" y="55"/>
                  </a:lnTo>
                  <a:lnTo>
                    <a:pt x="912" y="55"/>
                  </a:lnTo>
                  <a:lnTo>
                    <a:pt x="915" y="55"/>
                  </a:lnTo>
                  <a:lnTo>
                    <a:pt x="918" y="54"/>
                  </a:lnTo>
                  <a:lnTo>
                    <a:pt x="919" y="55"/>
                  </a:lnTo>
                  <a:lnTo>
                    <a:pt x="921" y="55"/>
                  </a:lnTo>
                  <a:lnTo>
                    <a:pt x="923" y="54"/>
                  </a:lnTo>
                  <a:lnTo>
                    <a:pt x="924" y="53"/>
                  </a:lnTo>
                  <a:lnTo>
                    <a:pt x="926" y="52"/>
                  </a:lnTo>
                  <a:lnTo>
                    <a:pt x="927" y="51"/>
                  </a:lnTo>
                  <a:lnTo>
                    <a:pt x="928" y="50"/>
                  </a:lnTo>
                  <a:lnTo>
                    <a:pt x="936" y="49"/>
                  </a:lnTo>
                  <a:lnTo>
                    <a:pt x="940" y="47"/>
                  </a:lnTo>
                  <a:lnTo>
                    <a:pt x="941" y="46"/>
                  </a:lnTo>
                  <a:lnTo>
                    <a:pt x="945" y="45"/>
                  </a:lnTo>
                  <a:lnTo>
                    <a:pt x="949" y="44"/>
                  </a:lnTo>
                  <a:lnTo>
                    <a:pt x="949" y="42"/>
                  </a:lnTo>
                  <a:lnTo>
                    <a:pt x="952" y="42"/>
                  </a:lnTo>
                  <a:lnTo>
                    <a:pt x="954" y="42"/>
                  </a:lnTo>
                  <a:lnTo>
                    <a:pt x="956" y="43"/>
                  </a:lnTo>
                  <a:lnTo>
                    <a:pt x="958" y="43"/>
                  </a:lnTo>
                  <a:lnTo>
                    <a:pt x="962" y="45"/>
                  </a:lnTo>
                  <a:lnTo>
                    <a:pt x="964" y="44"/>
                  </a:lnTo>
                  <a:lnTo>
                    <a:pt x="967" y="45"/>
                  </a:lnTo>
                  <a:lnTo>
                    <a:pt x="969" y="44"/>
                  </a:lnTo>
                  <a:lnTo>
                    <a:pt x="970" y="45"/>
                  </a:lnTo>
                  <a:lnTo>
                    <a:pt x="972" y="45"/>
                  </a:lnTo>
                  <a:lnTo>
                    <a:pt x="975" y="44"/>
                  </a:lnTo>
                  <a:lnTo>
                    <a:pt x="976" y="44"/>
                  </a:lnTo>
                  <a:lnTo>
                    <a:pt x="978" y="45"/>
                  </a:lnTo>
                  <a:lnTo>
                    <a:pt x="984" y="45"/>
                  </a:lnTo>
                  <a:lnTo>
                    <a:pt x="985" y="44"/>
                  </a:lnTo>
                  <a:lnTo>
                    <a:pt x="986" y="43"/>
                  </a:lnTo>
                  <a:lnTo>
                    <a:pt x="988" y="42"/>
                  </a:lnTo>
                  <a:lnTo>
                    <a:pt x="990" y="41"/>
                  </a:lnTo>
                  <a:lnTo>
                    <a:pt x="991" y="40"/>
                  </a:lnTo>
                  <a:lnTo>
                    <a:pt x="993" y="40"/>
                  </a:lnTo>
                  <a:lnTo>
                    <a:pt x="995" y="39"/>
                  </a:lnTo>
                  <a:lnTo>
                    <a:pt x="997" y="38"/>
                  </a:lnTo>
                  <a:lnTo>
                    <a:pt x="999" y="36"/>
                  </a:lnTo>
                  <a:lnTo>
                    <a:pt x="1003" y="33"/>
                  </a:lnTo>
                  <a:lnTo>
                    <a:pt x="1004" y="33"/>
                  </a:lnTo>
                  <a:lnTo>
                    <a:pt x="1007" y="31"/>
                  </a:lnTo>
                  <a:lnTo>
                    <a:pt x="1008" y="29"/>
                  </a:lnTo>
                  <a:lnTo>
                    <a:pt x="1006" y="29"/>
                  </a:lnTo>
                  <a:lnTo>
                    <a:pt x="1007" y="27"/>
                  </a:lnTo>
                  <a:lnTo>
                    <a:pt x="1011" y="25"/>
                  </a:lnTo>
                  <a:lnTo>
                    <a:pt x="1012" y="24"/>
                  </a:lnTo>
                  <a:lnTo>
                    <a:pt x="1014" y="24"/>
                  </a:lnTo>
                  <a:lnTo>
                    <a:pt x="1016" y="24"/>
                  </a:lnTo>
                  <a:lnTo>
                    <a:pt x="1022" y="22"/>
                  </a:lnTo>
                  <a:lnTo>
                    <a:pt x="1024" y="18"/>
                  </a:lnTo>
                  <a:lnTo>
                    <a:pt x="1025" y="18"/>
                  </a:lnTo>
                  <a:lnTo>
                    <a:pt x="1028" y="15"/>
                  </a:lnTo>
                  <a:lnTo>
                    <a:pt x="1028" y="13"/>
                  </a:lnTo>
                  <a:lnTo>
                    <a:pt x="1028" y="12"/>
                  </a:lnTo>
                  <a:lnTo>
                    <a:pt x="1034" y="11"/>
                  </a:lnTo>
                  <a:lnTo>
                    <a:pt x="1038" y="11"/>
                  </a:lnTo>
                  <a:lnTo>
                    <a:pt x="1040" y="10"/>
                  </a:lnTo>
                  <a:lnTo>
                    <a:pt x="1044" y="9"/>
                  </a:lnTo>
                  <a:lnTo>
                    <a:pt x="1057" y="6"/>
                  </a:lnTo>
                  <a:lnTo>
                    <a:pt x="1062" y="6"/>
                  </a:lnTo>
                  <a:lnTo>
                    <a:pt x="1064" y="5"/>
                  </a:lnTo>
                  <a:lnTo>
                    <a:pt x="1064" y="4"/>
                  </a:lnTo>
                  <a:lnTo>
                    <a:pt x="1063" y="3"/>
                  </a:lnTo>
                  <a:lnTo>
                    <a:pt x="1061" y="1"/>
                  </a:lnTo>
                  <a:lnTo>
                    <a:pt x="1060" y="0"/>
                  </a:lnTo>
                  <a:lnTo>
                    <a:pt x="1061" y="0"/>
                  </a:lnTo>
                  <a:lnTo>
                    <a:pt x="1066" y="0"/>
                  </a:lnTo>
                  <a:lnTo>
                    <a:pt x="1071" y="0"/>
                  </a:lnTo>
                  <a:lnTo>
                    <a:pt x="1073" y="2"/>
                  </a:lnTo>
                  <a:lnTo>
                    <a:pt x="1074" y="3"/>
                  </a:lnTo>
                  <a:lnTo>
                    <a:pt x="1080" y="3"/>
                  </a:lnTo>
                  <a:lnTo>
                    <a:pt x="1085" y="3"/>
                  </a:lnTo>
                  <a:lnTo>
                    <a:pt x="1086" y="5"/>
                  </a:lnTo>
                  <a:lnTo>
                    <a:pt x="1089" y="5"/>
                  </a:lnTo>
                  <a:lnTo>
                    <a:pt x="1090" y="6"/>
                  </a:lnTo>
                  <a:lnTo>
                    <a:pt x="1092" y="7"/>
                  </a:lnTo>
                  <a:lnTo>
                    <a:pt x="1093" y="9"/>
                  </a:lnTo>
                  <a:lnTo>
                    <a:pt x="1094" y="10"/>
                  </a:lnTo>
                  <a:lnTo>
                    <a:pt x="1097" y="10"/>
                  </a:lnTo>
                  <a:lnTo>
                    <a:pt x="1099" y="9"/>
                  </a:lnTo>
                  <a:lnTo>
                    <a:pt x="1101" y="7"/>
                  </a:lnTo>
                  <a:lnTo>
                    <a:pt x="1106" y="7"/>
                  </a:lnTo>
                  <a:lnTo>
                    <a:pt x="1108" y="6"/>
                  </a:lnTo>
                  <a:lnTo>
                    <a:pt x="1110" y="7"/>
                  </a:lnTo>
                  <a:lnTo>
                    <a:pt x="1115" y="6"/>
                  </a:lnTo>
                  <a:lnTo>
                    <a:pt x="1117" y="4"/>
                  </a:lnTo>
                  <a:lnTo>
                    <a:pt x="1121" y="3"/>
                  </a:lnTo>
                  <a:lnTo>
                    <a:pt x="1126" y="5"/>
                  </a:lnTo>
                  <a:lnTo>
                    <a:pt x="1128" y="4"/>
                  </a:lnTo>
                  <a:lnTo>
                    <a:pt x="1130" y="4"/>
                  </a:lnTo>
                  <a:lnTo>
                    <a:pt x="1131" y="3"/>
                  </a:lnTo>
                  <a:lnTo>
                    <a:pt x="1135" y="2"/>
                  </a:lnTo>
                  <a:lnTo>
                    <a:pt x="1136" y="2"/>
                  </a:lnTo>
                  <a:lnTo>
                    <a:pt x="1138" y="2"/>
                  </a:lnTo>
                  <a:lnTo>
                    <a:pt x="1139" y="1"/>
                  </a:lnTo>
                  <a:lnTo>
                    <a:pt x="1143" y="1"/>
                  </a:lnTo>
                  <a:lnTo>
                    <a:pt x="1146" y="2"/>
                  </a:lnTo>
                  <a:lnTo>
                    <a:pt x="1148" y="2"/>
                  </a:lnTo>
                  <a:lnTo>
                    <a:pt x="1151" y="2"/>
                  </a:lnTo>
                  <a:lnTo>
                    <a:pt x="1154" y="2"/>
                  </a:lnTo>
                  <a:lnTo>
                    <a:pt x="1157" y="1"/>
                  </a:lnTo>
                  <a:lnTo>
                    <a:pt x="1158" y="1"/>
                  </a:lnTo>
                  <a:lnTo>
                    <a:pt x="1160" y="2"/>
                  </a:lnTo>
                  <a:lnTo>
                    <a:pt x="1162" y="3"/>
                  </a:lnTo>
                  <a:lnTo>
                    <a:pt x="1163" y="4"/>
                  </a:lnTo>
                  <a:lnTo>
                    <a:pt x="1166" y="4"/>
                  </a:lnTo>
                  <a:lnTo>
                    <a:pt x="1168" y="4"/>
                  </a:lnTo>
                  <a:lnTo>
                    <a:pt x="1168" y="5"/>
                  </a:lnTo>
                  <a:lnTo>
                    <a:pt x="1169" y="8"/>
                  </a:lnTo>
                  <a:lnTo>
                    <a:pt x="1168" y="9"/>
                  </a:lnTo>
                  <a:lnTo>
                    <a:pt x="1169" y="11"/>
                  </a:lnTo>
                  <a:lnTo>
                    <a:pt x="1170" y="12"/>
                  </a:lnTo>
                  <a:lnTo>
                    <a:pt x="1171" y="13"/>
                  </a:lnTo>
                  <a:lnTo>
                    <a:pt x="1174" y="13"/>
                  </a:lnTo>
                  <a:lnTo>
                    <a:pt x="1177" y="15"/>
                  </a:lnTo>
                  <a:lnTo>
                    <a:pt x="1178" y="15"/>
                  </a:lnTo>
                  <a:lnTo>
                    <a:pt x="1180" y="15"/>
                  </a:lnTo>
                  <a:lnTo>
                    <a:pt x="1183" y="15"/>
                  </a:lnTo>
                  <a:lnTo>
                    <a:pt x="1185" y="14"/>
                  </a:lnTo>
                  <a:lnTo>
                    <a:pt x="1186" y="14"/>
                  </a:lnTo>
                  <a:lnTo>
                    <a:pt x="1187" y="14"/>
                  </a:lnTo>
                  <a:lnTo>
                    <a:pt x="1189" y="15"/>
                  </a:lnTo>
                  <a:lnTo>
                    <a:pt x="1192" y="13"/>
                  </a:lnTo>
                  <a:lnTo>
                    <a:pt x="1193" y="15"/>
                  </a:lnTo>
                  <a:lnTo>
                    <a:pt x="1197" y="18"/>
                  </a:lnTo>
                  <a:lnTo>
                    <a:pt x="1196" y="17"/>
                  </a:lnTo>
                  <a:lnTo>
                    <a:pt x="1193" y="18"/>
                  </a:lnTo>
                  <a:lnTo>
                    <a:pt x="1191" y="18"/>
                  </a:lnTo>
                  <a:lnTo>
                    <a:pt x="1190" y="18"/>
                  </a:lnTo>
                  <a:lnTo>
                    <a:pt x="1195" y="19"/>
                  </a:lnTo>
                  <a:lnTo>
                    <a:pt x="1196" y="21"/>
                  </a:lnTo>
                  <a:lnTo>
                    <a:pt x="1198" y="21"/>
                  </a:lnTo>
                  <a:lnTo>
                    <a:pt x="1197" y="22"/>
                  </a:lnTo>
                  <a:lnTo>
                    <a:pt x="1197" y="23"/>
                  </a:lnTo>
                  <a:lnTo>
                    <a:pt x="1198" y="23"/>
                  </a:lnTo>
                  <a:lnTo>
                    <a:pt x="1198" y="22"/>
                  </a:lnTo>
                  <a:lnTo>
                    <a:pt x="1198" y="22"/>
                  </a:lnTo>
                  <a:lnTo>
                    <a:pt x="1198" y="21"/>
                  </a:lnTo>
                  <a:lnTo>
                    <a:pt x="1197" y="20"/>
                  </a:lnTo>
                  <a:lnTo>
                    <a:pt x="1197" y="19"/>
                  </a:lnTo>
                  <a:lnTo>
                    <a:pt x="1197" y="18"/>
                  </a:lnTo>
                  <a:lnTo>
                    <a:pt x="1198" y="18"/>
                  </a:lnTo>
                  <a:lnTo>
                    <a:pt x="1201" y="22"/>
                  </a:lnTo>
                  <a:lnTo>
                    <a:pt x="1206" y="23"/>
                  </a:lnTo>
                  <a:lnTo>
                    <a:pt x="1208" y="24"/>
                  </a:lnTo>
                  <a:lnTo>
                    <a:pt x="1211" y="23"/>
                  </a:lnTo>
                  <a:lnTo>
                    <a:pt x="1212" y="22"/>
                  </a:lnTo>
                  <a:lnTo>
                    <a:pt x="1212" y="21"/>
                  </a:lnTo>
                  <a:lnTo>
                    <a:pt x="1212" y="20"/>
                  </a:lnTo>
                  <a:lnTo>
                    <a:pt x="1213" y="20"/>
                  </a:lnTo>
                  <a:lnTo>
                    <a:pt x="1215" y="21"/>
                  </a:lnTo>
                  <a:lnTo>
                    <a:pt x="1215" y="23"/>
                  </a:lnTo>
                  <a:lnTo>
                    <a:pt x="1214" y="23"/>
                  </a:lnTo>
                  <a:lnTo>
                    <a:pt x="1213" y="25"/>
                  </a:lnTo>
                  <a:lnTo>
                    <a:pt x="1213" y="25"/>
                  </a:lnTo>
                  <a:lnTo>
                    <a:pt x="1211" y="27"/>
                  </a:lnTo>
                  <a:lnTo>
                    <a:pt x="1206" y="28"/>
                  </a:lnTo>
                  <a:lnTo>
                    <a:pt x="1204" y="28"/>
                  </a:lnTo>
                  <a:lnTo>
                    <a:pt x="1203" y="29"/>
                  </a:lnTo>
                  <a:lnTo>
                    <a:pt x="1201" y="30"/>
                  </a:lnTo>
                  <a:lnTo>
                    <a:pt x="1199" y="32"/>
                  </a:lnTo>
                  <a:lnTo>
                    <a:pt x="1197" y="33"/>
                  </a:lnTo>
                  <a:lnTo>
                    <a:pt x="1197" y="34"/>
                  </a:lnTo>
                  <a:lnTo>
                    <a:pt x="1195" y="36"/>
                  </a:lnTo>
                  <a:lnTo>
                    <a:pt x="1196" y="39"/>
                  </a:lnTo>
                  <a:lnTo>
                    <a:pt x="1196" y="39"/>
                  </a:lnTo>
                  <a:lnTo>
                    <a:pt x="1196" y="42"/>
                  </a:lnTo>
                  <a:lnTo>
                    <a:pt x="1197" y="46"/>
                  </a:lnTo>
                  <a:lnTo>
                    <a:pt x="1197" y="46"/>
                  </a:lnTo>
                  <a:lnTo>
                    <a:pt x="1198" y="48"/>
                  </a:lnTo>
                  <a:lnTo>
                    <a:pt x="1201" y="48"/>
                  </a:lnTo>
                  <a:lnTo>
                    <a:pt x="1203" y="49"/>
                  </a:lnTo>
                  <a:lnTo>
                    <a:pt x="1206" y="51"/>
                  </a:lnTo>
                  <a:lnTo>
                    <a:pt x="1207" y="52"/>
                  </a:lnTo>
                  <a:lnTo>
                    <a:pt x="1207" y="62"/>
                  </a:lnTo>
                  <a:lnTo>
                    <a:pt x="1208" y="65"/>
                  </a:lnTo>
                  <a:lnTo>
                    <a:pt x="1210" y="68"/>
                  </a:lnTo>
                  <a:lnTo>
                    <a:pt x="1210" y="71"/>
                  </a:lnTo>
                  <a:lnTo>
                    <a:pt x="1211" y="72"/>
                  </a:lnTo>
                  <a:lnTo>
                    <a:pt x="1211" y="75"/>
                  </a:lnTo>
                  <a:lnTo>
                    <a:pt x="1212" y="80"/>
                  </a:lnTo>
                  <a:lnTo>
                    <a:pt x="1211" y="85"/>
                  </a:lnTo>
                  <a:lnTo>
                    <a:pt x="1213" y="87"/>
                  </a:lnTo>
                  <a:lnTo>
                    <a:pt x="1215" y="89"/>
                  </a:lnTo>
                  <a:lnTo>
                    <a:pt x="1220" y="92"/>
                  </a:lnTo>
                  <a:lnTo>
                    <a:pt x="1221" y="98"/>
                  </a:lnTo>
                  <a:lnTo>
                    <a:pt x="1220" y="101"/>
                  </a:lnTo>
                  <a:lnTo>
                    <a:pt x="1221" y="101"/>
                  </a:lnTo>
                  <a:lnTo>
                    <a:pt x="1222" y="103"/>
                  </a:lnTo>
                  <a:lnTo>
                    <a:pt x="1222" y="104"/>
                  </a:lnTo>
                  <a:lnTo>
                    <a:pt x="1221" y="104"/>
                  </a:lnTo>
                  <a:lnTo>
                    <a:pt x="1219" y="103"/>
                  </a:lnTo>
                  <a:lnTo>
                    <a:pt x="1214" y="104"/>
                  </a:lnTo>
                  <a:lnTo>
                    <a:pt x="1214" y="104"/>
                  </a:lnTo>
                  <a:lnTo>
                    <a:pt x="1214" y="103"/>
                  </a:lnTo>
                  <a:lnTo>
                    <a:pt x="1214" y="103"/>
                  </a:lnTo>
                  <a:lnTo>
                    <a:pt x="1211" y="102"/>
                  </a:lnTo>
                  <a:lnTo>
                    <a:pt x="1208" y="103"/>
                  </a:lnTo>
                  <a:lnTo>
                    <a:pt x="1208" y="104"/>
                  </a:lnTo>
                  <a:lnTo>
                    <a:pt x="1207" y="105"/>
                  </a:lnTo>
                  <a:lnTo>
                    <a:pt x="1207" y="106"/>
                  </a:lnTo>
                  <a:lnTo>
                    <a:pt x="1212" y="108"/>
                  </a:lnTo>
                  <a:lnTo>
                    <a:pt x="1214" y="108"/>
                  </a:lnTo>
                  <a:lnTo>
                    <a:pt x="1216" y="108"/>
                  </a:lnTo>
                  <a:lnTo>
                    <a:pt x="1218" y="108"/>
                  </a:lnTo>
                  <a:lnTo>
                    <a:pt x="1217" y="107"/>
                  </a:lnTo>
                  <a:lnTo>
                    <a:pt x="1218" y="106"/>
                  </a:lnTo>
                  <a:lnTo>
                    <a:pt x="1219" y="106"/>
                  </a:lnTo>
                  <a:lnTo>
                    <a:pt x="1220" y="106"/>
                  </a:lnTo>
                  <a:lnTo>
                    <a:pt x="1221" y="106"/>
                  </a:lnTo>
                  <a:lnTo>
                    <a:pt x="1222" y="106"/>
                  </a:lnTo>
                  <a:lnTo>
                    <a:pt x="1223" y="110"/>
                  </a:lnTo>
                  <a:lnTo>
                    <a:pt x="1225" y="110"/>
                  </a:lnTo>
                  <a:lnTo>
                    <a:pt x="1226" y="111"/>
                  </a:lnTo>
                  <a:lnTo>
                    <a:pt x="1227" y="112"/>
                  </a:lnTo>
                  <a:lnTo>
                    <a:pt x="1226" y="113"/>
                  </a:lnTo>
                  <a:lnTo>
                    <a:pt x="1225" y="116"/>
                  </a:lnTo>
                  <a:lnTo>
                    <a:pt x="1224" y="117"/>
                  </a:lnTo>
                  <a:lnTo>
                    <a:pt x="1225" y="117"/>
                  </a:lnTo>
                  <a:lnTo>
                    <a:pt x="1225" y="118"/>
                  </a:lnTo>
                  <a:lnTo>
                    <a:pt x="1225" y="119"/>
                  </a:lnTo>
                  <a:lnTo>
                    <a:pt x="1223" y="120"/>
                  </a:lnTo>
                  <a:lnTo>
                    <a:pt x="1223" y="122"/>
                  </a:lnTo>
                  <a:lnTo>
                    <a:pt x="1223" y="123"/>
                  </a:lnTo>
                  <a:lnTo>
                    <a:pt x="1222" y="123"/>
                  </a:lnTo>
                  <a:lnTo>
                    <a:pt x="1221" y="123"/>
                  </a:lnTo>
                  <a:lnTo>
                    <a:pt x="1220" y="123"/>
                  </a:lnTo>
                  <a:lnTo>
                    <a:pt x="1219" y="124"/>
                  </a:lnTo>
                  <a:lnTo>
                    <a:pt x="1216" y="124"/>
                  </a:lnTo>
                  <a:lnTo>
                    <a:pt x="1215" y="125"/>
                  </a:lnTo>
                  <a:lnTo>
                    <a:pt x="1213" y="124"/>
                  </a:lnTo>
                  <a:lnTo>
                    <a:pt x="1212" y="125"/>
                  </a:lnTo>
                  <a:lnTo>
                    <a:pt x="1211" y="126"/>
                  </a:lnTo>
                  <a:lnTo>
                    <a:pt x="1212" y="127"/>
                  </a:lnTo>
                  <a:lnTo>
                    <a:pt x="1213" y="127"/>
                  </a:lnTo>
                  <a:lnTo>
                    <a:pt x="1213" y="127"/>
                  </a:lnTo>
                  <a:lnTo>
                    <a:pt x="1214" y="127"/>
                  </a:lnTo>
                  <a:lnTo>
                    <a:pt x="1215" y="127"/>
                  </a:lnTo>
                  <a:lnTo>
                    <a:pt x="1215" y="128"/>
                  </a:lnTo>
                  <a:lnTo>
                    <a:pt x="1216" y="128"/>
                  </a:lnTo>
                  <a:lnTo>
                    <a:pt x="1217" y="128"/>
                  </a:lnTo>
                  <a:lnTo>
                    <a:pt x="1217" y="128"/>
                  </a:lnTo>
                  <a:lnTo>
                    <a:pt x="1216" y="128"/>
                  </a:lnTo>
                  <a:lnTo>
                    <a:pt x="1217" y="131"/>
                  </a:lnTo>
                  <a:lnTo>
                    <a:pt x="1219" y="131"/>
                  </a:lnTo>
                  <a:lnTo>
                    <a:pt x="1216" y="132"/>
                  </a:lnTo>
                  <a:lnTo>
                    <a:pt x="1216" y="133"/>
                  </a:lnTo>
                  <a:lnTo>
                    <a:pt x="1216" y="134"/>
                  </a:lnTo>
                  <a:lnTo>
                    <a:pt x="1218" y="134"/>
                  </a:lnTo>
                  <a:lnTo>
                    <a:pt x="1216" y="134"/>
                  </a:lnTo>
                  <a:lnTo>
                    <a:pt x="1214" y="135"/>
                  </a:lnTo>
                  <a:lnTo>
                    <a:pt x="1212" y="136"/>
                  </a:lnTo>
                  <a:lnTo>
                    <a:pt x="1211" y="137"/>
                  </a:lnTo>
                  <a:lnTo>
                    <a:pt x="1209" y="136"/>
                  </a:lnTo>
                  <a:lnTo>
                    <a:pt x="1203" y="137"/>
                  </a:lnTo>
                  <a:lnTo>
                    <a:pt x="1203" y="136"/>
                  </a:lnTo>
                  <a:lnTo>
                    <a:pt x="1203" y="134"/>
                  </a:lnTo>
                  <a:lnTo>
                    <a:pt x="1202" y="134"/>
                  </a:lnTo>
                  <a:lnTo>
                    <a:pt x="1202" y="135"/>
                  </a:lnTo>
                  <a:lnTo>
                    <a:pt x="1201" y="137"/>
                  </a:lnTo>
                  <a:lnTo>
                    <a:pt x="1199" y="137"/>
                  </a:lnTo>
                  <a:lnTo>
                    <a:pt x="1196" y="137"/>
                  </a:lnTo>
                  <a:lnTo>
                    <a:pt x="1196" y="138"/>
                  </a:lnTo>
                  <a:lnTo>
                    <a:pt x="1195" y="138"/>
                  </a:lnTo>
                  <a:lnTo>
                    <a:pt x="1194" y="138"/>
                  </a:lnTo>
                  <a:lnTo>
                    <a:pt x="1192" y="140"/>
                  </a:lnTo>
                  <a:lnTo>
                    <a:pt x="1191" y="140"/>
                  </a:lnTo>
                  <a:lnTo>
                    <a:pt x="1191" y="141"/>
                  </a:lnTo>
                  <a:lnTo>
                    <a:pt x="1192" y="140"/>
                  </a:lnTo>
                  <a:lnTo>
                    <a:pt x="1192" y="140"/>
                  </a:lnTo>
                  <a:lnTo>
                    <a:pt x="1192" y="142"/>
                  </a:lnTo>
                  <a:lnTo>
                    <a:pt x="1193" y="143"/>
                  </a:lnTo>
                  <a:lnTo>
                    <a:pt x="1193" y="142"/>
                  </a:lnTo>
                  <a:lnTo>
                    <a:pt x="1195" y="146"/>
                  </a:lnTo>
                  <a:lnTo>
                    <a:pt x="1196" y="146"/>
                  </a:lnTo>
                  <a:lnTo>
                    <a:pt x="1198" y="146"/>
                  </a:lnTo>
                  <a:lnTo>
                    <a:pt x="1198" y="147"/>
                  </a:lnTo>
                  <a:lnTo>
                    <a:pt x="1201" y="149"/>
                  </a:lnTo>
                  <a:lnTo>
                    <a:pt x="1200" y="150"/>
                  </a:lnTo>
                  <a:lnTo>
                    <a:pt x="1200" y="151"/>
                  </a:lnTo>
                  <a:lnTo>
                    <a:pt x="1198" y="151"/>
                  </a:lnTo>
                  <a:lnTo>
                    <a:pt x="1198" y="152"/>
                  </a:lnTo>
                  <a:lnTo>
                    <a:pt x="1199" y="152"/>
                  </a:lnTo>
                  <a:lnTo>
                    <a:pt x="1203" y="153"/>
                  </a:lnTo>
                  <a:lnTo>
                    <a:pt x="1203" y="152"/>
                  </a:lnTo>
                  <a:lnTo>
                    <a:pt x="1202" y="151"/>
                  </a:lnTo>
                  <a:lnTo>
                    <a:pt x="1203" y="150"/>
                  </a:lnTo>
                  <a:lnTo>
                    <a:pt x="1205" y="152"/>
                  </a:lnTo>
                  <a:lnTo>
                    <a:pt x="1206" y="152"/>
                  </a:lnTo>
                  <a:lnTo>
                    <a:pt x="1207" y="151"/>
                  </a:lnTo>
                  <a:lnTo>
                    <a:pt x="1205" y="150"/>
                  </a:lnTo>
                  <a:lnTo>
                    <a:pt x="1205" y="150"/>
                  </a:lnTo>
                  <a:lnTo>
                    <a:pt x="1204" y="149"/>
                  </a:lnTo>
                  <a:lnTo>
                    <a:pt x="1205" y="148"/>
                  </a:lnTo>
                  <a:lnTo>
                    <a:pt x="1205" y="148"/>
                  </a:lnTo>
                  <a:lnTo>
                    <a:pt x="1206" y="148"/>
                  </a:lnTo>
                  <a:lnTo>
                    <a:pt x="1206" y="148"/>
                  </a:lnTo>
                  <a:lnTo>
                    <a:pt x="1207" y="148"/>
                  </a:lnTo>
                  <a:lnTo>
                    <a:pt x="1207" y="148"/>
                  </a:lnTo>
                  <a:lnTo>
                    <a:pt x="1207" y="149"/>
                  </a:lnTo>
                  <a:lnTo>
                    <a:pt x="1208" y="149"/>
                  </a:lnTo>
                  <a:lnTo>
                    <a:pt x="1209" y="148"/>
                  </a:lnTo>
                  <a:lnTo>
                    <a:pt x="1208" y="148"/>
                  </a:lnTo>
                  <a:lnTo>
                    <a:pt x="1209" y="147"/>
                  </a:lnTo>
                  <a:lnTo>
                    <a:pt x="1210" y="147"/>
                  </a:lnTo>
                  <a:lnTo>
                    <a:pt x="1211" y="148"/>
                  </a:lnTo>
                  <a:lnTo>
                    <a:pt x="1211" y="148"/>
                  </a:lnTo>
                  <a:lnTo>
                    <a:pt x="1211" y="148"/>
                  </a:lnTo>
                  <a:lnTo>
                    <a:pt x="1214" y="149"/>
                  </a:lnTo>
                  <a:lnTo>
                    <a:pt x="1213" y="150"/>
                  </a:lnTo>
                  <a:lnTo>
                    <a:pt x="1213" y="151"/>
                  </a:lnTo>
                  <a:lnTo>
                    <a:pt x="1212" y="151"/>
                  </a:lnTo>
                  <a:lnTo>
                    <a:pt x="1212" y="152"/>
                  </a:lnTo>
                  <a:lnTo>
                    <a:pt x="1211" y="153"/>
                  </a:lnTo>
                  <a:lnTo>
                    <a:pt x="1211" y="154"/>
                  </a:lnTo>
                  <a:lnTo>
                    <a:pt x="1212" y="154"/>
                  </a:lnTo>
                  <a:lnTo>
                    <a:pt x="1213" y="154"/>
                  </a:lnTo>
                  <a:lnTo>
                    <a:pt x="1215" y="156"/>
                  </a:lnTo>
                  <a:lnTo>
                    <a:pt x="1214" y="156"/>
                  </a:lnTo>
                  <a:lnTo>
                    <a:pt x="1215" y="156"/>
                  </a:lnTo>
                  <a:lnTo>
                    <a:pt x="1215" y="157"/>
                  </a:lnTo>
                  <a:lnTo>
                    <a:pt x="1213" y="158"/>
                  </a:lnTo>
                  <a:lnTo>
                    <a:pt x="1213" y="159"/>
                  </a:lnTo>
                  <a:lnTo>
                    <a:pt x="1213" y="159"/>
                  </a:lnTo>
                  <a:lnTo>
                    <a:pt x="1214" y="160"/>
                  </a:lnTo>
                  <a:lnTo>
                    <a:pt x="1213" y="160"/>
                  </a:lnTo>
                  <a:lnTo>
                    <a:pt x="1214" y="161"/>
                  </a:lnTo>
                  <a:lnTo>
                    <a:pt x="1218" y="160"/>
                  </a:lnTo>
                  <a:lnTo>
                    <a:pt x="1218" y="160"/>
                  </a:lnTo>
                  <a:lnTo>
                    <a:pt x="1218" y="161"/>
                  </a:lnTo>
                  <a:lnTo>
                    <a:pt x="1218" y="161"/>
                  </a:lnTo>
                  <a:lnTo>
                    <a:pt x="1217" y="162"/>
                  </a:lnTo>
                  <a:lnTo>
                    <a:pt x="1218" y="162"/>
                  </a:lnTo>
                  <a:lnTo>
                    <a:pt x="1218" y="162"/>
                  </a:lnTo>
                  <a:lnTo>
                    <a:pt x="1218" y="161"/>
                  </a:lnTo>
                  <a:lnTo>
                    <a:pt x="1218" y="161"/>
                  </a:lnTo>
                  <a:lnTo>
                    <a:pt x="1220" y="159"/>
                  </a:lnTo>
                  <a:lnTo>
                    <a:pt x="1220" y="156"/>
                  </a:lnTo>
                  <a:lnTo>
                    <a:pt x="1220" y="156"/>
                  </a:lnTo>
                  <a:lnTo>
                    <a:pt x="1219" y="154"/>
                  </a:lnTo>
                  <a:lnTo>
                    <a:pt x="1219" y="154"/>
                  </a:lnTo>
                  <a:lnTo>
                    <a:pt x="1219" y="154"/>
                  </a:lnTo>
                  <a:lnTo>
                    <a:pt x="1220" y="153"/>
                  </a:lnTo>
                  <a:lnTo>
                    <a:pt x="1220" y="151"/>
                  </a:lnTo>
                  <a:lnTo>
                    <a:pt x="1220" y="151"/>
                  </a:lnTo>
                  <a:lnTo>
                    <a:pt x="1221" y="150"/>
                  </a:lnTo>
                  <a:lnTo>
                    <a:pt x="1221" y="149"/>
                  </a:lnTo>
                  <a:lnTo>
                    <a:pt x="1224" y="148"/>
                  </a:lnTo>
                  <a:lnTo>
                    <a:pt x="1225" y="149"/>
                  </a:lnTo>
                  <a:lnTo>
                    <a:pt x="1225" y="149"/>
                  </a:lnTo>
                  <a:lnTo>
                    <a:pt x="1226" y="149"/>
                  </a:lnTo>
                  <a:lnTo>
                    <a:pt x="1227" y="148"/>
                  </a:lnTo>
                  <a:lnTo>
                    <a:pt x="1228" y="148"/>
                  </a:lnTo>
                  <a:lnTo>
                    <a:pt x="1228" y="148"/>
                  </a:lnTo>
                  <a:lnTo>
                    <a:pt x="1227" y="148"/>
                  </a:lnTo>
                  <a:lnTo>
                    <a:pt x="1227" y="147"/>
                  </a:lnTo>
                  <a:lnTo>
                    <a:pt x="1229" y="147"/>
                  </a:lnTo>
                  <a:lnTo>
                    <a:pt x="1230" y="146"/>
                  </a:lnTo>
                  <a:lnTo>
                    <a:pt x="1235" y="145"/>
                  </a:lnTo>
                  <a:lnTo>
                    <a:pt x="1235" y="144"/>
                  </a:lnTo>
                  <a:lnTo>
                    <a:pt x="1236" y="146"/>
                  </a:lnTo>
                  <a:lnTo>
                    <a:pt x="1240" y="146"/>
                  </a:lnTo>
                  <a:lnTo>
                    <a:pt x="1241" y="146"/>
                  </a:lnTo>
                  <a:lnTo>
                    <a:pt x="1242" y="145"/>
                  </a:lnTo>
                  <a:lnTo>
                    <a:pt x="1244" y="143"/>
                  </a:lnTo>
                  <a:lnTo>
                    <a:pt x="1246" y="143"/>
                  </a:lnTo>
                  <a:lnTo>
                    <a:pt x="1248" y="144"/>
                  </a:lnTo>
                  <a:lnTo>
                    <a:pt x="1249" y="146"/>
                  </a:lnTo>
                  <a:lnTo>
                    <a:pt x="1251" y="147"/>
                  </a:lnTo>
                  <a:lnTo>
                    <a:pt x="1250" y="151"/>
                  </a:lnTo>
                  <a:lnTo>
                    <a:pt x="1250" y="153"/>
                  </a:lnTo>
                  <a:lnTo>
                    <a:pt x="1250" y="155"/>
                  </a:lnTo>
                  <a:lnTo>
                    <a:pt x="1250" y="157"/>
                  </a:lnTo>
                  <a:lnTo>
                    <a:pt x="1254" y="159"/>
                  </a:lnTo>
                  <a:lnTo>
                    <a:pt x="1257" y="159"/>
                  </a:lnTo>
                  <a:lnTo>
                    <a:pt x="1258" y="160"/>
                  </a:lnTo>
                  <a:lnTo>
                    <a:pt x="1256" y="165"/>
                  </a:lnTo>
                  <a:lnTo>
                    <a:pt x="1256" y="167"/>
                  </a:lnTo>
                  <a:lnTo>
                    <a:pt x="1256" y="168"/>
                  </a:lnTo>
                  <a:lnTo>
                    <a:pt x="1257" y="169"/>
                  </a:lnTo>
                  <a:lnTo>
                    <a:pt x="1256" y="171"/>
                  </a:lnTo>
                  <a:lnTo>
                    <a:pt x="1256" y="171"/>
                  </a:lnTo>
                  <a:lnTo>
                    <a:pt x="1255" y="172"/>
                  </a:lnTo>
                  <a:lnTo>
                    <a:pt x="1255" y="173"/>
                  </a:lnTo>
                  <a:lnTo>
                    <a:pt x="1254" y="173"/>
                  </a:lnTo>
                  <a:lnTo>
                    <a:pt x="1252" y="174"/>
                  </a:lnTo>
                  <a:lnTo>
                    <a:pt x="1250" y="174"/>
                  </a:lnTo>
                  <a:lnTo>
                    <a:pt x="1248" y="174"/>
                  </a:lnTo>
                  <a:lnTo>
                    <a:pt x="1244" y="178"/>
                  </a:lnTo>
                  <a:lnTo>
                    <a:pt x="1241" y="179"/>
                  </a:lnTo>
                  <a:lnTo>
                    <a:pt x="1239" y="181"/>
                  </a:lnTo>
                  <a:lnTo>
                    <a:pt x="1237" y="181"/>
                  </a:lnTo>
                  <a:lnTo>
                    <a:pt x="1235" y="180"/>
                  </a:lnTo>
                  <a:lnTo>
                    <a:pt x="1232" y="177"/>
                  </a:lnTo>
                  <a:lnTo>
                    <a:pt x="1232" y="176"/>
                  </a:lnTo>
                  <a:lnTo>
                    <a:pt x="1229" y="173"/>
                  </a:lnTo>
                  <a:lnTo>
                    <a:pt x="1227" y="171"/>
                  </a:lnTo>
                  <a:lnTo>
                    <a:pt x="1225" y="171"/>
                  </a:lnTo>
                  <a:lnTo>
                    <a:pt x="1224" y="171"/>
                  </a:lnTo>
                  <a:lnTo>
                    <a:pt x="1223" y="171"/>
                  </a:lnTo>
                  <a:lnTo>
                    <a:pt x="1222" y="170"/>
                  </a:lnTo>
                  <a:lnTo>
                    <a:pt x="1221" y="171"/>
                  </a:lnTo>
                  <a:lnTo>
                    <a:pt x="1222" y="172"/>
                  </a:lnTo>
                  <a:lnTo>
                    <a:pt x="1225" y="172"/>
                  </a:lnTo>
                  <a:lnTo>
                    <a:pt x="1225" y="173"/>
                  </a:lnTo>
                  <a:lnTo>
                    <a:pt x="1225" y="174"/>
                  </a:lnTo>
                  <a:lnTo>
                    <a:pt x="1226" y="174"/>
                  </a:lnTo>
                  <a:lnTo>
                    <a:pt x="1225" y="175"/>
                  </a:lnTo>
                  <a:lnTo>
                    <a:pt x="1225" y="176"/>
                  </a:lnTo>
                  <a:lnTo>
                    <a:pt x="1227" y="177"/>
                  </a:lnTo>
                  <a:lnTo>
                    <a:pt x="1226" y="178"/>
                  </a:lnTo>
                  <a:lnTo>
                    <a:pt x="1226" y="179"/>
                  </a:lnTo>
                  <a:lnTo>
                    <a:pt x="1227" y="180"/>
                  </a:lnTo>
                  <a:lnTo>
                    <a:pt x="1227" y="181"/>
                  </a:lnTo>
                  <a:lnTo>
                    <a:pt x="1228" y="181"/>
                  </a:lnTo>
                  <a:lnTo>
                    <a:pt x="1229" y="181"/>
                  </a:lnTo>
                  <a:lnTo>
                    <a:pt x="1230" y="181"/>
                  </a:lnTo>
                  <a:lnTo>
                    <a:pt x="1230" y="183"/>
                  </a:lnTo>
                  <a:lnTo>
                    <a:pt x="1228" y="184"/>
                  </a:lnTo>
                  <a:lnTo>
                    <a:pt x="1227" y="185"/>
                  </a:lnTo>
                  <a:lnTo>
                    <a:pt x="1227" y="187"/>
                  </a:lnTo>
                  <a:lnTo>
                    <a:pt x="1227" y="189"/>
                  </a:lnTo>
                  <a:lnTo>
                    <a:pt x="1228" y="192"/>
                  </a:lnTo>
                  <a:lnTo>
                    <a:pt x="1230" y="195"/>
                  </a:lnTo>
                  <a:lnTo>
                    <a:pt x="1233" y="196"/>
                  </a:lnTo>
                  <a:lnTo>
                    <a:pt x="1236" y="198"/>
                  </a:lnTo>
                  <a:lnTo>
                    <a:pt x="1236" y="198"/>
                  </a:lnTo>
                  <a:lnTo>
                    <a:pt x="1233" y="198"/>
                  </a:lnTo>
                  <a:lnTo>
                    <a:pt x="1228" y="197"/>
                  </a:lnTo>
                  <a:lnTo>
                    <a:pt x="1224" y="196"/>
                  </a:lnTo>
                  <a:lnTo>
                    <a:pt x="1222" y="197"/>
                  </a:lnTo>
                  <a:lnTo>
                    <a:pt x="1222" y="199"/>
                  </a:lnTo>
                  <a:lnTo>
                    <a:pt x="1223" y="201"/>
                  </a:lnTo>
                  <a:lnTo>
                    <a:pt x="1224" y="202"/>
                  </a:lnTo>
                  <a:lnTo>
                    <a:pt x="1226" y="202"/>
                  </a:lnTo>
                  <a:lnTo>
                    <a:pt x="1227" y="202"/>
                  </a:lnTo>
                  <a:lnTo>
                    <a:pt x="1229" y="202"/>
                  </a:lnTo>
                  <a:lnTo>
                    <a:pt x="1230" y="201"/>
                  </a:lnTo>
                  <a:lnTo>
                    <a:pt x="1232" y="201"/>
                  </a:lnTo>
                  <a:lnTo>
                    <a:pt x="1233" y="200"/>
                  </a:lnTo>
                  <a:lnTo>
                    <a:pt x="1234" y="200"/>
                  </a:lnTo>
                  <a:lnTo>
                    <a:pt x="1231" y="202"/>
                  </a:lnTo>
                  <a:lnTo>
                    <a:pt x="1229" y="202"/>
                  </a:lnTo>
                  <a:lnTo>
                    <a:pt x="1228" y="203"/>
                  </a:lnTo>
                  <a:lnTo>
                    <a:pt x="1225" y="204"/>
                  </a:lnTo>
                  <a:lnTo>
                    <a:pt x="1224" y="204"/>
                  </a:lnTo>
                  <a:lnTo>
                    <a:pt x="1225" y="205"/>
                  </a:lnTo>
                  <a:lnTo>
                    <a:pt x="1225" y="206"/>
                  </a:lnTo>
                  <a:lnTo>
                    <a:pt x="1221" y="208"/>
                  </a:lnTo>
                  <a:lnTo>
                    <a:pt x="1221" y="208"/>
                  </a:lnTo>
                  <a:lnTo>
                    <a:pt x="1222" y="208"/>
                  </a:lnTo>
                  <a:lnTo>
                    <a:pt x="1225" y="208"/>
                  </a:lnTo>
                  <a:lnTo>
                    <a:pt x="1227" y="208"/>
                  </a:lnTo>
                  <a:lnTo>
                    <a:pt x="1230" y="209"/>
                  </a:lnTo>
                  <a:lnTo>
                    <a:pt x="1229" y="209"/>
                  </a:lnTo>
                  <a:lnTo>
                    <a:pt x="1227" y="211"/>
                  </a:lnTo>
                  <a:lnTo>
                    <a:pt x="1225" y="212"/>
                  </a:lnTo>
                  <a:lnTo>
                    <a:pt x="1225" y="213"/>
                  </a:lnTo>
                  <a:lnTo>
                    <a:pt x="1223" y="214"/>
                  </a:lnTo>
                  <a:lnTo>
                    <a:pt x="1223" y="215"/>
                  </a:lnTo>
                  <a:lnTo>
                    <a:pt x="1224" y="217"/>
                  </a:lnTo>
                  <a:lnTo>
                    <a:pt x="1223" y="218"/>
                  </a:lnTo>
                  <a:lnTo>
                    <a:pt x="1223" y="216"/>
                  </a:lnTo>
                  <a:lnTo>
                    <a:pt x="1223" y="217"/>
                  </a:lnTo>
                  <a:lnTo>
                    <a:pt x="1223" y="219"/>
                  </a:lnTo>
                  <a:lnTo>
                    <a:pt x="1222" y="219"/>
                  </a:lnTo>
                  <a:lnTo>
                    <a:pt x="1223" y="220"/>
                  </a:lnTo>
                  <a:lnTo>
                    <a:pt x="1223" y="220"/>
                  </a:lnTo>
                  <a:lnTo>
                    <a:pt x="1222" y="220"/>
                  </a:lnTo>
                  <a:lnTo>
                    <a:pt x="1222" y="221"/>
                  </a:lnTo>
                  <a:lnTo>
                    <a:pt x="1222" y="221"/>
                  </a:lnTo>
                  <a:lnTo>
                    <a:pt x="1222" y="221"/>
                  </a:lnTo>
                  <a:lnTo>
                    <a:pt x="1223" y="222"/>
                  </a:lnTo>
                  <a:lnTo>
                    <a:pt x="1220" y="222"/>
                  </a:lnTo>
                  <a:lnTo>
                    <a:pt x="1220" y="225"/>
                  </a:lnTo>
                  <a:lnTo>
                    <a:pt x="1224" y="225"/>
                  </a:lnTo>
                  <a:lnTo>
                    <a:pt x="1224" y="223"/>
                  </a:lnTo>
                  <a:lnTo>
                    <a:pt x="1223" y="223"/>
                  </a:lnTo>
                  <a:lnTo>
                    <a:pt x="1221" y="223"/>
                  </a:lnTo>
                  <a:lnTo>
                    <a:pt x="1223" y="222"/>
                  </a:lnTo>
                  <a:lnTo>
                    <a:pt x="1225" y="222"/>
                  </a:lnTo>
                  <a:lnTo>
                    <a:pt x="1225" y="221"/>
                  </a:lnTo>
                  <a:lnTo>
                    <a:pt x="1227" y="220"/>
                  </a:lnTo>
                  <a:lnTo>
                    <a:pt x="1227" y="219"/>
                  </a:lnTo>
                  <a:lnTo>
                    <a:pt x="1227" y="219"/>
                  </a:lnTo>
                  <a:lnTo>
                    <a:pt x="1230" y="219"/>
                  </a:lnTo>
                  <a:lnTo>
                    <a:pt x="1231" y="218"/>
                  </a:lnTo>
                  <a:lnTo>
                    <a:pt x="1230" y="218"/>
                  </a:lnTo>
                  <a:lnTo>
                    <a:pt x="1233" y="218"/>
                  </a:lnTo>
                  <a:lnTo>
                    <a:pt x="1234" y="217"/>
                  </a:lnTo>
                  <a:lnTo>
                    <a:pt x="1236" y="215"/>
                  </a:lnTo>
                  <a:lnTo>
                    <a:pt x="1237" y="215"/>
                  </a:lnTo>
                  <a:lnTo>
                    <a:pt x="1236" y="214"/>
                  </a:lnTo>
                  <a:lnTo>
                    <a:pt x="1236" y="213"/>
                  </a:lnTo>
                  <a:lnTo>
                    <a:pt x="1235" y="212"/>
                  </a:lnTo>
                  <a:lnTo>
                    <a:pt x="1236" y="211"/>
                  </a:lnTo>
                  <a:lnTo>
                    <a:pt x="1237" y="211"/>
                  </a:lnTo>
                  <a:lnTo>
                    <a:pt x="1238" y="211"/>
                  </a:lnTo>
                  <a:lnTo>
                    <a:pt x="1238" y="209"/>
                  </a:lnTo>
                  <a:lnTo>
                    <a:pt x="1238" y="207"/>
                  </a:lnTo>
                  <a:lnTo>
                    <a:pt x="1237" y="205"/>
                  </a:lnTo>
                  <a:lnTo>
                    <a:pt x="1237" y="205"/>
                  </a:lnTo>
                  <a:lnTo>
                    <a:pt x="1237" y="204"/>
                  </a:lnTo>
                  <a:lnTo>
                    <a:pt x="1239" y="204"/>
                  </a:lnTo>
                  <a:lnTo>
                    <a:pt x="1240" y="200"/>
                  </a:lnTo>
                  <a:lnTo>
                    <a:pt x="1240" y="198"/>
                  </a:lnTo>
                  <a:lnTo>
                    <a:pt x="1240" y="198"/>
                  </a:lnTo>
                  <a:lnTo>
                    <a:pt x="1240" y="197"/>
                  </a:lnTo>
                  <a:lnTo>
                    <a:pt x="1240" y="197"/>
                  </a:lnTo>
                  <a:lnTo>
                    <a:pt x="1238" y="196"/>
                  </a:lnTo>
                  <a:lnTo>
                    <a:pt x="1240" y="195"/>
                  </a:lnTo>
                  <a:lnTo>
                    <a:pt x="1241" y="194"/>
                  </a:lnTo>
                  <a:lnTo>
                    <a:pt x="1246" y="194"/>
                  </a:lnTo>
                  <a:lnTo>
                    <a:pt x="1248" y="193"/>
                  </a:lnTo>
                  <a:lnTo>
                    <a:pt x="1254" y="192"/>
                  </a:lnTo>
                  <a:lnTo>
                    <a:pt x="1256" y="192"/>
                  </a:lnTo>
                  <a:lnTo>
                    <a:pt x="1258" y="191"/>
                  </a:lnTo>
                  <a:lnTo>
                    <a:pt x="1260" y="191"/>
                  </a:lnTo>
                  <a:lnTo>
                    <a:pt x="1261" y="190"/>
                  </a:lnTo>
                  <a:lnTo>
                    <a:pt x="1261" y="190"/>
                  </a:lnTo>
                  <a:lnTo>
                    <a:pt x="1263" y="189"/>
                  </a:lnTo>
                  <a:lnTo>
                    <a:pt x="1263" y="188"/>
                  </a:lnTo>
                  <a:lnTo>
                    <a:pt x="1268" y="189"/>
                  </a:lnTo>
                  <a:lnTo>
                    <a:pt x="1268" y="188"/>
                  </a:lnTo>
                  <a:lnTo>
                    <a:pt x="1270" y="188"/>
                  </a:lnTo>
                  <a:lnTo>
                    <a:pt x="1272" y="188"/>
                  </a:lnTo>
                  <a:lnTo>
                    <a:pt x="1275" y="188"/>
                  </a:lnTo>
                  <a:lnTo>
                    <a:pt x="1277" y="188"/>
                  </a:lnTo>
                  <a:lnTo>
                    <a:pt x="1278" y="187"/>
                  </a:lnTo>
                  <a:lnTo>
                    <a:pt x="1278" y="187"/>
                  </a:lnTo>
                  <a:lnTo>
                    <a:pt x="1280" y="187"/>
                  </a:lnTo>
                  <a:lnTo>
                    <a:pt x="1280" y="188"/>
                  </a:lnTo>
                  <a:lnTo>
                    <a:pt x="1282" y="190"/>
                  </a:lnTo>
                  <a:lnTo>
                    <a:pt x="1285" y="194"/>
                  </a:lnTo>
                  <a:lnTo>
                    <a:pt x="1285" y="196"/>
                  </a:lnTo>
                  <a:lnTo>
                    <a:pt x="1285" y="201"/>
                  </a:lnTo>
                  <a:lnTo>
                    <a:pt x="1287" y="202"/>
                  </a:lnTo>
                  <a:lnTo>
                    <a:pt x="1287" y="204"/>
                  </a:lnTo>
                  <a:lnTo>
                    <a:pt x="1286" y="205"/>
                  </a:lnTo>
                  <a:lnTo>
                    <a:pt x="1284" y="206"/>
                  </a:lnTo>
                  <a:lnTo>
                    <a:pt x="1285" y="208"/>
                  </a:lnTo>
                  <a:lnTo>
                    <a:pt x="1283" y="208"/>
                  </a:lnTo>
                  <a:lnTo>
                    <a:pt x="1280" y="208"/>
                  </a:lnTo>
                  <a:lnTo>
                    <a:pt x="1280" y="208"/>
                  </a:lnTo>
                  <a:lnTo>
                    <a:pt x="1277" y="208"/>
                  </a:lnTo>
                  <a:lnTo>
                    <a:pt x="1272" y="209"/>
                  </a:lnTo>
                  <a:lnTo>
                    <a:pt x="1271" y="210"/>
                  </a:lnTo>
                  <a:lnTo>
                    <a:pt x="1267" y="212"/>
                  </a:lnTo>
                  <a:lnTo>
                    <a:pt x="1267" y="213"/>
                  </a:lnTo>
                  <a:lnTo>
                    <a:pt x="1265" y="213"/>
                  </a:lnTo>
                  <a:lnTo>
                    <a:pt x="1265" y="214"/>
                  </a:lnTo>
                  <a:lnTo>
                    <a:pt x="1264" y="215"/>
                  </a:lnTo>
                  <a:lnTo>
                    <a:pt x="1266" y="216"/>
                  </a:lnTo>
                  <a:lnTo>
                    <a:pt x="1269" y="216"/>
                  </a:lnTo>
                  <a:lnTo>
                    <a:pt x="1270" y="215"/>
                  </a:lnTo>
                  <a:lnTo>
                    <a:pt x="1272" y="216"/>
                  </a:lnTo>
                  <a:lnTo>
                    <a:pt x="1274" y="216"/>
                  </a:lnTo>
                  <a:lnTo>
                    <a:pt x="1275" y="213"/>
                  </a:lnTo>
                  <a:lnTo>
                    <a:pt x="1274" y="212"/>
                  </a:lnTo>
                  <a:lnTo>
                    <a:pt x="1275" y="212"/>
                  </a:lnTo>
                  <a:lnTo>
                    <a:pt x="1277" y="211"/>
                  </a:lnTo>
                  <a:lnTo>
                    <a:pt x="1277" y="210"/>
                  </a:lnTo>
                  <a:lnTo>
                    <a:pt x="1277" y="209"/>
                  </a:lnTo>
                  <a:lnTo>
                    <a:pt x="1277" y="209"/>
                  </a:lnTo>
                  <a:lnTo>
                    <a:pt x="1279" y="209"/>
                  </a:lnTo>
                  <a:lnTo>
                    <a:pt x="1280" y="209"/>
                  </a:lnTo>
                  <a:lnTo>
                    <a:pt x="1281" y="209"/>
                  </a:lnTo>
                  <a:lnTo>
                    <a:pt x="1282" y="209"/>
                  </a:lnTo>
                  <a:lnTo>
                    <a:pt x="1284" y="209"/>
                  </a:lnTo>
                  <a:lnTo>
                    <a:pt x="1285" y="211"/>
                  </a:lnTo>
                  <a:lnTo>
                    <a:pt x="1285" y="213"/>
                  </a:lnTo>
                  <a:lnTo>
                    <a:pt x="1287" y="212"/>
                  </a:lnTo>
                  <a:lnTo>
                    <a:pt x="1288" y="212"/>
                  </a:lnTo>
                  <a:lnTo>
                    <a:pt x="1289" y="212"/>
                  </a:lnTo>
                  <a:lnTo>
                    <a:pt x="1289" y="212"/>
                  </a:lnTo>
                  <a:lnTo>
                    <a:pt x="1289" y="213"/>
                  </a:lnTo>
                  <a:lnTo>
                    <a:pt x="1287" y="215"/>
                  </a:lnTo>
                  <a:close/>
                  <a:moveTo>
                    <a:pt x="1012" y="556"/>
                  </a:moveTo>
                  <a:lnTo>
                    <a:pt x="1002" y="564"/>
                  </a:lnTo>
                  <a:lnTo>
                    <a:pt x="999" y="566"/>
                  </a:lnTo>
                  <a:lnTo>
                    <a:pt x="999" y="568"/>
                  </a:lnTo>
                  <a:lnTo>
                    <a:pt x="998" y="570"/>
                  </a:lnTo>
                  <a:lnTo>
                    <a:pt x="998" y="571"/>
                  </a:lnTo>
                  <a:lnTo>
                    <a:pt x="999" y="571"/>
                  </a:lnTo>
                  <a:lnTo>
                    <a:pt x="1000" y="571"/>
                  </a:lnTo>
                  <a:lnTo>
                    <a:pt x="1002" y="572"/>
                  </a:lnTo>
                  <a:lnTo>
                    <a:pt x="1002" y="573"/>
                  </a:lnTo>
                  <a:lnTo>
                    <a:pt x="1000" y="574"/>
                  </a:lnTo>
                  <a:lnTo>
                    <a:pt x="996" y="577"/>
                  </a:lnTo>
                  <a:lnTo>
                    <a:pt x="991" y="576"/>
                  </a:lnTo>
                  <a:lnTo>
                    <a:pt x="983" y="577"/>
                  </a:lnTo>
                  <a:lnTo>
                    <a:pt x="983" y="577"/>
                  </a:lnTo>
                  <a:lnTo>
                    <a:pt x="983" y="576"/>
                  </a:lnTo>
                  <a:lnTo>
                    <a:pt x="983" y="575"/>
                  </a:lnTo>
                  <a:lnTo>
                    <a:pt x="978" y="574"/>
                  </a:lnTo>
                  <a:lnTo>
                    <a:pt x="978" y="573"/>
                  </a:lnTo>
                  <a:lnTo>
                    <a:pt x="976" y="570"/>
                  </a:lnTo>
                  <a:lnTo>
                    <a:pt x="972" y="566"/>
                  </a:lnTo>
                  <a:lnTo>
                    <a:pt x="970" y="565"/>
                  </a:lnTo>
                  <a:lnTo>
                    <a:pt x="966" y="564"/>
                  </a:lnTo>
                  <a:lnTo>
                    <a:pt x="965" y="563"/>
                  </a:lnTo>
                  <a:lnTo>
                    <a:pt x="965" y="561"/>
                  </a:lnTo>
                  <a:lnTo>
                    <a:pt x="966" y="560"/>
                  </a:lnTo>
                  <a:lnTo>
                    <a:pt x="968" y="558"/>
                  </a:lnTo>
                  <a:lnTo>
                    <a:pt x="969" y="555"/>
                  </a:lnTo>
                  <a:lnTo>
                    <a:pt x="970" y="555"/>
                  </a:lnTo>
                  <a:lnTo>
                    <a:pt x="970" y="556"/>
                  </a:lnTo>
                  <a:lnTo>
                    <a:pt x="971" y="555"/>
                  </a:lnTo>
                  <a:lnTo>
                    <a:pt x="974" y="552"/>
                  </a:lnTo>
                  <a:lnTo>
                    <a:pt x="975" y="551"/>
                  </a:lnTo>
                  <a:lnTo>
                    <a:pt x="977" y="551"/>
                  </a:lnTo>
                  <a:lnTo>
                    <a:pt x="980" y="550"/>
                  </a:lnTo>
                  <a:lnTo>
                    <a:pt x="981" y="550"/>
                  </a:lnTo>
                  <a:lnTo>
                    <a:pt x="983" y="550"/>
                  </a:lnTo>
                  <a:lnTo>
                    <a:pt x="991" y="548"/>
                  </a:lnTo>
                  <a:lnTo>
                    <a:pt x="992" y="548"/>
                  </a:lnTo>
                  <a:lnTo>
                    <a:pt x="992" y="549"/>
                  </a:lnTo>
                  <a:lnTo>
                    <a:pt x="991" y="549"/>
                  </a:lnTo>
                  <a:lnTo>
                    <a:pt x="991" y="550"/>
                  </a:lnTo>
                  <a:lnTo>
                    <a:pt x="991" y="551"/>
                  </a:lnTo>
                  <a:lnTo>
                    <a:pt x="991" y="552"/>
                  </a:lnTo>
                  <a:lnTo>
                    <a:pt x="985" y="554"/>
                  </a:lnTo>
                  <a:lnTo>
                    <a:pt x="984" y="555"/>
                  </a:lnTo>
                  <a:lnTo>
                    <a:pt x="983" y="555"/>
                  </a:lnTo>
                  <a:lnTo>
                    <a:pt x="982" y="556"/>
                  </a:lnTo>
                  <a:lnTo>
                    <a:pt x="983" y="557"/>
                  </a:lnTo>
                  <a:lnTo>
                    <a:pt x="983" y="557"/>
                  </a:lnTo>
                  <a:lnTo>
                    <a:pt x="983" y="557"/>
                  </a:lnTo>
                  <a:lnTo>
                    <a:pt x="984" y="557"/>
                  </a:lnTo>
                  <a:lnTo>
                    <a:pt x="984" y="557"/>
                  </a:lnTo>
                  <a:lnTo>
                    <a:pt x="984" y="556"/>
                  </a:lnTo>
                  <a:lnTo>
                    <a:pt x="985" y="555"/>
                  </a:lnTo>
                  <a:lnTo>
                    <a:pt x="990" y="553"/>
                  </a:lnTo>
                  <a:lnTo>
                    <a:pt x="992" y="552"/>
                  </a:lnTo>
                  <a:lnTo>
                    <a:pt x="994" y="552"/>
                  </a:lnTo>
                  <a:lnTo>
                    <a:pt x="995" y="552"/>
                  </a:lnTo>
                  <a:lnTo>
                    <a:pt x="993" y="551"/>
                  </a:lnTo>
                  <a:lnTo>
                    <a:pt x="993" y="549"/>
                  </a:lnTo>
                  <a:lnTo>
                    <a:pt x="996" y="548"/>
                  </a:lnTo>
                  <a:lnTo>
                    <a:pt x="1000" y="548"/>
                  </a:lnTo>
                  <a:lnTo>
                    <a:pt x="1000" y="549"/>
                  </a:lnTo>
                  <a:lnTo>
                    <a:pt x="1002" y="550"/>
                  </a:lnTo>
                  <a:lnTo>
                    <a:pt x="1002" y="551"/>
                  </a:lnTo>
                  <a:lnTo>
                    <a:pt x="1003" y="551"/>
                  </a:lnTo>
                  <a:lnTo>
                    <a:pt x="1004" y="552"/>
                  </a:lnTo>
                  <a:lnTo>
                    <a:pt x="1003" y="553"/>
                  </a:lnTo>
                  <a:lnTo>
                    <a:pt x="1001" y="554"/>
                  </a:lnTo>
                  <a:lnTo>
                    <a:pt x="1000" y="555"/>
                  </a:lnTo>
                  <a:lnTo>
                    <a:pt x="997" y="556"/>
                  </a:lnTo>
                  <a:lnTo>
                    <a:pt x="996" y="557"/>
                  </a:lnTo>
                  <a:lnTo>
                    <a:pt x="996" y="557"/>
                  </a:lnTo>
                  <a:lnTo>
                    <a:pt x="997" y="557"/>
                  </a:lnTo>
                  <a:lnTo>
                    <a:pt x="995" y="558"/>
                  </a:lnTo>
                  <a:lnTo>
                    <a:pt x="994" y="559"/>
                  </a:lnTo>
                  <a:lnTo>
                    <a:pt x="995" y="559"/>
                  </a:lnTo>
                  <a:lnTo>
                    <a:pt x="995" y="559"/>
                  </a:lnTo>
                  <a:lnTo>
                    <a:pt x="997" y="558"/>
                  </a:lnTo>
                  <a:lnTo>
                    <a:pt x="997" y="557"/>
                  </a:lnTo>
                  <a:lnTo>
                    <a:pt x="998" y="557"/>
                  </a:lnTo>
                  <a:lnTo>
                    <a:pt x="1001" y="557"/>
                  </a:lnTo>
                  <a:lnTo>
                    <a:pt x="1004" y="555"/>
                  </a:lnTo>
                  <a:lnTo>
                    <a:pt x="1006" y="554"/>
                  </a:lnTo>
                  <a:lnTo>
                    <a:pt x="1005" y="556"/>
                  </a:lnTo>
                  <a:lnTo>
                    <a:pt x="1004" y="557"/>
                  </a:lnTo>
                  <a:lnTo>
                    <a:pt x="1005" y="557"/>
                  </a:lnTo>
                  <a:lnTo>
                    <a:pt x="1005" y="557"/>
                  </a:lnTo>
                  <a:lnTo>
                    <a:pt x="1002" y="557"/>
                  </a:lnTo>
                  <a:lnTo>
                    <a:pt x="1000" y="558"/>
                  </a:lnTo>
                  <a:lnTo>
                    <a:pt x="1000" y="560"/>
                  </a:lnTo>
                  <a:lnTo>
                    <a:pt x="1002" y="561"/>
                  </a:lnTo>
                  <a:lnTo>
                    <a:pt x="1002" y="562"/>
                  </a:lnTo>
                  <a:lnTo>
                    <a:pt x="1000" y="563"/>
                  </a:lnTo>
                  <a:lnTo>
                    <a:pt x="1002" y="562"/>
                  </a:lnTo>
                  <a:lnTo>
                    <a:pt x="1003" y="561"/>
                  </a:lnTo>
                  <a:lnTo>
                    <a:pt x="1001" y="559"/>
                  </a:lnTo>
                  <a:lnTo>
                    <a:pt x="1001" y="559"/>
                  </a:lnTo>
                  <a:lnTo>
                    <a:pt x="1002" y="558"/>
                  </a:lnTo>
                  <a:lnTo>
                    <a:pt x="1005" y="559"/>
                  </a:lnTo>
                  <a:lnTo>
                    <a:pt x="1007" y="558"/>
                  </a:lnTo>
                  <a:lnTo>
                    <a:pt x="1008" y="557"/>
                  </a:lnTo>
                  <a:lnTo>
                    <a:pt x="1009" y="554"/>
                  </a:lnTo>
                  <a:lnTo>
                    <a:pt x="1012" y="553"/>
                  </a:lnTo>
                  <a:lnTo>
                    <a:pt x="1013" y="553"/>
                  </a:lnTo>
                  <a:lnTo>
                    <a:pt x="1013" y="554"/>
                  </a:lnTo>
                  <a:lnTo>
                    <a:pt x="1012" y="556"/>
                  </a:lnTo>
                  <a:close/>
                  <a:moveTo>
                    <a:pt x="967" y="555"/>
                  </a:moveTo>
                  <a:lnTo>
                    <a:pt x="968" y="556"/>
                  </a:lnTo>
                  <a:lnTo>
                    <a:pt x="967" y="557"/>
                  </a:lnTo>
                  <a:lnTo>
                    <a:pt x="965" y="560"/>
                  </a:lnTo>
                  <a:lnTo>
                    <a:pt x="964" y="561"/>
                  </a:lnTo>
                  <a:lnTo>
                    <a:pt x="965" y="563"/>
                  </a:lnTo>
                  <a:lnTo>
                    <a:pt x="964" y="563"/>
                  </a:lnTo>
                  <a:lnTo>
                    <a:pt x="963" y="561"/>
                  </a:lnTo>
                  <a:lnTo>
                    <a:pt x="962" y="560"/>
                  </a:lnTo>
                  <a:lnTo>
                    <a:pt x="962" y="558"/>
                  </a:lnTo>
                  <a:lnTo>
                    <a:pt x="961" y="557"/>
                  </a:lnTo>
                  <a:lnTo>
                    <a:pt x="961" y="556"/>
                  </a:lnTo>
                  <a:lnTo>
                    <a:pt x="966" y="554"/>
                  </a:lnTo>
                  <a:lnTo>
                    <a:pt x="967" y="555"/>
                  </a:lnTo>
                  <a:close/>
                  <a:moveTo>
                    <a:pt x="1286" y="272"/>
                  </a:moveTo>
                  <a:lnTo>
                    <a:pt x="1287" y="272"/>
                  </a:lnTo>
                  <a:lnTo>
                    <a:pt x="1286" y="274"/>
                  </a:lnTo>
                  <a:lnTo>
                    <a:pt x="1284" y="276"/>
                  </a:lnTo>
                  <a:lnTo>
                    <a:pt x="1282" y="277"/>
                  </a:lnTo>
                  <a:lnTo>
                    <a:pt x="1283" y="275"/>
                  </a:lnTo>
                  <a:lnTo>
                    <a:pt x="1283" y="275"/>
                  </a:lnTo>
                  <a:lnTo>
                    <a:pt x="1284" y="275"/>
                  </a:lnTo>
                  <a:lnTo>
                    <a:pt x="1285" y="273"/>
                  </a:lnTo>
                  <a:lnTo>
                    <a:pt x="1283" y="274"/>
                  </a:lnTo>
                  <a:lnTo>
                    <a:pt x="1284" y="273"/>
                  </a:lnTo>
                  <a:lnTo>
                    <a:pt x="1281" y="272"/>
                  </a:lnTo>
                  <a:lnTo>
                    <a:pt x="1283" y="273"/>
                  </a:lnTo>
                  <a:lnTo>
                    <a:pt x="1284" y="273"/>
                  </a:lnTo>
                  <a:lnTo>
                    <a:pt x="1286" y="272"/>
                  </a:lnTo>
                  <a:close/>
                  <a:moveTo>
                    <a:pt x="1260" y="306"/>
                  </a:moveTo>
                  <a:lnTo>
                    <a:pt x="1260" y="307"/>
                  </a:lnTo>
                  <a:lnTo>
                    <a:pt x="1258" y="307"/>
                  </a:lnTo>
                  <a:lnTo>
                    <a:pt x="1258" y="307"/>
                  </a:lnTo>
                  <a:lnTo>
                    <a:pt x="1258" y="308"/>
                  </a:lnTo>
                  <a:lnTo>
                    <a:pt x="1257" y="308"/>
                  </a:lnTo>
                  <a:lnTo>
                    <a:pt x="1256" y="309"/>
                  </a:lnTo>
                  <a:lnTo>
                    <a:pt x="1256" y="310"/>
                  </a:lnTo>
                  <a:lnTo>
                    <a:pt x="1254" y="310"/>
                  </a:lnTo>
                  <a:lnTo>
                    <a:pt x="1254" y="310"/>
                  </a:lnTo>
                  <a:lnTo>
                    <a:pt x="1254" y="308"/>
                  </a:lnTo>
                  <a:lnTo>
                    <a:pt x="1256" y="307"/>
                  </a:lnTo>
                  <a:lnTo>
                    <a:pt x="1260" y="306"/>
                  </a:lnTo>
                  <a:lnTo>
                    <a:pt x="1260" y="306"/>
                  </a:lnTo>
                  <a:close/>
                  <a:moveTo>
                    <a:pt x="1269" y="315"/>
                  </a:moveTo>
                  <a:lnTo>
                    <a:pt x="1270" y="315"/>
                  </a:lnTo>
                  <a:lnTo>
                    <a:pt x="1269" y="317"/>
                  </a:lnTo>
                  <a:lnTo>
                    <a:pt x="1268" y="318"/>
                  </a:lnTo>
                  <a:lnTo>
                    <a:pt x="1268" y="318"/>
                  </a:lnTo>
                  <a:lnTo>
                    <a:pt x="1268" y="317"/>
                  </a:lnTo>
                  <a:lnTo>
                    <a:pt x="1266" y="316"/>
                  </a:lnTo>
                  <a:lnTo>
                    <a:pt x="1268" y="316"/>
                  </a:lnTo>
                  <a:lnTo>
                    <a:pt x="1269" y="315"/>
                  </a:lnTo>
                  <a:lnTo>
                    <a:pt x="1269" y="316"/>
                  </a:lnTo>
                  <a:lnTo>
                    <a:pt x="1269" y="315"/>
                  </a:lnTo>
                  <a:close/>
                  <a:moveTo>
                    <a:pt x="1274" y="310"/>
                  </a:moveTo>
                  <a:lnTo>
                    <a:pt x="1274" y="310"/>
                  </a:lnTo>
                  <a:lnTo>
                    <a:pt x="1273" y="311"/>
                  </a:lnTo>
                  <a:lnTo>
                    <a:pt x="1273" y="312"/>
                  </a:lnTo>
                  <a:lnTo>
                    <a:pt x="1272" y="312"/>
                  </a:lnTo>
                  <a:lnTo>
                    <a:pt x="1271" y="312"/>
                  </a:lnTo>
                  <a:lnTo>
                    <a:pt x="1271" y="310"/>
                  </a:lnTo>
                  <a:lnTo>
                    <a:pt x="1272" y="310"/>
                  </a:lnTo>
                  <a:lnTo>
                    <a:pt x="1272" y="310"/>
                  </a:lnTo>
                  <a:lnTo>
                    <a:pt x="1273" y="310"/>
                  </a:lnTo>
                  <a:lnTo>
                    <a:pt x="1274" y="310"/>
                  </a:lnTo>
                  <a:close/>
                  <a:moveTo>
                    <a:pt x="1287" y="262"/>
                  </a:moveTo>
                  <a:lnTo>
                    <a:pt x="1287" y="262"/>
                  </a:lnTo>
                  <a:lnTo>
                    <a:pt x="1287" y="261"/>
                  </a:lnTo>
                  <a:lnTo>
                    <a:pt x="1287" y="262"/>
                  </a:lnTo>
                  <a:lnTo>
                    <a:pt x="1288" y="262"/>
                  </a:lnTo>
                  <a:lnTo>
                    <a:pt x="1288" y="260"/>
                  </a:lnTo>
                  <a:lnTo>
                    <a:pt x="1286" y="261"/>
                  </a:lnTo>
                  <a:lnTo>
                    <a:pt x="1287" y="260"/>
                  </a:lnTo>
                  <a:lnTo>
                    <a:pt x="1288" y="260"/>
                  </a:lnTo>
                  <a:lnTo>
                    <a:pt x="1288" y="260"/>
                  </a:lnTo>
                  <a:lnTo>
                    <a:pt x="1288" y="262"/>
                  </a:lnTo>
                  <a:lnTo>
                    <a:pt x="1287" y="262"/>
                  </a:lnTo>
                  <a:close/>
                </a:path>
              </a:pathLst>
            </a:custGeom>
            <a:solidFill>
              <a:srgbClr val="843B62"/>
            </a:solidFill>
            <a:ln w="0">
              <a:solidFill>
                <a:srgbClr val="135C94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Freeform 15"/>
            <p:cNvSpPr>
              <a:spLocks noEditPoints="1"/>
            </p:cNvSpPr>
            <p:nvPr/>
          </p:nvSpPr>
          <p:spPr bwMode="auto">
            <a:xfrm>
              <a:off x="2517" y="1162"/>
              <a:ext cx="1243" cy="756"/>
            </a:xfrm>
            <a:custGeom>
              <a:avLst/>
              <a:gdLst/>
              <a:ahLst/>
              <a:cxnLst>
                <a:cxn ang="0">
                  <a:pos x="1227" y="378"/>
                </a:cxn>
                <a:cxn ang="0">
                  <a:pos x="1101" y="393"/>
                </a:cxn>
                <a:cxn ang="0">
                  <a:pos x="1073" y="409"/>
                </a:cxn>
                <a:cxn ang="0">
                  <a:pos x="1044" y="407"/>
                </a:cxn>
                <a:cxn ang="0">
                  <a:pos x="965" y="433"/>
                </a:cxn>
                <a:cxn ang="0">
                  <a:pos x="925" y="421"/>
                </a:cxn>
                <a:cxn ang="0">
                  <a:pos x="909" y="442"/>
                </a:cxn>
                <a:cxn ang="0">
                  <a:pos x="902" y="451"/>
                </a:cxn>
                <a:cxn ang="0">
                  <a:pos x="789" y="482"/>
                </a:cxn>
                <a:cxn ang="0">
                  <a:pos x="708" y="509"/>
                </a:cxn>
                <a:cxn ang="0">
                  <a:pos x="629" y="524"/>
                </a:cxn>
                <a:cxn ang="0">
                  <a:pos x="565" y="582"/>
                </a:cxn>
                <a:cxn ang="0">
                  <a:pos x="546" y="578"/>
                </a:cxn>
                <a:cxn ang="0">
                  <a:pos x="517" y="618"/>
                </a:cxn>
                <a:cxn ang="0">
                  <a:pos x="492" y="644"/>
                </a:cxn>
                <a:cxn ang="0">
                  <a:pos x="419" y="684"/>
                </a:cxn>
                <a:cxn ang="0">
                  <a:pos x="395" y="710"/>
                </a:cxn>
                <a:cxn ang="0">
                  <a:pos x="351" y="732"/>
                </a:cxn>
                <a:cxn ang="0">
                  <a:pos x="352" y="750"/>
                </a:cxn>
                <a:cxn ang="0">
                  <a:pos x="312" y="723"/>
                </a:cxn>
                <a:cxn ang="0">
                  <a:pos x="309" y="696"/>
                </a:cxn>
                <a:cxn ang="0">
                  <a:pos x="241" y="630"/>
                </a:cxn>
                <a:cxn ang="0">
                  <a:pos x="131" y="582"/>
                </a:cxn>
                <a:cxn ang="0">
                  <a:pos x="66" y="536"/>
                </a:cxn>
                <a:cxn ang="0">
                  <a:pos x="56" y="495"/>
                </a:cxn>
                <a:cxn ang="0">
                  <a:pos x="60" y="453"/>
                </a:cxn>
                <a:cxn ang="0">
                  <a:pos x="51" y="426"/>
                </a:cxn>
                <a:cxn ang="0">
                  <a:pos x="49" y="387"/>
                </a:cxn>
                <a:cxn ang="0">
                  <a:pos x="27" y="321"/>
                </a:cxn>
                <a:cxn ang="0">
                  <a:pos x="47" y="263"/>
                </a:cxn>
                <a:cxn ang="0">
                  <a:pos x="122" y="225"/>
                </a:cxn>
                <a:cxn ang="0">
                  <a:pos x="219" y="89"/>
                </a:cxn>
                <a:cxn ang="0">
                  <a:pos x="308" y="86"/>
                </a:cxn>
                <a:cxn ang="0">
                  <a:pos x="320" y="88"/>
                </a:cxn>
                <a:cxn ang="0">
                  <a:pos x="351" y="85"/>
                </a:cxn>
                <a:cxn ang="0">
                  <a:pos x="350" y="76"/>
                </a:cxn>
                <a:cxn ang="0">
                  <a:pos x="359" y="71"/>
                </a:cxn>
                <a:cxn ang="0">
                  <a:pos x="366" y="66"/>
                </a:cxn>
                <a:cxn ang="0">
                  <a:pos x="372" y="61"/>
                </a:cxn>
                <a:cxn ang="0">
                  <a:pos x="377" y="56"/>
                </a:cxn>
                <a:cxn ang="0">
                  <a:pos x="391" y="54"/>
                </a:cxn>
                <a:cxn ang="0">
                  <a:pos x="412" y="49"/>
                </a:cxn>
                <a:cxn ang="0">
                  <a:pos x="457" y="30"/>
                </a:cxn>
                <a:cxn ang="0">
                  <a:pos x="483" y="3"/>
                </a:cxn>
                <a:cxn ang="0">
                  <a:pos x="666" y="21"/>
                </a:cxn>
                <a:cxn ang="0">
                  <a:pos x="720" y="34"/>
                </a:cxn>
                <a:cxn ang="0">
                  <a:pos x="759" y="36"/>
                </a:cxn>
                <a:cxn ang="0">
                  <a:pos x="785" y="47"/>
                </a:cxn>
                <a:cxn ang="0">
                  <a:pos x="846" y="44"/>
                </a:cxn>
                <a:cxn ang="0">
                  <a:pos x="904" y="61"/>
                </a:cxn>
                <a:cxn ang="0">
                  <a:pos x="942" y="81"/>
                </a:cxn>
                <a:cxn ang="0">
                  <a:pos x="1022" y="99"/>
                </a:cxn>
                <a:cxn ang="0">
                  <a:pos x="1074" y="131"/>
                </a:cxn>
                <a:cxn ang="0">
                  <a:pos x="1139" y="154"/>
                </a:cxn>
                <a:cxn ang="0">
                  <a:pos x="1159" y="194"/>
                </a:cxn>
                <a:cxn ang="0">
                  <a:pos x="1174" y="234"/>
                </a:cxn>
                <a:cxn ang="0">
                  <a:pos x="1212" y="283"/>
                </a:cxn>
                <a:cxn ang="0">
                  <a:pos x="1198" y="320"/>
                </a:cxn>
                <a:cxn ang="0">
                  <a:pos x="1228" y="346"/>
                </a:cxn>
                <a:cxn ang="0">
                  <a:pos x="548" y="577"/>
                </a:cxn>
                <a:cxn ang="0">
                  <a:pos x="537" y="559"/>
                </a:cxn>
                <a:cxn ang="0">
                  <a:pos x="715" y="507"/>
                </a:cxn>
              </a:cxnLst>
              <a:rect l="0" t="0" r="r" b="b"/>
              <a:pathLst>
                <a:path w="1242" h="756">
                  <a:moveTo>
                    <a:pt x="1242" y="367"/>
                  </a:moveTo>
                  <a:lnTo>
                    <a:pt x="1242" y="368"/>
                  </a:lnTo>
                  <a:lnTo>
                    <a:pt x="1240" y="369"/>
                  </a:lnTo>
                  <a:lnTo>
                    <a:pt x="1239" y="370"/>
                  </a:lnTo>
                  <a:lnTo>
                    <a:pt x="1238" y="370"/>
                  </a:lnTo>
                  <a:lnTo>
                    <a:pt x="1239" y="368"/>
                  </a:lnTo>
                  <a:lnTo>
                    <a:pt x="1239" y="368"/>
                  </a:lnTo>
                  <a:lnTo>
                    <a:pt x="1237" y="368"/>
                  </a:lnTo>
                  <a:lnTo>
                    <a:pt x="1236" y="370"/>
                  </a:lnTo>
                  <a:lnTo>
                    <a:pt x="1235" y="370"/>
                  </a:lnTo>
                  <a:lnTo>
                    <a:pt x="1236" y="370"/>
                  </a:lnTo>
                  <a:lnTo>
                    <a:pt x="1234" y="371"/>
                  </a:lnTo>
                  <a:lnTo>
                    <a:pt x="1232" y="371"/>
                  </a:lnTo>
                  <a:lnTo>
                    <a:pt x="1229" y="372"/>
                  </a:lnTo>
                  <a:lnTo>
                    <a:pt x="1227" y="372"/>
                  </a:lnTo>
                  <a:lnTo>
                    <a:pt x="1226" y="373"/>
                  </a:lnTo>
                  <a:lnTo>
                    <a:pt x="1224" y="374"/>
                  </a:lnTo>
                  <a:lnTo>
                    <a:pt x="1221" y="373"/>
                  </a:lnTo>
                  <a:lnTo>
                    <a:pt x="1222" y="374"/>
                  </a:lnTo>
                  <a:lnTo>
                    <a:pt x="1219" y="375"/>
                  </a:lnTo>
                  <a:lnTo>
                    <a:pt x="1218" y="376"/>
                  </a:lnTo>
                  <a:lnTo>
                    <a:pt x="1219" y="377"/>
                  </a:lnTo>
                  <a:lnTo>
                    <a:pt x="1218" y="377"/>
                  </a:lnTo>
                  <a:lnTo>
                    <a:pt x="1217" y="378"/>
                  </a:lnTo>
                  <a:lnTo>
                    <a:pt x="1214" y="378"/>
                  </a:lnTo>
                  <a:lnTo>
                    <a:pt x="1213" y="378"/>
                  </a:lnTo>
                  <a:lnTo>
                    <a:pt x="1210" y="379"/>
                  </a:lnTo>
                  <a:lnTo>
                    <a:pt x="1212" y="379"/>
                  </a:lnTo>
                  <a:lnTo>
                    <a:pt x="1216" y="379"/>
                  </a:lnTo>
                  <a:lnTo>
                    <a:pt x="1220" y="379"/>
                  </a:lnTo>
                  <a:lnTo>
                    <a:pt x="1225" y="380"/>
                  </a:lnTo>
                  <a:lnTo>
                    <a:pt x="1226" y="379"/>
                  </a:lnTo>
                  <a:lnTo>
                    <a:pt x="1227" y="378"/>
                  </a:lnTo>
                  <a:lnTo>
                    <a:pt x="1227" y="375"/>
                  </a:lnTo>
                  <a:lnTo>
                    <a:pt x="1229" y="374"/>
                  </a:lnTo>
                  <a:lnTo>
                    <a:pt x="1230" y="374"/>
                  </a:lnTo>
                  <a:lnTo>
                    <a:pt x="1233" y="374"/>
                  </a:lnTo>
                  <a:lnTo>
                    <a:pt x="1235" y="375"/>
                  </a:lnTo>
                  <a:lnTo>
                    <a:pt x="1237" y="375"/>
                  </a:lnTo>
                  <a:lnTo>
                    <a:pt x="1237" y="377"/>
                  </a:lnTo>
                  <a:lnTo>
                    <a:pt x="1233" y="380"/>
                  </a:lnTo>
                  <a:lnTo>
                    <a:pt x="1224" y="389"/>
                  </a:lnTo>
                  <a:lnTo>
                    <a:pt x="1222" y="390"/>
                  </a:lnTo>
                  <a:lnTo>
                    <a:pt x="1220" y="390"/>
                  </a:lnTo>
                  <a:lnTo>
                    <a:pt x="1219" y="390"/>
                  </a:lnTo>
                  <a:lnTo>
                    <a:pt x="1208" y="389"/>
                  </a:lnTo>
                  <a:lnTo>
                    <a:pt x="1193" y="390"/>
                  </a:lnTo>
                  <a:lnTo>
                    <a:pt x="1183" y="392"/>
                  </a:lnTo>
                  <a:lnTo>
                    <a:pt x="1162" y="397"/>
                  </a:lnTo>
                  <a:lnTo>
                    <a:pt x="1149" y="399"/>
                  </a:lnTo>
                  <a:lnTo>
                    <a:pt x="1144" y="400"/>
                  </a:lnTo>
                  <a:lnTo>
                    <a:pt x="1142" y="400"/>
                  </a:lnTo>
                  <a:lnTo>
                    <a:pt x="1135" y="401"/>
                  </a:lnTo>
                  <a:lnTo>
                    <a:pt x="1127" y="401"/>
                  </a:lnTo>
                  <a:lnTo>
                    <a:pt x="1117" y="402"/>
                  </a:lnTo>
                  <a:lnTo>
                    <a:pt x="1109" y="404"/>
                  </a:lnTo>
                  <a:lnTo>
                    <a:pt x="1106" y="403"/>
                  </a:lnTo>
                  <a:lnTo>
                    <a:pt x="1102" y="402"/>
                  </a:lnTo>
                  <a:lnTo>
                    <a:pt x="1100" y="400"/>
                  </a:lnTo>
                  <a:lnTo>
                    <a:pt x="1100" y="397"/>
                  </a:lnTo>
                  <a:lnTo>
                    <a:pt x="1098" y="397"/>
                  </a:lnTo>
                  <a:lnTo>
                    <a:pt x="1096" y="396"/>
                  </a:lnTo>
                  <a:lnTo>
                    <a:pt x="1096" y="395"/>
                  </a:lnTo>
                  <a:lnTo>
                    <a:pt x="1097" y="394"/>
                  </a:lnTo>
                  <a:lnTo>
                    <a:pt x="1101" y="393"/>
                  </a:lnTo>
                  <a:lnTo>
                    <a:pt x="1101" y="393"/>
                  </a:lnTo>
                  <a:lnTo>
                    <a:pt x="1099" y="392"/>
                  </a:lnTo>
                  <a:lnTo>
                    <a:pt x="1099" y="393"/>
                  </a:lnTo>
                  <a:lnTo>
                    <a:pt x="1099" y="393"/>
                  </a:lnTo>
                  <a:lnTo>
                    <a:pt x="1096" y="393"/>
                  </a:lnTo>
                  <a:lnTo>
                    <a:pt x="1095" y="394"/>
                  </a:lnTo>
                  <a:lnTo>
                    <a:pt x="1094" y="396"/>
                  </a:lnTo>
                  <a:lnTo>
                    <a:pt x="1093" y="395"/>
                  </a:lnTo>
                  <a:lnTo>
                    <a:pt x="1092" y="396"/>
                  </a:lnTo>
                  <a:lnTo>
                    <a:pt x="1093" y="397"/>
                  </a:lnTo>
                  <a:lnTo>
                    <a:pt x="1095" y="397"/>
                  </a:lnTo>
                  <a:lnTo>
                    <a:pt x="1096" y="398"/>
                  </a:lnTo>
                  <a:lnTo>
                    <a:pt x="1097" y="400"/>
                  </a:lnTo>
                  <a:lnTo>
                    <a:pt x="1096" y="400"/>
                  </a:lnTo>
                  <a:lnTo>
                    <a:pt x="1095" y="402"/>
                  </a:lnTo>
                  <a:lnTo>
                    <a:pt x="1094" y="402"/>
                  </a:lnTo>
                  <a:lnTo>
                    <a:pt x="1094" y="401"/>
                  </a:lnTo>
                  <a:lnTo>
                    <a:pt x="1093" y="402"/>
                  </a:lnTo>
                  <a:lnTo>
                    <a:pt x="1091" y="403"/>
                  </a:lnTo>
                  <a:lnTo>
                    <a:pt x="1090" y="404"/>
                  </a:lnTo>
                  <a:lnTo>
                    <a:pt x="1088" y="405"/>
                  </a:lnTo>
                  <a:lnTo>
                    <a:pt x="1091" y="405"/>
                  </a:lnTo>
                  <a:lnTo>
                    <a:pt x="1093" y="404"/>
                  </a:lnTo>
                  <a:lnTo>
                    <a:pt x="1096" y="404"/>
                  </a:lnTo>
                  <a:lnTo>
                    <a:pt x="1098" y="403"/>
                  </a:lnTo>
                  <a:lnTo>
                    <a:pt x="1099" y="403"/>
                  </a:lnTo>
                  <a:lnTo>
                    <a:pt x="1100" y="403"/>
                  </a:lnTo>
                  <a:lnTo>
                    <a:pt x="1101" y="403"/>
                  </a:lnTo>
                  <a:lnTo>
                    <a:pt x="1100" y="404"/>
                  </a:lnTo>
                  <a:lnTo>
                    <a:pt x="1099" y="405"/>
                  </a:lnTo>
                  <a:lnTo>
                    <a:pt x="1087" y="407"/>
                  </a:lnTo>
                  <a:lnTo>
                    <a:pt x="1070" y="410"/>
                  </a:lnTo>
                  <a:lnTo>
                    <a:pt x="1070" y="409"/>
                  </a:lnTo>
                  <a:lnTo>
                    <a:pt x="1073" y="409"/>
                  </a:lnTo>
                  <a:lnTo>
                    <a:pt x="1074" y="408"/>
                  </a:lnTo>
                  <a:lnTo>
                    <a:pt x="1075" y="407"/>
                  </a:lnTo>
                  <a:lnTo>
                    <a:pt x="1075" y="406"/>
                  </a:lnTo>
                  <a:lnTo>
                    <a:pt x="1074" y="406"/>
                  </a:lnTo>
                  <a:lnTo>
                    <a:pt x="1074" y="407"/>
                  </a:lnTo>
                  <a:lnTo>
                    <a:pt x="1073" y="408"/>
                  </a:lnTo>
                  <a:lnTo>
                    <a:pt x="1072" y="408"/>
                  </a:lnTo>
                  <a:lnTo>
                    <a:pt x="1072" y="404"/>
                  </a:lnTo>
                  <a:lnTo>
                    <a:pt x="1072" y="404"/>
                  </a:lnTo>
                  <a:lnTo>
                    <a:pt x="1071" y="405"/>
                  </a:lnTo>
                  <a:lnTo>
                    <a:pt x="1070" y="405"/>
                  </a:lnTo>
                  <a:lnTo>
                    <a:pt x="1067" y="401"/>
                  </a:lnTo>
                  <a:lnTo>
                    <a:pt x="1066" y="402"/>
                  </a:lnTo>
                  <a:lnTo>
                    <a:pt x="1068" y="405"/>
                  </a:lnTo>
                  <a:lnTo>
                    <a:pt x="1068" y="406"/>
                  </a:lnTo>
                  <a:lnTo>
                    <a:pt x="1069" y="407"/>
                  </a:lnTo>
                  <a:lnTo>
                    <a:pt x="1069" y="408"/>
                  </a:lnTo>
                  <a:lnTo>
                    <a:pt x="1068" y="408"/>
                  </a:lnTo>
                  <a:lnTo>
                    <a:pt x="1062" y="410"/>
                  </a:lnTo>
                  <a:lnTo>
                    <a:pt x="1061" y="411"/>
                  </a:lnTo>
                  <a:lnTo>
                    <a:pt x="1063" y="411"/>
                  </a:lnTo>
                  <a:lnTo>
                    <a:pt x="1063" y="412"/>
                  </a:lnTo>
                  <a:lnTo>
                    <a:pt x="1062" y="412"/>
                  </a:lnTo>
                  <a:lnTo>
                    <a:pt x="1053" y="414"/>
                  </a:lnTo>
                  <a:lnTo>
                    <a:pt x="1051" y="414"/>
                  </a:lnTo>
                  <a:lnTo>
                    <a:pt x="1051" y="412"/>
                  </a:lnTo>
                  <a:lnTo>
                    <a:pt x="1051" y="412"/>
                  </a:lnTo>
                  <a:lnTo>
                    <a:pt x="1051" y="411"/>
                  </a:lnTo>
                  <a:lnTo>
                    <a:pt x="1049" y="411"/>
                  </a:lnTo>
                  <a:lnTo>
                    <a:pt x="1046" y="410"/>
                  </a:lnTo>
                  <a:lnTo>
                    <a:pt x="1045" y="409"/>
                  </a:lnTo>
                  <a:lnTo>
                    <a:pt x="1044" y="408"/>
                  </a:lnTo>
                  <a:lnTo>
                    <a:pt x="1044" y="407"/>
                  </a:lnTo>
                  <a:lnTo>
                    <a:pt x="1045" y="407"/>
                  </a:lnTo>
                  <a:lnTo>
                    <a:pt x="1045" y="406"/>
                  </a:lnTo>
                  <a:lnTo>
                    <a:pt x="1044" y="407"/>
                  </a:lnTo>
                  <a:lnTo>
                    <a:pt x="1044" y="409"/>
                  </a:lnTo>
                  <a:lnTo>
                    <a:pt x="1043" y="409"/>
                  </a:lnTo>
                  <a:lnTo>
                    <a:pt x="1043" y="410"/>
                  </a:lnTo>
                  <a:lnTo>
                    <a:pt x="1040" y="409"/>
                  </a:lnTo>
                  <a:lnTo>
                    <a:pt x="1040" y="409"/>
                  </a:lnTo>
                  <a:lnTo>
                    <a:pt x="1040" y="410"/>
                  </a:lnTo>
                  <a:lnTo>
                    <a:pt x="1041" y="411"/>
                  </a:lnTo>
                  <a:lnTo>
                    <a:pt x="1041" y="411"/>
                  </a:lnTo>
                  <a:lnTo>
                    <a:pt x="1037" y="414"/>
                  </a:lnTo>
                  <a:lnTo>
                    <a:pt x="1034" y="414"/>
                  </a:lnTo>
                  <a:lnTo>
                    <a:pt x="1031" y="415"/>
                  </a:lnTo>
                  <a:lnTo>
                    <a:pt x="1028" y="415"/>
                  </a:lnTo>
                  <a:lnTo>
                    <a:pt x="1028" y="415"/>
                  </a:lnTo>
                  <a:lnTo>
                    <a:pt x="1027" y="416"/>
                  </a:lnTo>
                  <a:lnTo>
                    <a:pt x="1027" y="416"/>
                  </a:lnTo>
                  <a:lnTo>
                    <a:pt x="1031" y="417"/>
                  </a:lnTo>
                  <a:lnTo>
                    <a:pt x="1034" y="416"/>
                  </a:lnTo>
                  <a:lnTo>
                    <a:pt x="1036" y="416"/>
                  </a:lnTo>
                  <a:lnTo>
                    <a:pt x="1039" y="414"/>
                  </a:lnTo>
                  <a:lnTo>
                    <a:pt x="1043" y="413"/>
                  </a:lnTo>
                  <a:lnTo>
                    <a:pt x="1045" y="414"/>
                  </a:lnTo>
                  <a:lnTo>
                    <a:pt x="1045" y="414"/>
                  </a:lnTo>
                  <a:lnTo>
                    <a:pt x="1044" y="415"/>
                  </a:lnTo>
                  <a:lnTo>
                    <a:pt x="1033" y="417"/>
                  </a:lnTo>
                  <a:lnTo>
                    <a:pt x="1026" y="418"/>
                  </a:lnTo>
                  <a:lnTo>
                    <a:pt x="1015" y="421"/>
                  </a:lnTo>
                  <a:lnTo>
                    <a:pt x="1008" y="422"/>
                  </a:lnTo>
                  <a:lnTo>
                    <a:pt x="983" y="429"/>
                  </a:lnTo>
                  <a:lnTo>
                    <a:pt x="966" y="433"/>
                  </a:lnTo>
                  <a:lnTo>
                    <a:pt x="965" y="433"/>
                  </a:lnTo>
                  <a:lnTo>
                    <a:pt x="956" y="435"/>
                  </a:lnTo>
                  <a:lnTo>
                    <a:pt x="947" y="438"/>
                  </a:lnTo>
                  <a:lnTo>
                    <a:pt x="947" y="439"/>
                  </a:lnTo>
                  <a:lnTo>
                    <a:pt x="946" y="440"/>
                  </a:lnTo>
                  <a:lnTo>
                    <a:pt x="946" y="441"/>
                  </a:lnTo>
                  <a:lnTo>
                    <a:pt x="945" y="442"/>
                  </a:lnTo>
                  <a:lnTo>
                    <a:pt x="941" y="442"/>
                  </a:lnTo>
                  <a:lnTo>
                    <a:pt x="937" y="445"/>
                  </a:lnTo>
                  <a:lnTo>
                    <a:pt x="932" y="445"/>
                  </a:lnTo>
                  <a:lnTo>
                    <a:pt x="931" y="445"/>
                  </a:lnTo>
                  <a:lnTo>
                    <a:pt x="930" y="445"/>
                  </a:lnTo>
                  <a:lnTo>
                    <a:pt x="928" y="443"/>
                  </a:lnTo>
                  <a:lnTo>
                    <a:pt x="928" y="441"/>
                  </a:lnTo>
                  <a:lnTo>
                    <a:pt x="927" y="437"/>
                  </a:lnTo>
                  <a:lnTo>
                    <a:pt x="926" y="432"/>
                  </a:lnTo>
                  <a:lnTo>
                    <a:pt x="927" y="432"/>
                  </a:lnTo>
                  <a:lnTo>
                    <a:pt x="931" y="430"/>
                  </a:lnTo>
                  <a:lnTo>
                    <a:pt x="930" y="430"/>
                  </a:lnTo>
                  <a:lnTo>
                    <a:pt x="926" y="431"/>
                  </a:lnTo>
                  <a:lnTo>
                    <a:pt x="925" y="429"/>
                  </a:lnTo>
                  <a:lnTo>
                    <a:pt x="925" y="428"/>
                  </a:lnTo>
                  <a:lnTo>
                    <a:pt x="927" y="425"/>
                  </a:lnTo>
                  <a:lnTo>
                    <a:pt x="927" y="423"/>
                  </a:lnTo>
                  <a:lnTo>
                    <a:pt x="927" y="422"/>
                  </a:lnTo>
                  <a:lnTo>
                    <a:pt x="926" y="423"/>
                  </a:lnTo>
                  <a:lnTo>
                    <a:pt x="925" y="422"/>
                  </a:lnTo>
                  <a:lnTo>
                    <a:pt x="926" y="421"/>
                  </a:lnTo>
                  <a:lnTo>
                    <a:pt x="926" y="420"/>
                  </a:lnTo>
                  <a:lnTo>
                    <a:pt x="925" y="420"/>
                  </a:lnTo>
                  <a:lnTo>
                    <a:pt x="923" y="420"/>
                  </a:lnTo>
                  <a:lnTo>
                    <a:pt x="924" y="420"/>
                  </a:lnTo>
                  <a:lnTo>
                    <a:pt x="925" y="421"/>
                  </a:lnTo>
                  <a:lnTo>
                    <a:pt x="925" y="421"/>
                  </a:lnTo>
                  <a:lnTo>
                    <a:pt x="924" y="422"/>
                  </a:lnTo>
                  <a:lnTo>
                    <a:pt x="924" y="422"/>
                  </a:lnTo>
                  <a:lnTo>
                    <a:pt x="926" y="424"/>
                  </a:lnTo>
                  <a:lnTo>
                    <a:pt x="925" y="426"/>
                  </a:lnTo>
                  <a:lnTo>
                    <a:pt x="924" y="427"/>
                  </a:lnTo>
                  <a:lnTo>
                    <a:pt x="924" y="428"/>
                  </a:lnTo>
                  <a:lnTo>
                    <a:pt x="922" y="429"/>
                  </a:lnTo>
                  <a:lnTo>
                    <a:pt x="920" y="429"/>
                  </a:lnTo>
                  <a:lnTo>
                    <a:pt x="919" y="429"/>
                  </a:lnTo>
                  <a:lnTo>
                    <a:pt x="917" y="427"/>
                  </a:lnTo>
                  <a:lnTo>
                    <a:pt x="914" y="426"/>
                  </a:lnTo>
                  <a:lnTo>
                    <a:pt x="912" y="426"/>
                  </a:lnTo>
                  <a:lnTo>
                    <a:pt x="910" y="426"/>
                  </a:lnTo>
                  <a:lnTo>
                    <a:pt x="909" y="426"/>
                  </a:lnTo>
                  <a:lnTo>
                    <a:pt x="909" y="427"/>
                  </a:lnTo>
                  <a:lnTo>
                    <a:pt x="908" y="427"/>
                  </a:lnTo>
                  <a:lnTo>
                    <a:pt x="912" y="430"/>
                  </a:lnTo>
                  <a:lnTo>
                    <a:pt x="915" y="432"/>
                  </a:lnTo>
                  <a:lnTo>
                    <a:pt x="923" y="435"/>
                  </a:lnTo>
                  <a:lnTo>
                    <a:pt x="924" y="436"/>
                  </a:lnTo>
                  <a:lnTo>
                    <a:pt x="924" y="439"/>
                  </a:lnTo>
                  <a:lnTo>
                    <a:pt x="921" y="440"/>
                  </a:lnTo>
                  <a:lnTo>
                    <a:pt x="920" y="442"/>
                  </a:lnTo>
                  <a:lnTo>
                    <a:pt x="918" y="442"/>
                  </a:lnTo>
                  <a:lnTo>
                    <a:pt x="912" y="441"/>
                  </a:lnTo>
                  <a:lnTo>
                    <a:pt x="908" y="441"/>
                  </a:lnTo>
                  <a:lnTo>
                    <a:pt x="907" y="441"/>
                  </a:lnTo>
                  <a:lnTo>
                    <a:pt x="906" y="438"/>
                  </a:lnTo>
                  <a:lnTo>
                    <a:pt x="905" y="438"/>
                  </a:lnTo>
                  <a:lnTo>
                    <a:pt x="905" y="440"/>
                  </a:lnTo>
                  <a:lnTo>
                    <a:pt x="905" y="440"/>
                  </a:lnTo>
                  <a:lnTo>
                    <a:pt x="906" y="441"/>
                  </a:lnTo>
                  <a:lnTo>
                    <a:pt x="909" y="442"/>
                  </a:lnTo>
                  <a:lnTo>
                    <a:pt x="912" y="442"/>
                  </a:lnTo>
                  <a:lnTo>
                    <a:pt x="917" y="443"/>
                  </a:lnTo>
                  <a:lnTo>
                    <a:pt x="917" y="444"/>
                  </a:lnTo>
                  <a:lnTo>
                    <a:pt x="914" y="444"/>
                  </a:lnTo>
                  <a:lnTo>
                    <a:pt x="913" y="444"/>
                  </a:lnTo>
                  <a:lnTo>
                    <a:pt x="913" y="444"/>
                  </a:lnTo>
                  <a:lnTo>
                    <a:pt x="917" y="445"/>
                  </a:lnTo>
                  <a:lnTo>
                    <a:pt x="921" y="445"/>
                  </a:lnTo>
                  <a:lnTo>
                    <a:pt x="923" y="445"/>
                  </a:lnTo>
                  <a:lnTo>
                    <a:pt x="922" y="446"/>
                  </a:lnTo>
                  <a:lnTo>
                    <a:pt x="921" y="446"/>
                  </a:lnTo>
                  <a:lnTo>
                    <a:pt x="914" y="448"/>
                  </a:lnTo>
                  <a:lnTo>
                    <a:pt x="914" y="450"/>
                  </a:lnTo>
                  <a:lnTo>
                    <a:pt x="909" y="450"/>
                  </a:lnTo>
                  <a:lnTo>
                    <a:pt x="905" y="450"/>
                  </a:lnTo>
                  <a:lnTo>
                    <a:pt x="905" y="450"/>
                  </a:lnTo>
                  <a:lnTo>
                    <a:pt x="904" y="450"/>
                  </a:lnTo>
                  <a:lnTo>
                    <a:pt x="903" y="450"/>
                  </a:lnTo>
                  <a:lnTo>
                    <a:pt x="901" y="448"/>
                  </a:lnTo>
                  <a:lnTo>
                    <a:pt x="900" y="447"/>
                  </a:lnTo>
                  <a:lnTo>
                    <a:pt x="894" y="445"/>
                  </a:lnTo>
                  <a:lnTo>
                    <a:pt x="891" y="441"/>
                  </a:lnTo>
                  <a:lnTo>
                    <a:pt x="891" y="441"/>
                  </a:lnTo>
                  <a:lnTo>
                    <a:pt x="891" y="442"/>
                  </a:lnTo>
                  <a:lnTo>
                    <a:pt x="891" y="443"/>
                  </a:lnTo>
                  <a:lnTo>
                    <a:pt x="890" y="443"/>
                  </a:lnTo>
                  <a:lnTo>
                    <a:pt x="887" y="442"/>
                  </a:lnTo>
                  <a:lnTo>
                    <a:pt x="890" y="444"/>
                  </a:lnTo>
                  <a:lnTo>
                    <a:pt x="894" y="447"/>
                  </a:lnTo>
                  <a:lnTo>
                    <a:pt x="897" y="447"/>
                  </a:lnTo>
                  <a:lnTo>
                    <a:pt x="899" y="448"/>
                  </a:lnTo>
                  <a:lnTo>
                    <a:pt x="903" y="451"/>
                  </a:lnTo>
                  <a:lnTo>
                    <a:pt x="902" y="451"/>
                  </a:lnTo>
                  <a:lnTo>
                    <a:pt x="894" y="453"/>
                  </a:lnTo>
                  <a:lnTo>
                    <a:pt x="890" y="454"/>
                  </a:lnTo>
                  <a:lnTo>
                    <a:pt x="884" y="454"/>
                  </a:lnTo>
                  <a:lnTo>
                    <a:pt x="869" y="458"/>
                  </a:lnTo>
                  <a:lnTo>
                    <a:pt x="865" y="459"/>
                  </a:lnTo>
                  <a:lnTo>
                    <a:pt x="857" y="462"/>
                  </a:lnTo>
                  <a:lnTo>
                    <a:pt x="852" y="463"/>
                  </a:lnTo>
                  <a:lnTo>
                    <a:pt x="836" y="467"/>
                  </a:lnTo>
                  <a:lnTo>
                    <a:pt x="819" y="473"/>
                  </a:lnTo>
                  <a:lnTo>
                    <a:pt x="802" y="479"/>
                  </a:lnTo>
                  <a:lnTo>
                    <a:pt x="796" y="480"/>
                  </a:lnTo>
                  <a:lnTo>
                    <a:pt x="794" y="480"/>
                  </a:lnTo>
                  <a:lnTo>
                    <a:pt x="794" y="479"/>
                  </a:lnTo>
                  <a:lnTo>
                    <a:pt x="794" y="479"/>
                  </a:lnTo>
                  <a:lnTo>
                    <a:pt x="797" y="478"/>
                  </a:lnTo>
                  <a:lnTo>
                    <a:pt x="803" y="475"/>
                  </a:lnTo>
                  <a:lnTo>
                    <a:pt x="806" y="475"/>
                  </a:lnTo>
                  <a:lnTo>
                    <a:pt x="808" y="475"/>
                  </a:lnTo>
                  <a:lnTo>
                    <a:pt x="812" y="475"/>
                  </a:lnTo>
                  <a:lnTo>
                    <a:pt x="812" y="475"/>
                  </a:lnTo>
                  <a:lnTo>
                    <a:pt x="812" y="474"/>
                  </a:lnTo>
                  <a:lnTo>
                    <a:pt x="812" y="475"/>
                  </a:lnTo>
                  <a:lnTo>
                    <a:pt x="811" y="475"/>
                  </a:lnTo>
                  <a:lnTo>
                    <a:pt x="808" y="475"/>
                  </a:lnTo>
                  <a:lnTo>
                    <a:pt x="806" y="474"/>
                  </a:lnTo>
                  <a:lnTo>
                    <a:pt x="803" y="474"/>
                  </a:lnTo>
                  <a:lnTo>
                    <a:pt x="800" y="475"/>
                  </a:lnTo>
                  <a:lnTo>
                    <a:pt x="797" y="477"/>
                  </a:lnTo>
                  <a:lnTo>
                    <a:pt x="794" y="478"/>
                  </a:lnTo>
                  <a:lnTo>
                    <a:pt x="792" y="478"/>
                  </a:lnTo>
                  <a:lnTo>
                    <a:pt x="791" y="478"/>
                  </a:lnTo>
                  <a:lnTo>
                    <a:pt x="789" y="479"/>
                  </a:lnTo>
                  <a:lnTo>
                    <a:pt x="789" y="482"/>
                  </a:lnTo>
                  <a:lnTo>
                    <a:pt x="788" y="483"/>
                  </a:lnTo>
                  <a:lnTo>
                    <a:pt x="774" y="487"/>
                  </a:lnTo>
                  <a:lnTo>
                    <a:pt x="765" y="491"/>
                  </a:lnTo>
                  <a:lnTo>
                    <a:pt x="763" y="491"/>
                  </a:lnTo>
                  <a:lnTo>
                    <a:pt x="760" y="490"/>
                  </a:lnTo>
                  <a:lnTo>
                    <a:pt x="755" y="490"/>
                  </a:lnTo>
                  <a:lnTo>
                    <a:pt x="752" y="489"/>
                  </a:lnTo>
                  <a:lnTo>
                    <a:pt x="751" y="489"/>
                  </a:lnTo>
                  <a:lnTo>
                    <a:pt x="748" y="490"/>
                  </a:lnTo>
                  <a:lnTo>
                    <a:pt x="748" y="491"/>
                  </a:lnTo>
                  <a:lnTo>
                    <a:pt x="749" y="493"/>
                  </a:lnTo>
                  <a:lnTo>
                    <a:pt x="749" y="491"/>
                  </a:lnTo>
                  <a:lnTo>
                    <a:pt x="751" y="490"/>
                  </a:lnTo>
                  <a:lnTo>
                    <a:pt x="756" y="491"/>
                  </a:lnTo>
                  <a:lnTo>
                    <a:pt x="756" y="492"/>
                  </a:lnTo>
                  <a:lnTo>
                    <a:pt x="757" y="493"/>
                  </a:lnTo>
                  <a:lnTo>
                    <a:pt x="757" y="493"/>
                  </a:lnTo>
                  <a:lnTo>
                    <a:pt x="753" y="495"/>
                  </a:lnTo>
                  <a:lnTo>
                    <a:pt x="743" y="498"/>
                  </a:lnTo>
                  <a:lnTo>
                    <a:pt x="727" y="503"/>
                  </a:lnTo>
                  <a:lnTo>
                    <a:pt x="717" y="506"/>
                  </a:lnTo>
                  <a:lnTo>
                    <a:pt x="717" y="506"/>
                  </a:lnTo>
                  <a:lnTo>
                    <a:pt x="717" y="504"/>
                  </a:lnTo>
                  <a:lnTo>
                    <a:pt x="716" y="504"/>
                  </a:lnTo>
                  <a:lnTo>
                    <a:pt x="715" y="503"/>
                  </a:lnTo>
                  <a:lnTo>
                    <a:pt x="716" y="504"/>
                  </a:lnTo>
                  <a:lnTo>
                    <a:pt x="715" y="506"/>
                  </a:lnTo>
                  <a:lnTo>
                    <a:pt x="713" y="506"/>
                  </a:lnTo>
                  <a:lnTo>
                    <a:pt x="710" y="506"/>
                  </a:lnTo>
                  <a:lnTo>
                    <a:pt x="709" y="506"/>
                  </a:lnTo>
                  <a:lnTo>
                    <a:pt x="708" y="507"/>
                  </a:lnTo>
                  <a:lnTo>
                    <a:pt x="708" y="508"/>
                  </a:lnTo>
                  <a:lnTo>
                    <a:pt x="708" y="509"/>
                  </a:lnTo>
                  <a:lnTo>
                    <a:pt x="687" y="516"/>
                  </a:lnTo>
                  <a:lnTo>
                    <a:pt x="685" y="517"/>
                  </a:lnTo>
                  <a:lnTo>
                    <a:pt x="684" y="517"/>
                  </a:lnTo>
                  <a:lnTo>
                    <a:pt x="684" y="517"/>
                  </a:lnTo>
                  <a:lnTo>
                    <a:pt x="689" y="516"/>
                  </a:lnTo>
                  <a:lnTo>
                    <a:pt x="691" y="515"/>
                  </a:lnTo>
                  <a:lnTo>
                    <a:pt x="688" y="515"/>
                  </a:lnTo>
                  <a:lnTo>
                    <a:pt x="688" y="513"/>
                  </a:lnTo>
                  <a:lnTo>
                    <a:pt x="686" y="515"/>
                  </a:lnTo>
                  <a:lnTo>
                    <a:pt x="679" y="517"/>
                  </a:lnTo>
                  <a:lnTo>
                    <a:pt x="679" y="520"/>
                  </a:lnTo>
                  <a:lnTo>
                    <a:pt x="677" y="521"/>
                  </a:lnTo>
                  <a:lnTo>
                    <a:pt x="674" y="521"/>
                  </a:lnTo>
                  <a:lnTo>
                    <a:pt x="672" y="521"/>
                  </a:lnTo>
                  <a:lnTo>
                    <a:pt x="669" y="521"/>
                  </a:lnTo>
                  <a:lnTo>
                    <a:pt x="667" y="521"/>
                  </a:lnTo>
                  <a:lnTo>
                    <a:pt x="667" y="522"/>
                  </a:lnTo>
                  <a:lnTo>
                    <a:pt x="667" y="522"/>
                  </a:lnTo>
                  <a:lnTo>
                    <a:pt x="669" y="522"/>
                  </a:lnTo>
                  <a:lnTo>
                    <a:pt x="669" y="522"/>
                  </a:lnTo>
                  <a:lnTo>
                    <a:pt x="668" y="523"/>
                  </a:lnTo>
                  <a:lnTo>
                    <a:pt x="653" y="530"/>
                  </a:lnTo>
                  <a:lnTo>
                    <a:pt x="648" y="533"/>
                  </a:lnTo>
                  <a:lnTo>
                    <a:pt x="646" y="534"/>
                  </a:lnTo>
                  <a:lnTo>
                    <a:pt x="644" y="535"/>
                  </a:lnTo>
                  <a:lnTo>
                    <a:pt x="642" y="535"/>
                  </a:lnTo>
                  <a:lnTo>
                    <a:pt x="641" y="535"/>
                  </a:lnTo>
                  <a:lnTo>
                    <a:pt x="638" y="531"/>
                  </a:lnTo>
                  <a:lnTo>
                    <a:pt x="636" y="528"/>
                  </a:lnTo>
                  <a:lnTo>
                    <a:pt x="635" y="526"/>
                  </a:lnTo>
                  <a:lnTo>
                    <a:pt x="634" y="524"/>
                  </a:lnTo>
                  <a:lnTo>
                    <a:pt x="631" y="524"/>
                  </a:lnTo>
                  <a:lnTo>
                    <a:pt x="629" y="524"/>
                  </a:lnTo>
                  <a:lnTo>
                    <a:pt x="624" y="525"/>
                  </a:lnTo>
                  <a:lnTo>
                    <a:pt x="623" y="525"/>
                  </a:lnTo>
                  <a:lnTo>
                    <a:pt x="622" y="524"/>
                  </a:lnTo>
                  <a:lnTo>
                    <a:pt x="623" y="525"/>
                  </a:lnTo>
                  <a:lnTo>
                    <a:pt x="624" y="526"/>
                  </a:lnTo>
                  <a:lnTo>
                    <a:pt x="630" y="524"/>
                  </a:lnTo>
                  <a:lnTo>
                    <a:pt x="631" y="525"/>
                  </a:lnTo>
                  <a:lnTo>
                    <a:pt x="632" y="526"/>
                  </a:lnTo>
                  <a:lnTo>
                    <a:pt x="633" y="529"/>
                  </a:lnTo>
                  <a:lnTo>
                    <a:pt x="632" y="531"/>
                  </a:lnTo>
                  <a:lnTo>
                    <a:pt x="633" y="532"/>
                  </a:lnTo>
                  <a:lnTo>
                    <a:pt x="634" y="531"/>
                  </a:lnTo>
                  <a:lnTo>
                    <a:pt x="634" y="531"/>
                  </a:lnTo>
                  <a:lnTo>
                    <a:pt x="635" y="533"/>
                  </a:lnTo>
                  <a:lnTo>
                    <a:pt x="638" y="535"/>
                  </a:lnTo>
                  <a:lnTo>
                    <a:pt x="638" y="535"/>
                  </a:lnTo>
                  <a:lnTo>
                    <a:pt x="637" y="537"/>
                  </a:lnTo>
                  <a:lnTo>
                    <a:pt x="634" y="539"/>
                  </a:lnTo>
                  <a:lnTo>
                    <a:pt x="627" y="542"/>
                  </a:lnTo>
                  <a:lnTo>
                    <a:pt x="624" y="544"/>
                  </a:lnTo>
                  <a:lnTo>
                    <a:pt x="620" y="546"/>
                  </a:lnTo>
                  <a:lnTo>
                    <a:pt x="610" y="553"/>
                  </a:lnTo>
                  <a:lnTo>
                    <a:pt x="592" y="568"/>
                  </a:lnTo>
                  <a:lnTo>
                    <a:pt x="588" y="570"/>
                  </a:lnTo>
                  <a:lnTo>
                    <a:pt x="583" y="576"/>
                  </a:lnTo>
                  <a:lnTo>
                    <a:pt x="577" y="581"/>
                  </a:lnTo>
                  <a:lnTo>
                    <a:pt x="576" y="581"/>
                  </a:lnTo>
                  <a:lnTo>
                    <a:pt x="572" y="585"/>
                  </a:lnTo>
                  <a:lnTo>
                    <a:pt x="570" y="586"/>
                  </a:lnTo>
                  <a:lnTo>
                    <a:pt x="569" y="586"/>
                  </a:lnTo>
                  <a:lnTo>
                    <a:pt x="567" y="584"/>
                  </a:lnTo>
                  <a:lnTo>
                    <a:pt x="566" y="583"/>
                  </a:lnTo>
                  <a:lnTo>
                    <a:pt x="565" y="582"/>
                  </a:lnTo>
                  <a:lnTo>
                    <a:pt x="565" y="581"/>
                  </a:lnTo>
                  <a:lnTo>
                    <a:pt x="562" y="578"/>
                  </a:lnTo>
                  <a:lnTo>
                    <a:pt x="557" y="575"/>
                  </a:lnTo>
                  <a:lnTo>
                    <a:pt x="552" y="574"/>
                  </a:lnTo>
                  <a:lnTo>
                    <a:pt x="552" y="573"/>
                  </a:lnTo>
                  <a:lnTo>
                    <a:pt x="551" y="572"/>
                  </a:lnTo>
                  <a:lnTo>
                    <a:pt x="550" y="571"/>
                  </a:lnTo>
                  <a:lnTo>
                    <a:pt x="550" y="571"/>
                  </a:lnTo>
                  <a:lnTo>
                    <a:pt x="550" y="572"/>
                  </a:lnTo>
                  <a:lnTo>
                    <a:pt x="550" y="572"/>
                  </a:lnTo>
                  <a:lnTo>
                    <a:pt x="549" y="570"/>
                  </a:lnTo>
                  <a:lnTo>
                    <a:pt x="548" y="569"/>
                  </a:lnTo>
                  <a:lnTo>
                    <a:pt x="549" y="567"/>
                  </a:lnTo>
                  <a:lnTo>
                    <a:pt x="549" y="564"/>
                  </a:lnTo>
                  <a:lnTo>
                    <a:pt x="548" y="562"/>
                  </a:lnTo>
                  <a:lnTo>
                    <a:pt x="546" y="560"/>
                  </a:lnTo>
                  <a:lnTo>
                    <a:pt x="543" y="560"/>
                  </a:lnTo>
                  <a:lnTo>
                    <a:pt x="539" y="558"/>
                  </a:lnTo>
                  <a:lnTo>
                    <a:pt x="536" y="558"/>
                  </a:lnTo>
                  <a:lnTo>
                    <a:pt x="532" y="558"/>
                  </a:lnTo>
                  <a:lnTo>
                    <a:pt x="529" y="560"/>
                  </a:lnTo>
                  <a:lnTo>
                    <a:pt x="528" y="561"/>
                  </a:lnTo>
                  <a:lnTo>
                    <a:pt x="525" y="561"/>
                  </a:lnTo>
                  <a:lnTo>
                    <a:pt x="520" y="563"/>
                  </a:lnTo>
                  <a:lnTo>
                    <a:pt x="518" y="564"/>
                  </a:lnTo>
                  <a:lnTo>
                    <a:pt x="521" y="564"/>
                  </a:lnTo>
                  <a:lnTo>
                    <a:pt x="529" y="562"/>
                  </a:lnTo>
                  <a:lnTo>
                    <a:pt x="539" y="561"/>
                  </a:lnTo>
                  <a:lnTo>
                    <a:pt x="541" y="561"/>
                  </a:lnTo>
                  <a:lnTo>
                    <a:pt x="541" y="564"/>
                  </a:lnTo>
                  <a:lnTo>
                    <a:pt x="543" y="569"/>
                  </a:lnTo>
                  <a:lnTo>
                    <a:pt x="543" y="572"/>
                  </a:lnTo>
                  <a:lnTo>
                    <a:pt x="546" y="578"/>
                  </a:lnTo>
                  <a:lnTo>
                    <a:pt x="547" y="581"/>
                  </a:lnTo>
                  <a:lnTo>
                    <a:pt x="547" y="583"/>
                  </a:lnTo>
                  <a:lnTo>
                    <a:pt x="548" y="585"/>
                  </a:lnTo>
                  <a:lnTo>
                    <a:pt x="549" y="586"/>
                  </a:lnTo>
                  <a:lnTo>
                    <a:pt x="551" y="587"/>
                  </a:lnTo>
                  <a:lnTo>
                    <a:pt x="558" y="587"/>
                  </a:lnTo>
                  <a:lnTo>
                    <a:pt x="560" y="589"/>
                  </a:lnTo>
                  <a:lnTo>
                    <a:pt x="562" y="589"/>
                  </a:lnTo>
                  <a:lnTo>
                    <a:pt x="563" y="590"/>
                  </a:lnTo>
                  <a:lnTo>
                    <a:pt x="565" y="589"/>
                  </a:lnTo>
                  <a:lnTo>
                    <a:pt x="565" y="589"/>
                  </a:lnTo>
                  <a:lnTo>
                    <a:pt x="566" y="590"/>
                  </a:lnTo>
                  <a:lnTo>
                    <a:pt x="565" y="591"/>
                  </a:lnTo>
                  <a:lnTo>
                    <a:pt x="565" y="593"/>
                  </a:lnTo>
                  <a:lnTo>
                    <a:pt x="565" y="594"/>
                  </a:lnTo>
                  <a:lnTo>
                    <a:pt x="549" y="605"/>
                  </a:lnTo>
                  <a:lnTo>
                    <a:pt x="544" y="608"/>
                  </a:lnTo>
                  <a:lnTo>
                    <a:pt x="539" y="612"/>
                  </a:lnTo>
                  <a:lnTo>
                    <a:pt x="538" y="615"/>
                  </a:lnTo>
                  <a:lnTo>
                    <a:pt x="538" y="618"/>
                  </a:lnTo>
                  <a:lnTo>
                    <a:pt x="537" y="618"/>
                  </a:lnTo>
                  <a:lnTo>
                    <a:pt x="533" y="617"/>
                  </a:lnTo>
                  <a:lnTo>
                    <a:pt x="529" y="617"/>
                  </a:lnTo>
                  <a:lnTo>
                    <a:pt x="526" y="616"/>
                  </a:lnTo>
                  <a:lnTo>
                    <a:pt x="526" y="615"/>
                  </a:lnTo>
                  <a:lnTo>
                    <a:pt x="527" y="615"/>
                  </a:lnTo>
                  <a:lnTo>
                    <a:pt x="529" y="615"/>
                  </a:lnTo>
                  <a:lnTo>
                    <a:pt x="532" y="614"/>
                  </a:lnTo>
                  <a:lnTo>
                    <a:pt x="528" y="614"/>
                  </a:lnTo>
                  <a:lnTo>
                    <a:pt x="526" y="614"/>
                  </a:lnTo>
                  <a:lnTo>
                    <a:pt x="523" y="616"/>
                  </a:lnTo>
                  <a:lnTo>
                    <a:pt x="520" y="616"/>
                  </a:lnTo>
                  <a:lnTo>
                    <a:pt x="517" y="618"/>
                  </a:lnTo>
                  <a:lnTo>
                    <a:pt x="511" y="619"/>
                  </a:lnTo>
                  <a:lnTo>
                    <a:pt x="509" y="622"/>
                  </a:lnTo>
                  <a:lnTo>
                    <a:pt x="506" y="622"/>
                  </a:lnTo>
                  <a:lnTo>
                    <a:pt x="507" y="623"/>
                  </a:lnTo>
                  <a:lnTo>
                    <a:pt x="509" y="623"/>
                  </a:lnTo>
                  <a:lnTo>
                    <a:pt x="510" y="623"/>
                  </a:lnTo>
                  <a:lnTo>
                    <a:pt x="505" y="625"/>
                  </a:lnTo>
                  <a:lnTo>
                    <a:pt x="502" y="628"/>
                  </a:lnTo>
                  <a:lnTo>
                    <a:pt x="500" y="629"/>
                  </a:lnTo>
                  <a:lnTo>
                    <a:pt x="499" y="628"/>
                  </a:lnTo>
                  <a:lnTo>
                    <a:pt x="495" y="625"/>
                  </a:lnTo>
                  <a:lnTo>
                    <a:pt x="489" y="621"/>
                  </a:lnTo>
                  <a:lnTo>
                    <a:pt x="489" y="617"/>
                  </a:lnTo>
                  <a:lnTo>
                    <a:pt x="488" y="616"/>
                  </a:lnTo>
                  <a:lnTo>
                    <a:pt x="487" y="615"/>
                  </a:lnTo>
                  <a:lnTo>
                    <a:pt x="487" y="619"/>
                  </a:lnTo>
                  <a:lnTo>
                    <a:pt x="489" y="622"/>
                  </a:lnTo>
                  <a:lnTo>
                    <a:pt x="491" y="624"/>
                  </a:lnTo>
                  <a:lnTo>
                    <a:pt x="494" y="628"/>
                  </a:lnTo>
                  <a:lnTo>
                    <a:pt x="498" y="630"/>
                  </a:lnTo>
                  <a:lnTo>
                    <a:pt x="501" y="630"/>
                  </a:lnTo>
                  <a:lnTo>
                    <a:pt x="505" y="628"/>
                  </a:lnTo>
                  <a:lnTo>
                    <a:pt x="513" y="626"/>
                  </a:lnTo>
                  <a:lnTo>
                    <a:pt x="518" y="623"/>
                  </a:lnTo>
                  <a:lnTo>
                    <a:pt x="520" y="622"/>
                  </a:lnTo>
                  <a:lnTo>
                    <a:pt x="523" y="622"/>
                  </a:lnTo>
                  <a:lnTo>
                    <a:pt x="523" y="623"/>
                  </a:lnTo>
                  <a:lnTo>
                    <a:pt x="522" y="624"/>
                  </a:lnTo>
                  <a:lnTo>
                    <a:pt x="515" y="629"/>
                  </a:lnTo>
                  <a:lnTo>
                    <a:pt x="506" y="635"/>
                  </a:lnTo>
                  <a:lnTo>
                    <a:pt x="502" y="637"/>
                  </a:lnTo>
                  <a:lnTo>
                    <a:pt x="500" y="639"/>
                  </a:lnTo>
                  <a:lnTo>
                    <a:pt x="492" y="644"/>
                  </a:lnTo>
                  <a:lnTo>
                    <a:pt x="488" y="646"/>
                  </a:lnTo>
                  <a:lnTo>
                    <a:pt x="479" y="652"/>
                  </a:lnTo>
                  <a:lnTo>
                    <a:pt x="478" y="652"/>
                  </a:lnTo>
                  <a:lnTo>
                    <a:pt x="477" y="652"/>
                  </a:lnTo>
                  <a:lnTo>
                    <a:pt x="477" y="653"/>
                  </a:lnTo>
                  <a:lnTo>
                    <a:pt x="477" y="653"/>
                  </a:lnTo>
                  <a:lnTo>
                    <a:pt x="477" y="654"/>
                  </a:lnTo>
                  <a:lnTo>
                    <a:pt x="472" y="656"/>
                  </a:lnTo>
                  <a:lnTo>
                    <a:pt x="471" y="655"/>
                  </a:lnTo>
                  <a:lnTo>
                    <a:pt x="470" y="656"/>
                  </a:lnTo>
                  <a:lnTo>
                    <a:pt x="468" y="656"/>
                  </a:lnTo>
                  <a:lnTo>
                    <a:pt x="469" y="657"/>
                  </a:lnTo>
                  <a:lnTo>
                    <a:pt x="468" y="658"/>
                  </a:lnTo>
                  <a:lnTo>
                    <a:pt x="462" y="662"/>
                  </a:lnTo>
                  <a:lnTo>
                    <a:pt x="460" y="662"/>
                  </a:lnTo>
                  <a:lnTo>
                    <a:pt x="458" y="661"/>
                  </a:lnTo>
                  <a:lnTo>
                    <a:pt x="458" y="664"/>
                  </a:lnTo>
                  <a:lnTo>
                    <a:pt x="452" y="667"/>
                  </a:lnTo>
                  <a:lnTo>
                    <a:pt x="436" y="677"/>
                  </a:lnTo>
                  <a:lnTo>
                    <a:pt x="434" y="678"/>
                  </a:lnTo>
                  <a:lnTo>
                    <a:pt x="432" y="677"/>
                  </a:lnTo>
                  <a:lnTo>
                    <a:pt x="432" y="677"/>
                  </a:lnTo>
                  <a:lnTo>
                    <a:pt x="431" y="678"/>
                  </a:lnTo>
                  <a:lnTo>
                    <a:pt x="432" y="680"/>
                  </a:lnTo>
                  <a:lnTo>
                    <a:pt x="432" y="681"/>
                  </a:lnTo>
                  <a:lnTo>
                    <a:pt x="428" y="684"/>
                  </a:lnTo>
                  <a:lnTo>
                    <a:pt x="426" y="684"/>
                  </a:lnTo>
                  <a:lnTo>
                    <a:pt x="424" y="684"/>
                  </a:lnTo>
                  <a:lnTo>
                    <a:pt x="423" y="684"/>
                  </a:lnTo>
                  <a:lnTo>
                    <a:pt x="423" y="683"/>
                  </a:lnTo>
                  <a:lnTo>
                    <a:pt x="424" y="681"/>
                  </a:lnTo>
                  <a:lnTo>
                    <a:pt x="421" y="683"/>
                  </a:lnTo>
                  <a:lnTo>
                    <a:pt x="419" y="684"/>
                  </a:lnTo>
                  <a:lnTo>
                    <a:pt x="418" y="685"/>
                  </a:lnTo>
                  <a:lnTo>
                    <a:pt x="419" y="686"/>
                  </a:lnTo>
                  <a:lnTo>
                    <a:pt x="422" y="686"/>
                  </a:lnTo>
                  <a:lnTo>
                    <a:pt x="422" y="687"/>
                  </a:lnTo>
                  <a:lnTo>
                    <a:pt x="419" y="691"/>
                  </a:lnTo>
                  <a:lnTo>
                    <a:pt x="418" y="692"/>
                  </a:lnTo>
                  <a:lnTo>
                    <a:pt x="415" y="692"/>
                  </a:lnTo>
                  <a:lnTo>
                    <a:pt x="410" y="690"/>
                  </a:lnTo>
                  <a:lnTo>
                    <a:pt x="408" y="690"/>
                  </a:lnTo>
                  <a:lnTo>
                    <a:pt x="403" y="691"/>
                  </a:lnTo>
                  <a:lnTo>
                    <a:pt x="398" y="691"/>
                  </a:lnTo>
                  <a:lnTo>
                    <a:pt x="397" y="689"/>
                  </a:lnTo>
                  <a:lnTo>
                    <a:pt x="398" y="685"/>
                  </a:lnTo>
                  <a:lnTo>
                    <a:pt x="397" y="686"/>
                  </a:lnTo>
                  <a:lnTo>
                    <a:pt x="396" y="688"/>
                  </a:lnTo>
                  <a:lnTo>
                    <a:pt x="396" y="691"/>
                  </a:lnTo>
                  <a:lnTo>
                    <a:pt x="394" y="693"/>
                  </a:lnTo>
                  <a:lnTo>
                    <a:pt x="395" y="693"/>
                  </a:lnTo>
                  <a:lnTo>
                    <a:pt x="397" y="692"/>
                  </a:lnTo>
                  <a:lnTo>
                    <a:pt x="400" y="692"/>
                  </a:lnTo>
                  <a:lnTo>
                    <a:pt x="408" y="693"/>
                  </a:lnTo>
                  <a:lnTo>
                    <a:pt x="411" y="694"/>
                  </a:lnTo>
                  <a:lnTo>
                    <a:pt x="411" y="696"/>
                  </a:lnTo>
                  <a:lnTo>
                    <a:pt x="413" y="697"/>
                  </a:lnTo>
                  <a:lnTo>
                    <a:pt x="411" y="699"/>
                  </a:lnTo>
                  <a:lnTo>
                    <a:pt x="408" y="700"/>
                  </a:lnTo>
                  <a:lnTo>
                    <a:pt x="406" y="701"/>
                  </a:lnTo>
                  <a:lnTo>
                    <a:pt x="403" y="701"/>
                  </a:lnTo>
                  <a:lnTo>
                    <a:pt x="399" y="704"/>
                  </a:lnTo>
                  <a:lnTo>
                    <a:pt x="397" y="706"/>
                  </a:lnTo>
                  <a:lnTo>
                    <a:pt x="394" y="707"/>
                  </a:lnTo>
                  <a:lnTo>
                    <a:pt x="395" y="709"/>
                  </a:lnTo>
                  <a:lnTo>
                    <a:pt x="395" y="710"/>
                  </a:lnTo>
                  <a:lnTo>
                    <a:pt x="394" y="713"/>
                  </a:lnTo>
                  <a:lnTo>
                    <a:pt x="392" y="714"/>
                  </a:lnTo>
                  <a:lnTo>
                    <a:pt x="390" y="715"/>
                  </a:lnTo>
                  <a:lnTo>
                    <a:pt x="387" y="716"/>
                  </a:lnTo>
                  <a:lnTo>
                    <a:pt x="384" y="714"/>
                  </a:lnTo>
                  <a:lnTo>
                    <a:pt x="383" y="717"/>
                  </a:lnTo>
                  <a:lnTo>
                    <a:pt x="381" y="719"/>
                  </a:lnTo>
                  <a:lnTo>
                    <a:pt x="380" y="721"/>
                  </a:lnTo>
                  <a:lnTo>
                    <a:pt x="377" y="726"/>
                  </a:lnTo>
                  <a:lnTo>
                    <a:pt x="380" y="724"/>
                  </a:lnTo>
                  <a:lnTo>
                    <a:pt x="380" y="725"/>
                  </a:lnTo>
                  <a:lnTo>
                    <a:pt x="381" y="725"/>
                  </a:lnTo>
                  <a:lnTo>
                    <a:pt x="383" y="723"/>
                  </a:lnTo>
                  <a:lnTo>
                    <a:pt x="384" y="723"/>
                  </a:lnTo>
                  <a:lnTo>
                    <a:pt x="385" y="723"/>
                  </a:lnTo>
                  <a:lnTo>
                    <a:pt x="387" y="722"/>
                  </a:lnTo>
                  <a:lnTo>
                    <a:pt x="387" y="722"/>
                  </a:lnTo>
                  <a:lnTo>
                    <a:pt x="385" y="728"/>
                  </a:lnTo>
                  <a:lnTo>
                    <a:pt x="385" y="730"/>
                  </a:lnTo>
                  <a:lnTo>
                    <a:pt x="386" y="732"/>
                  </a:lnTo>
                  <a:lnTo>
                    <a:pt x="385" y="734"/>
                  </a:lnTo>
                  <a:lnTo>
                    <a:pt x="384" y="734"/>
                  </a:lnTo>
                  <a:lnTo>
                    <a:pt x="382" y="734"/>
                  </a:lnTo>
                  <a:lnTo>
                    <a:pt x="381" y="734"/>
                  </a:lnTo>
                  <a:lnTo>
                    <a:pt x="379" y="734"/>
                  </a:lnTo>
                  <a:lnTo>
                    <a:pt x="378" y="736"/>
                  </a:lnTo>
                  <a:lnTo>
                    <a:pt x="375" y="737"/>
                  </a:lnTo>
                  <a:lnTo>
                    <a:pt x="372" y="737"/>
                  </a:lnTo>
                  <a:lnTo>
                    <a:pt x="371" y="737"/>
                  </a:lnTo>
                  <a:lnTo>
                    <a:pt x="367" y="737"/>
                  </a:lnTo>
                  <a:lnTo>
                    <a:pt x="364" y="736"/>
                  </a:lnTo>
                  <a:lnTo>
                    <a:pt x="357" y="735"/>
                  </a:lnTo>
                  <a:lnTo>
                    <a:pt x="351" y="732"/>
                  </a:lnTo>
                  <a:lnTo>
                    <a:pt x="347" y="731"/>
                  </a:lnTo>
                  <a:lnTo>
                    <a:pt x="349" y="734"/>
                  </a:lnTo>
                  <a:lnTo>
                    <a:pt x="353" y="735"/>
                  </a:lnTo>
                  <a:lnTo>
                    <a:pt x="361" y="737"/>
                  </a:lnTo>
                  <a:lnTo>
                    <a:pt x="366" y="739"/>
                  </a:lnTo>
                  <a:lnTo>
                    <a:pt x="372" y="740"/>
                  </a:lnTo>
                  <a:lnTo>
                    <a:pt x="376" y="740"/>
                  </a:lnTo>
                  <a:lnTo>
                    <a:pt x="377" y="740"/>
                  </a:lnTo>
                  <a:lnTo>
                    <a:pt x="377" y="740"/>
                  </a:lnTo>
                  <a:lnTo>
                    <a:pt x="375" y="741"/>
                  </a:lnTo>
                  <a:lnTo>
                    <a:pt x="362" y="749"/>
                  </a:lnTo>
                  <a:lnTo>
                    <a:pt x="361" y="749"/>
                  </a:lnTo>
                  <a:lnTo>
                    <a:pt x="360" y="748"/>
                  </a:lnTo>
                  <a:lnTo>
                    <a:pt x="358" y="744"/>
                  </a:lnTo>
                  <a:lnTo>
                    <a:pt x="357" y="743"/>
                  </a:lnTo>
                  <a:lnTo>
                    <a:pt x="348" y="739"/>
                  </a:lnTo>
                  <a:lnTo>
                    <a:pt x="342" y="734"/>
                  </a:lnTo>
                  <a:lnTo>
                    <a:pt x="341" y="734"/>
                  </a:lnTo>
                  <a:lnTo>
                    <a:pt x="341" y="732"/>
                  </a:lnTo>
                  <a:lnTo>
                    <a:pt x="339" y="732"/>
                  </a:lnTo>
                  <a:lnTo>
                    <a:pt x="337" y="734"/>
                  </a:lnTo>
                  <a:lnTo>
                    <a:pt x="337" y="735"/>
                  </a:lnTo>
                  <a:lnTo>
                    <a:pt x="341" y="737"/>
                  </a:lnTo>
                  <a:lnTo>
                    <a:pt x="348" y="744"/>
                  </a:lnTo>
                  <a:lnTo>
                    <a:pt x="351" y="745"/>
                  </a:lnTo>
                  <a:lnTo>
                    <a:pt x="353" y="748"/>
                  </a:lnTo>
                  <a:lnTo>
                    <a:pt x="355" y="748"/>
                  </a:lnTo>
                  <a:lnTo>
                    <a:pt x="355" y="748"/>
                  </a:lnTo>
                  <a:lnTo>
                    <a:pt x="356" y="749"/>
                  </a:lnTo>
                  <a:lnTo>
                    <a:pt x="354" y="751"/>
                  </a:lnTo>
                  <a:lnTo>
                    <a:pt x="353" y="751"/>
                  </a:lnTo>
                  <a:lnTo>
                    <a:pt x="353" y="750"/>
                  </a:lnTo>
                  <a:lnTo>
                    <a:pt x="352" y="750"/>
                  </a:lnTo>
                  <a:lnTo>
                    <a:pt x="350" y="751"/>
                  </a:lnTo>
                  <a:lnTo>
                    <a:pt x="350" y="751"/>
                  </a:lnTo>
                  <a:lnTo>
                    <a:pt x="352" y="752"/>
                  </a:lnTo>
                  <a:lnTo>
                    <a:pt x="352" y="752"/>
                  </a:lnTo>
                  <a:lnTo>
                    <a:pt x="350" y="753"/>
                  </a:lnTo>
                  <a:lnTo>
                    <a:pt x="330" y="755"/>
                  </a:lnTo>
                  <a:lnTo>
                    <a:pt x="316" y="756"/>
                  </a:lnTo>
                  <a:lnTo>
                    <a:pt x="311" y="756"/>
                  </a:lnTo>
                  <a:lnTo>
                    <a:pt x="310" y="755"/>
                  </a:lnTo>
                  <a:lnTo>
                    <a:pt x="313" y="755"/>
                  </a:lnTo>
                  <a:lnTo>
                    <a:pt x="311" y="754"/>
                  </a:lnTo>
                  <a:lnTo>
                    <a:pt x="308" y="750"/>
                  </a:lnTo>
                  <a:lnTo>
                    <a:pt x="306" y="747"/>
                  </a:lnTo>
                  <a:lnTo>
                    <a:pt x="304" y="745"/>
                  </a:lnTo>
                  <a:lnTo>
                    <a:pt x="304" y="744"/>
                  </a:lnTo>
                  <a:lnTo>
                    <a:pt x="305" y="741"/>
                  </a:lnTo>
                  <a:lnTo>
                    <a:pt x="307" y="739"/>
                  </a:lnTo>
                  <a:lnTo>
                    <a:pt x="314" y="736"/>
                  </a:lnTo>
                  <a:lnTo>
                    <a:pt x="314" y="735"/>
                  </a:lnTo>
                  <a:lnTo>
                    <a:pt x="314" y="732"/>
                  </a:lnTo>
                  <a:lnTo>
                    <a:pt x="315" y="731"/>
                  </a:lnTo>
                  <a:lnTo>
                    <a:pt x="316" y="731"/>
                  </a:lnTo>
                  <a:lnTo>
                    <a:pt x="323" y="731"/>
                  </a:lnTo>
                  <a:lnTo>
                    <a:pt x="324" y="730"/>
                  </a:lnTo>
                  <a:lnTo>
                    <a:pt x="324" y="730"/>
                  </a:lnTo>
                  <a:lnTo>
                    <a:pt x="323" y="728"/>
                  </a:lnTo>
                  <a:lnTo>
                    <a:pt x="320" y="727"/>
                  </a:lnTo>
                  <a:lnTo>
                    <a:pt x="318" y="726"/>
                  </a:lnTo>
                  <a:lnTo>
                    <a:pt x="317" y="723"/>
                  </a:lnTo>
                  <a:lnTo>
                    <a:pt x="316" y="723"/>
                  </a:lnTo>
                  <a:lnTo>
                    <a:pt x="314" y="724"/>
                  </a:lnTo>
                  <a:lnTo>
                    <a:pt x="313" y="724"/>
                  </a:lnTo>
                  <a:lnTo>
                    <a:pt x="312" y="723"/>
                  </a:lnTo>
                  <a:lnTo>
                    <a:pt x="311" y="721"/>
                  </a:lnTo>
                  <a:lnTo>
                    <a:pt x="311" y="721"/>
                  </a:lnTo>
                  <a:lnTo>
                    <a:pt x="307" y="720"/>
                  </a:lnTo>
                  <a:lnTo>
                    <a:pt x="304" y="721"/>
                  </a:lnTo>
                  <a:lnTo>
                    <a:pt x="300" y="722"/>
                  </a:lnTo>
                  <a:lnTo>
                    <a:pt x="299" y="722"/>
                  </a:lnTo>
                  <a:lnTo>
                    <a:pt x="297" y="721"/>
                  </a:lnTo>
                  <a:lnTo>
                    <a:pt x="294" y="721"/>
                  </a:lnTo>
                  <a:lnTo>
                    <a:pt x="294" y="720"/>
                  </a:lnTo>
                  <a:lnTo>
                    <a:pt x="295" y="718"/>
                  </a:lnTo>
                  <a:lnTo>
                    <a:pt x="300" y="718"/>
                  </a:lnTo>
                  <a:lnTo>
                    <a:pt x="301" y="718"/>
                  </a:lnTo>
                  <a:lnTo>
                    <a:pt x="302" y="717"/>
                  </a:lnTo>
                  <a:lnTo>
                    <a:pt x="301" y="716"/>
                  </a:lnTo>
                  <a:lnTo>
                    <a:pt x="298" y="715"/>
                  </a:lnTo>
                  <a:lnTo>
                    <a:pt x="297" y="714"/>
                  </a:lnTo>
                  <a:lnTo>
                    <a:pt x="297" y="712"/>
                  </a:lnTo>
                  <a:lnTo>
                    <a:pt x="299" y="710"/>
                  </a:lnTo>
                  <a:lnTo>
                    <a:pt x="300" y="709"/>
                  </a:lnTo>
                  <a:lnTo>
                    <a:pt x="299" y="706"/>
                  </a:lnTo>
                  <a:lnTo>
                    <a:pt x="296" y="704"/>
                  </a:lnTo>
                  <a:lnTo>
                    <a:pt x="296" y="703"/>
                  </a:lnTo>
                  <a:lnTo>
                    <a:pt x="297" y="702"/>
                  </a:lnTo>
                  <a:lnTo>
                    <a:pt x="298" y="701"/>
                  </a:lnTo>
                  <a:lnTo>
                    <a:pt x="305" y="701"/>
                  </a:lnTo>
                  <a:lnTo>
                    <a:pt x="305" y="700"/>
                  </a:lnTo>
                  <a:lnTo>
                    <a:pt x="303" y="699"/>
                  </a:lnTo>
                  <a:lnTo>
                    <a:pt x="304" y="698"/>
                  </a:lnTo>
                  <a:lnTo>
                    <a:pt x="311" y="698"/>
                  </a:lnTo>
                  <a:lnTo>
                    <a:pt x="313" y="697"/>
                  </a:lnTo>
                  <a:lnTo>
                    <a:pt x="314" y="696"/>
                  </a:lnTo>
                  <a:lnTo>
                    <a:pt x="313" y="695"/>
                  </a:lnTo>
                  <a:lnTo>
                    <a:pt x="309" y="696"/>
                  </a:lnTo>
                  <a:lnTo>
                    <a:pt x="307" y="695"/>
                  </a:lnTo>
                  <a:lnTo>
                    <a:pt x="309" y="694"/>
                  </a:lnTo>
                  <a:lnTo>
                    <a:pt x="308" y="691"/>
                  </a:lnTo>
                  <a:lnTo>
                    <a:pt x="309" y="690"/>
                  </a:lnTo>
                  <a:lnTo>
                    <a:pt x="309" y="689"/>
                  </a:lnTo>
                  <a:lnTo>
                    <a:pt x="309" y="687"/>
                  </a:lnTo>
                  <a:lnTo>
                    <a:pt x="309" y="686"/>
                  </a:lnTo>
                  <a:lnTo>
                    <a:pt x="304" y="683"/>
                  </a:lnTo>
                  <a:lnTo>
                    <a:pt x="305" y="681"/>
                  </a:lnTo>
                  <a:lnTo>
                    <a:pt x="306" y="680"/>
                  </a:lnTo>
                  <a:lnTo>
                    <a:pt x="306" y="680"/>
                  </a:lnTo>
                  <a:lnTo>
                    <a:pt x="303" y="675"/>
                  </a:lnTo>
                  <a:lnTo>
                    <a:pt x="302" y="672"/>
                  </a:lnTo>
                  <a:lnTo>
                    <a:pt x="297" y="666"/>
                  </a:lnTo>
                  <a:lnTo>
                    <a:pt x="295" y="663"/>
                  </a:lnTo>
                  <a:lnTo>
                    <a:pt x="294" y="662"/>
                  </a:lnTo>
                  <a:lnTo>
                    <a:pt x="289" y="653"/>
                  </a:lnTo>
                  <a:lnTo>
                    <a:pt x="284" y="652"/>
                  </a:lnTo>
                  <a:lnTo>
                    <a:pt x="280" y="649"/>
                  </a:lnTo>
                  <a:lnTo>
                    <a:pt x="273" y="648"/>
                  </a:lnTo>
                  <a:lnTo>
                    <a:pt x="270" y="645"/>
                  </a:lnTo>
                  <a:lnTo>
                    <a:pt x="269" y="644"/>
                  </a:lnTo>
                  <a:lnTo>
                    <a:pt x="266" y="642"/>
                  </a:lnTo>
                  <a:lnTo>
                    <a:pt x="265" y="641"/>
                  </a:lnTo>
                  <a:lnTo>
                    <a:pt x="263" y="640"/>
                  </a:lnTo>
                  <a:lnTo>
                    <a:pt x="260" y="639"/>
                  </a:lnTo>
                  <a:lnTo>
                    <a:pt x="257" y="638"/>
                  </a:lnTo>
                  <a:lnTo>
                    <a:pt x="253" y="638"/>
                  </a:lnTo>
                  <a:lnTo>
                    <a:pt x="252" y="637"/>
                  </a:lnTo>
                  <a:lnTo>
                    <a:pt x="251" y="635"/>
                  </a:lnTo>
                  <a:lnTo>
                    <a:pt x="248" y="633"/>
                  </a:lnTo>
                  <a:lnTo>
                    <a:pt x="245" y="632"/>
                  </a:lnTo>
                  <a:lnTo>
                    <a:pt x="241" y="630"/>
                  </a:lnTo>
                  <a:lnTo>
                    <a:pt x="234" y="630"/>
                  </a:lnTo>
                  <a:lnTo>
                    <a:pt x="233" y="629"/>
                  </a:lnTo>
                  <a:lnTo>
                    <a:pt x="232" y="628"/>
                  </a:lnTo>
                  <a:lnTo>
                    <a:pt x="231" y="626"/>
                  </a:lnTo>
                  <a:lnTo>
                    <a:pt x="231" y="623"/>
                  </a:lnTo>
                  <a:lnTo>
                    <a:pt x="230" y="622"/>
                  </a:lnTo>
                  <a:lnTo>
                    <a:pt x="226" y="619"/>
                  </a:lnTo>
                  <a:lnTo>
                    <a:pt x="221" y="617"/>
                  </a:lnTo>
                  <a:lnTo>
                    <a:pt x="219" y="615"/>
                  </a:lnTo>
                  <a:lnTo>
                    <a:pt x="217" y="612"/>
                  </a:lnTo>
                  <a:lnTo>
                    <a:pt x="217" y="610"/>
                  </a:lnTo>
                  <a:lnTo>
                    <a:pt x="218" y="608"/>
                  </a:lnTo>
                  <a:lnTo>
                    <a:pt x="218" y="606"/>
                  </a:lnTo>
                  <a:lnTo>
                    <a:pt x="214" y="604"/>
                  </a:lnTo>
                  <a:lnTo>
                    <a:pt x="211" y="602"/>
                  </a:lnTo>
                  <a:lnTo>
                    <a:pt x="209" y="601"/>
                  </a:lnTo>
                  <a:lnTo>
                    <a:pt x="204" y="601"/>
                  </a:lnTo>
                  <a:lnTo>
                    <a:pt x="198" y="598"/>
                  </a:lnTo>
                  <a:lnTo>
                    <a:pt x="196" y="597"/>
                  </a:lnTo>
                  <a:lnTo>
                    <a:pt x="189" y="596"/>
                  </a:lnTo>
                  <a:lnTo>
                    <a:pt x="184" y="594"/>
                  </a:lnTo>
                  <a:lnTo>
                    <a:pt x="180" y="593"/>
                  </a:lnTo>
                  <a:lnTo>
                    <a:pt x="178" y="591"/>
                  </a:lnTo>
                  <a:lnTo>
                    <a:pt x="174" y="590"/>
                  </a:lnTo>
                  <a:lnTo>
                    <a:pt x="166" y="589"/>
                  </a:lnTo>
                  <a:lnTo>
                    <a:pt x="158" y="588"/>
                  </a:lnTo>
                  <a:lnTo>
                    <a:pt x="150" y="586"/>
                  </a:lnTo>
                  <a:lnTo>
                    <a:pt x="142" y="586"/>
                  </a:lnTo>
                  <a:lnTo>
                    <a:pt x="138" y="586"/>
                  </a:lnTo>
                  <a:lnTo>
                    <a:pt x="136" y="585"/>
                  </a:lnTo>
                  <a:lnTo>
                    <a:pt x="135" y="583"/>
                  </a:lnTo>
                  <a:lnTo>
                    <a:pt x="133" y="582"/>
                  </a:lnTo>
                  <a:lnTo>
                    <a:pt x="131" y="582"/>
                  </a:lnTo>
                  <a:lnTo>
                    <a:pt x="128" y="582"/>
                  </a:lnTo>
                  <a:lnTo>
                    <a:pt x="125" y="582"/>
                  </a:lnTo>
                  <a:lnTo>
                    <a:pt x="116" y="580"/>
                  </a:lnTo>
                  <a:lnTo>
                    <a:pt x="107" y="577"/>
                  </a:lnTo>
                  <a:lnTo>
                    <a:pt x="106" y="575"/>
                  </a:lnTo>
                  <a:lnTo>
                    <a:pt x="106" y="575"/>
                  </a:lnTo>
                  <a:lnTo>
                    <a:pt x="101" y="574"/>
                  </a:lnTo>
                  <a:lnTo>
                    <a:pt x="101" y="573"/>
                  </a:lnTo>
                  <a:lnTo>
                    <a:pt x="101" y="571"/>
                  </a:lnTo>
                  <a:lnTo>
                    <a:pt x="100" y="570"/>
                  </a:lnTo>
                  <a:lnTo>
                    <a:pt x="94" y="569"/>
                  </a:lnTo>
                  <a:lnTo>
                    <a:pt x="94" y="568"/>
                  </a:lnTo>
                  <a:lnTo>
                    <a:pt x="94" y="567"/>
                  </a:lnTo>
                  <a:lnTo>
                    <a:pt x="95" y="566"/>
                  </a:lnTo>
                  <a:lnTo>
                    <a:pt x="96" y="565"/>
                  </a:lnTo>
                  <a:lnTo>
                    <a:pt x="96" y="564"/>
                  </a:lnTo>
                  <a:lnTo>
                    <a:pt x="98" y="562"/>
                  </a:lnTo>
                  <a:lnTo>
                    <a:pt x="97" y="561"/>
                  </a:lnTo>
                  <a:lnTo>
                    <a:pt x="97" y="559"/>
                  </a:lnTo>
                  <a:lnTo>
                    <a:pt x="93" y="553"/>
                  </a:lnTo>
                  <a:lnTo>
                    <a:pt x="94" y="552"/>
                  </a:lnTo>
                  <a:lnTo>
                    <a:pt x="93" y="550"/>
                  </a:lnTo>
                  <a:lnTo>
                    <a:pt x="90" y="549"/>
                  </a:lnTo>
                  <a:lnTo>
                    <a:pt x="87" y="546"/>
                  </a:lnTo>
                  <a:lnTo>
                    <a:pt x="85" y="545"/>
                  </a:lnTo>
                  <a:lnTo>
                    <a:pt x="79" y="544"/>
                  </a:lnTo>
                  <a:lnTo>
                    <a:pt x="78" y="544"/>
                  </a:lnTo>
                  <a:lnTo>
                    <a:pt x="76" y="542"/>
                  </a:lnTo>
                  <a:lnTo>
                    <a:pt x="75" y="541"/>
                  </a:lnTo>
                  <a:lnTo>
                    <a:pt x="71" y="541"/>
                  </a:lnTo>
                  <a:lnTo>
                    <a:pt x="68" y="540"/>
                  </a:lnTo>
                  <a:lnTo>
                    <a:pt x="67" y="538"/>
                  </a:lnTo>
                  <a:lnTo>
                    <a:pt x="66" y="536"/>
                  </a:lnTo>
                  <a:lnTo>
                    <a:pt x="69" y="533"/>
                  </a:lnTo>
                  <a:lnTo>
                    <a:pt x="69" y="532"/>
                  </a:lnTo>
                  <a:lnTo>
                    <a:pt x="68" y="530"/>
                  </a:lnTo>
                  <a:lnTo>
                    <a:pt x="65" y="525"/>
                  </a:lnTo>
                  <a:lnTo>
                    <a:pt x="62" y="522"/>
                  </a:lnTo>
                  <a:lnTo>
                    <a:pt x="61" y="522"/>
                  </a:lnTo>
                  <a:lnTo>
                    <a:pt x="60" y="522"/>
                  </a:lnTo>
                  <a:lnTo>
                    <a:pt x="57" y="522"/>
                  </a:lnTo>
                  <a:lnTo>
                    <a:pt x="54" y="522"/>
                  </a:lnTo>
                  <a:lnTo>
                    <a:pt x="53" y="522"/>
                  </a:lnTo>
                  <a:lnTo>
                    <a:pt x="52" y="522"/>
                  </a:lnTo>
                  <a:lnTo>
                    <a:pt x="52" y="520"/>
                  </a:lnTo>
                  <a:lnTo>
                    <a:pt x="53" y="520"/>
                  </a:lnTo>
                  <a:lnTo>
                    <a:pt x="56" y="520"/>
                  </a:lnTo>
                  <a:lnTo>
                    <a:pt x="57" y="520"/>
                  </a:lnTo>
                  <a:lnTo>
                    <a:pt x="59" y="519"/>
                  </a:lnTo>
                  <a:lnTo>
                    <a:pt x="59" y="518"/>
                  </a:lnTo>
                  <a:lnTo>
                    <a:pt x="59" y="516"/>
                  </a:lnTo>
                  <a:lnTo>
                    <a:pt x="57" y="515"/>
                  </a:lnTo>
                  <a:lnTo>
                    <a:pt x="56" y="512"/>
                  </a:lnTo>
                  <a:lnTo>
                    <a:pt x="53" y="508"/>
                  </a:lnTo>
                  <a:lnTo>
                    <a:pt x="53" y="507"/>
                  </a:lnTo>
                  <a:lnTo>
                    <a:pt x="56" y="506"/>
                  </a:lnTo>
                  <a:lnTo>
                    <a:pt x="56" y="505"/>
                  </a:lnTo>
                  <a:lnTo>
                    <a:pt x="56" y="505"/>
                  </a:lnTo>
                  <a:lnTo>
                    <a:pt x="54" y="504"/>
                  </a:lnTo>
                  <a:lnTo>
                    <a:pt x="53" y="503"/>
                  </a:lnTo>
                  <a:lnTo>
                    <a:pt x="53" y="502"/>
                  </a:lnTo>
                  <a:lnTo>
                    <a:pt x="57" y="498"/>
                  </a:lnTo>
                  <a:lnTo>
                    <a:pt x="58" y="497"/>
                  </a:lnTo>
                  <a:lnTo>
                    <a:pt x="57" y="496"/>
                  </a:lnTo>
                  <a:lnTo>
                    <a:pt x="56" y="495"/>
                  </a:lnTo>
                  <a:lnTo>
                    <a:pt x="56" y="495"/>
                  </a:lnTo>
                  <a:lnTo>
                    <a:pt x="57" y="493"/>
                  </a:lnTo>
                  <a:lnTo>
                    <a:pt x="57" y="491"/>
                  </a:lnTo>
                  <a:lnTo>
                    <a:pt x="58" y="490"/>
                  </a:lnTo>
                  <a:lnTo>
                    <a:pt x="59" y="487"/>
                  </a:lnTo>
                  <a:lnTo>
                    <a:pt x="61" y="485"/>
                  </a:lnTo>
                  <a:lnTo>
                    <a:pt x="61" y="483"/>
                  </a:lnTo>
                  <a:lnTo>
                    <a:pt x="59" y="482"/>
                  </a:lnTo>
                  <a:lnTo>
                    <a:pt x="58" y="481"/>
                  </a:lnTo>
                  <a:lnTo>
                    <a:pt x="58" y="479"/>
                  </a:lnTo>
                  <a:lnTo>
                    <a:pt x="59" y="477"/>
                  </a:lnTo>
                  <a:lnTo>
                    <a:pt x="59" y="476"/>
                  </a:lnTo>
                  <a:lnTo>
                    <a:pt x="58" y="475"/>
                  </a:lnTo>
                  <a:lnTo>
                    <a:pt x="60" y="474"/>
                  </a:lnTo>
                  <a:lnTo>
                    <a:pt x="61" y="471"/>
                  </a:lnTo>
                  <a:lnTo>
                    <a:pt x="61" y="470"/>
                  </a:lnTo>
                  <a:lnTo>
                    <a:pt x="60" y="471"/>
                  </a:lnTo>
                  <a:lnTo>
                    <a:pt x="59" y="471"/>
                  </a:lnTo>
                  <a:lnTo>
                    <a:pt x="57" y="469"/>
                  </a:lnTo>
                  <a:lnTo>
                    <a:pt x="54" y="469"/>
                  </a:lnTo>
                  <a:lnTo>
                    <a:pt x="53" y="468"/>
                  </a:lnTo>
                  <a:lnTo>
                    <a:pt x="53" y="468"/>
                  </a:lnTo>
                  <a:lnTo>
                    <a:pt x="54" y="465"/>
                  </a:lnTo>
                  <a:lnTo>
                    <a:pt x="53" y="464"/>
                  </a:lnTo>
                  <a:lnTo>
                    <a:pt x="52" y="464"/>
                  </a:lnTo>
                  <a:lnTo>
                    <a:pt x="52" y="464"/>
                  </a:lnTo>
                  <a:lnTo>
                    <a:pt x="53" y="463"/>
                  </a:lnTo>
                  <a:lnTo>
                    <a:pt x="54" y="460"/>
                  </a:lnTo>
                  <a:lnTo>
                    <a:pt x="57" y="460"/>
                  </a:lnTo>
                  <a:lnTo>
                    <a:pt x="60" y="459"/>
                  </a:lnTo>
                  <a:lnTo>
                    <a:pt x="61" y="458"/>
                  </a:lnTo>
                  <a:lnTo>
                    <a:pt x="61" y="457"/>
                  </a:lnTo>
                  <a:lnTo>
                    <a:pt x="60" y="454"/>
                  </a:lnTo>
                  <a:lnTo>
                    <a:pt x="60" y="453"/>
                  </a:lnTo>
                  <a:lnTo>
                    <a:pt x="59" y="452"/>
                  </a:lnTo>
                  <a:lnTo>
                    <a:pt x="59" y="451"/>
                  </a:lnTo>
                  <a:lnTo>
                    <a:pt x="57" y="451"/>
                  </a:lnTo>
                  <a:lnTo>
                    <a:pt x="56" y="450"/>
                  </a:lnTo>
                  <a:lnTo>
                    <a:pt x="56" y="449"/>
                  </a:lnTo>
                  <a:lnTo>
                    <a:pt x="56" y="448"/>
                  </a:lnTo>
                  <a:lnTo>
                    <a:pt x="54" y="447"/>
                  </a:lnTo>
                  <a:lnTo>
                    <a:pt x="54" y="446"/>
                  </a:lnTo>
                  <a:lnTo>
                    <a:pt x="52" y="444"/>
                  </a:lnTo>
                  <a:lnTo>
                    <a:pt x="52" y="441"/>
                  </a:lnTo>
                  <a:lnTo>
                    <a:pt x="49" y="440"/>
                  </a:lnTo>
                  <a:lnTo>
                    <a:pt x="46" y="441"/>
                  </a:lnTo>
                  <a:lnTo>
                    <a:pt x="46" y="440"/>
                  </a:lnTo>
                  <a:lnTo>
                    <a:pt x="47" y="438"/>
                  </a:lnTo>
                  <a:lnTo>
                    <a:pt x="45" y="437"/>
                  </a:lnTo>
                  <a:lnTo>
                    <a:pt x="48" y="436"/>
                  </a:lnTo>
                  <a:lnTo>
                    <a:pt x="46" y="434"/>
                  </a:lnTo>
                  <a:lnTo>
                    <a:pt x="49" y="434"/>
                  </a:lnTo>
                  <a:lnTo>
                    <a:pt x="49" y="434"/>
                  </a:lnTo>
                  <a:lnTo>
                    <a:pt x="49" y="433"/>
                  </a:lnTo>
                  <a:lnTo>
                    <a:pt x="46" y="433"/>
                  </a:lnTo>
                  <a:lnTo>
                    <a:pt x="46" y="433"/>
                  </a:lnTo>
                  <a:lnTo>
                    <a:pt x="48" y="432"/>
                  </a:lnTo>
                  <a:lnTo>
                    <a:pt x="47" y="431"/>
                  </a:lnTo>
                  <a:lnTo>
                    <a:pt x="49" y="431"/>
                  </a:lnTo>
                  <a:lnTo>
                    <a:pt x="49" y="429"/>
                  </a:lnTo>
                  <a:lnTo>
                    <a:pt x="51" y="428"/>
                  </a:lnTo>
                  <a:lnTo>
                    <a:pt x="52" y="428"/>
                  </a:lnTo>
                  <a:lnTo>
                    <a:pt x="51" y="427"/>
                  </a:lnTo>
                  <a:lnTo>
                    <a:pt x="50" y="427"/>
                  </a:lnTo>
                  <a:lnTo>
                    <a:pt x="49" y="427"/>
                  </a:lnTo>
                  <a:lnTo>
                    <a:pt x="49" y="427"/>
                  </a:lnTo>
                  <a:lnTo>
                    <a:pt x="51" y="426"/>
                  </a:lnTo>
                  <a:lnTo>
                    <a:pt x="51" y="425"/>
                  </a:lnTo>
                  <a:lnTo>
                    <a:pt x="48" y="424"/>
                  </a:lnTo>
                  <a:lnTo>
                    <a:pt x="47" y="422"/>
                  </a:lnTo>
                  <a:lnTo>
                    <a:pt x="47" y="421"/>
                  </a:lnTo>
                  <a:lnTo>
                    <a:pt x="45" y="421"/>
                  </a:lnTo>
                  <a:lnTo>
                    <a:pt x="45" y="421"/>
                  </a:lnTo>
                  <a:lnTo>
                    <a:pt x="45" y="420"/>
                  </a:lnTo>
                  <a:lnTo>
                    <a:pt x="48" y="420"/>
                  </a:lnTo>
                  <a:lnTo>
                    <a:pt x="49" y="419"/>
                  </a:lnTo>
                  <a:lnTo>
                    <a:pt x="48" y="417"/>
                  </a:lnTo>
                  <a:lnTo>
                    <a:pt x="50" y="415"/>
                  </a:lnTo>
                  <a:lnTo>
                    <a:pt x="49" y="414"/>
                  </a:lnTo>
                  <a:lnTo>
                    <a:pt x="49" y="414"/>
                  </a:lnTo>
                  <a:lnTo>
                    <a:pt x="46" y="415"/>
                  </a:lnTo>
                  <a:lnTo>
                    <a:pt x="45" y="415"/>
                  </a:lnTo>
                  <a:lnTo>
                    <a:pt x="44" y="414"/>
                  </a:lnTo>
                  <a:lnTo>
                    <a:pt x="46" y="413"/>
                  </a:lnTo>
                  <a:lnTo>
                    <a:pt x="46" y="412"/>
                  </a:lnTo>
                  <a:lnTo>
                    <a:pt x="51" y="412"/>
                  </a:lnTo>
                  <a:lnTo>
                    <a:pt x="49" y="410"/>
                  </a:lnTo>
                  <a:lnTo>
                    <a:pt x="50" y="408"/>
                  </a:lnTo>
                  <a:lnTo>
                    <a:pt x="48" y="406"/>
                  </a:lnTo>
                  <a:lnTo>
                    <a:pt x="51" y="403"/>
                  </a:lnTo>
                  <a:lnTo>
                    <a:pt x="50" y="401"/>
                  </a:lnTo>
                  <a:lnTo>
                    <a:pt x="52" y="400"/>
                  </a:lnTo>
                  <a:lnTo>
                    <a:pt x="51" y="399"/>
                  </a:lnTo>
                  <a:lnTo>
                    <a:pt x="51" y="399"/>
                  </a:lnTo>
                  <a:lnTo>
                    <a:pt x="47" y="399"/>
                  </a:lnTo>
                  <a:lnTo>
                    <a:pt x="48" y="396"/>
                  </a:lnTo>
                  <a:lnTo>
                    <a:pt x="45" y="394"/>
                  </a:lnTo>
                  <a:lnTo>
                    <a:pt x="47" y="391"/>
                  </a:lnTo>
                  <a:lnTo>
                    <a:pt x="45" y="389"/>
                  </a:lnTo>
                  <a:lnTo>
                    <a:pt x="49" y="387"/>
                  </a:lnTo>
                  <a:lnTo>
                    <a:pt x="49" y="385"/>
                  </a:lnTo>
                  <a:lnTo>
                    <a:pt x="46" y="383"/>
                  </a:lnTo>
                  <a:lnTo>
                    <a:pt x="47" y="382"/>
                  </a:lnTo>
                  <a:lnTo>
                    <a:pt x="46" y="380"/>
                  </a:lnTo>
                  <a:lnTo>
                    <a:pt x="42" y="381"/>
                  </a:lnTo>
                  <a:lnTo>
                    <a:pt x="38" y="380"/>
                  </a:lnTo>
                  <a:lnTo>
                    <a:pt x="39" y="378"/>
                  </a:lnTo>
                  <a:lnTo>
                    <a:pt x="36" y="376"/>
                  </a:lnTo>
                  <a:lnTo>
                    <a:pt x="38" y="376"/>
                  </a:lnTo>
                  <a:lnTo>
                    <a:pt x="38" y="374"/>
                  </a:lnTo>
                  <a:lnTo>
                    <a:pt x="43" y="368"/>
                  </a:lnTo>
                  <a:lnTo>
                    <a:pt x="42" y="367"/>
                  </a:lnTo>
                  <a:lnTo>
                    <a:pt x="39" y="367"/>
                  </a:lnTo>
                  <a:lnTo>
                    <a:pt x="39" y="366"/>
                  </a:lnTo>
                  <a:lnTo>
                    <a:pt x="42" y="366"/>
                  </a:lnTo>
                  <a:lnTo>
                    <a:pt x="42" y="363"/>
                  </a:lnTo>
                  <a:lnTo>
                    <a:pt x="48" y="360"/>
                  </a:lnTo>
                  <a:lnTo>
                    <a:pt x="50" y="357"/>
                  </a:lnTo>
                  <a:lnTo>
                    <a:pt x="52" y="355"/>
                  </a:lnTo>
                  <a:lnTo>
                    <a:pt x="49" y="350"/>
                  </a:lnTo>
                  <a:lnTo>
                    <a:pt x="44" y="348"/>
                  </a:lnTo>
                  <a:lnTo>
                    <a:pt x="44" y="344"/>
                  </a:lnTo>
                  <a:lnTo>
                    <a:pt x="47" y="342"/>
                  </a:lnTo>
                  <a:lnTo>
                    <a:pt x="43" y="339"/>
                  </a:lnTo>
                  <a:lnTo>
                    <a:pt x="45" y="337"/>
                  </a:lnTo>
                  <a:lnTo>
                    <a:pt x="42" y="336"/>
                  </a:lnTo>
                  <a:lnTo>
                    <a:pt x="44" y="332"/>
                  </a:lnTo>
                  <a:lnTo>
                    <a:pt x="37" y="328"/>
                  </a:lnTo>
                  <a:lnTo>
                    <a:pt x="35" y="325"/>
                  </a:lnTo>
                  <a:lnTo>
                    <a:pt x="31" y="325"/>
                  </a:lnTo>
                  <a:lnTo>
                    <a:pt x="28" y="324"/>
                  </a:lnTo>
                  <a:lnTo>
                    <a:pt x="27" y="322"/>
                  </a:lnTo>
                  <a:lnTo>
                    <a:pt x="27" y="321"/>
                  </a:lnTo>
                  <a:lnTo>
                    <a:pt x="25" y="319"/>
                  </a:lnTo>
                  <a:lnTo>
                    <a:pt x="22" y="320"/>
                  </a:lnTo>
                  <a:lnTo>
                    <a:pt x="19" y="317"/>
                  </a:lnTo>
                  <a:lnTo>
                    <a:pt x="16" y="317"/>
                  </a:lnTo>
                  <a:lnTo>
                    <a:pt x="13" y="316"/>
                  </a:lnTo>
                  <a:lnTo>
                    <a:pt x="7" y="314"/>
                  </a:lnTo>
                  <a:lnTo>
                    <a:pt x="7" y="313"/>
                  </a:lnTo>
                  <a:lnTo>
                    <a:pt x="8" y="311"/>
                  </a:lnTo>
                  <a:lnTo>
                    <a:pt x="4" y="311"/>
                  </a:lnTo>
                  <a:lnTo>
                    <a:pt x="3" y="310"/>
                  </a:lnTo>
                  <a:lnTo>
                    <a:pt x="3" y="308"/>
                  </a:lnTo>
                  <a:lnTo>
                    <a:pt x="0" y="305"/>
                  </a:lnTo>
                  <a:lnTo>
                    <a:pt x="2" y="304"/>
                  </a:lnTo>
                  <a:lnTo>
                    <a:pt x="0" y="303"/>
                  </a:lnTo>
                  <a:lnTo>
                    <a:pt x="8" y="299"/>
                  </a:lnTo>
                  <a:lnTo>
                    <a:pt x="11" y="295"/>
                  </a:lnTo>
                  <a:lnTo>
                    <a:pt x="14" y="294"/>
                  </a:lnTo>
                  <a:lnTo>
                    <a:pt x="19" y="293"/>
                  </a:lnTo>
                  <a:lnTo>
                    <a:pt x="19" y="292"/>
                  </a:lnTo>
                  <a:lnTo>
                    <a:pt x="18" y="291"/>
                  </a:lnTo>
                  <a:lnTo>
                    <a:pt x="22" y="290"/>
                  </a:lnTo>
                  <a:lnTo>
                    <a:pt x="30" y="289"/>
                  </a:lnTo>
                  <a:lnTo>
                    <a:pt x="35" y="287"/>
                  </a:lnTo>
                  <a:lnTo>
                    <a:pt x="37" y="282"/>
                  </a:lnTo>
                  <a:lnTo>
                    <a:pt x="36" y="280"/>
                  </a:lnTo>
                  <a:lnTo>
                    <a:pt x="38" y="278"/>
                  </a:lnTo>
                  <a:lnTo>
                    <a:pt x="35" y="276"/>
                  </a:lnTo>
                  <a:lnTo>
                    <a:pt x="35" y="274"/>
                  </a:lnTo>
                  <a:lnTo>
                    <a:pt x="36" y="273"/>
                  </a:lnTo>
                  <a:lnTo>
                    <a:pt x="36" y="272"/>
                  </a:lnTo>
                  <a:lnTo>
                    <a:pt x="39" y="267"/>
                  </a:lnTo>
                  <a:lnTo>
                    <a:pt x="45" y="264"/>
                  </a:lnTo>
                  <a:lnTo>
                    <a:pt x="47" y="263"/>
                  </a:lnTo>
                  <a:lnTo>
                    <a:pt x="48" y="260"/>
                  </a:lnTo>
                  <a:lnTo>
                    <a:pt x="40" y="256"/>
                  </a:lnTo>
                  <a:lnTo>
                    <a:pt x="44" y="250"/>
                  </a:lnTo>
                  <a:lnTo>
                    <a:pt x="45" y="249"/>
                  </a:lnTo>
                  <a:lnTo>
                    <a:pt x="45" y="247"/>
                  </a:lnTo>
                  <a:lnTo>
                    <a:pt x="47" y="245"/>
                  </a:lnTo>
                  <a:lnTo>
                    <a:pt x="45" y="242"/>
                  </a:lnTo>
                  <a:lnTo>
                    <a:pt x="46" y="238"/>
                  </a:lnTo>
                  <a:lnTo>
                    <a:pt x="50" y="237"/>
                  </a:lnTo>
                  <a:lnTo>
                    <a:pt x="50" y="236"/>
                  </a:lnTo>
                  <a:lnTo>
                    <a:pt x="50" y="235"/>
                  </a:lnTo>
                  <a:lnTo>
                    <a:pt x="61" y="230"/>
                  </a:lnTo>
                  <a:lnTo>
                    <a:pt x="63" y="228"/>
                  </a:lnTo>
                  <a:lnTo>
                    <a:pt x="67" y="226"/>
                  </a:lnTo>
                  <a:lnTo>
                    <a:pt x="71" y="224"/>
                  </a:lnTo>
                  <a:lnTo>
                    <a:pt x="74" y="223"/>
                  </a:lnTo>
                  <a:lnTo>
                    <a:pt x="77" y="222"/>
                  </a:lnTo>
                  <a:lnTo>
                    <a:pt x="80" y="218"/>
                  </a:lnTo>
                  <a:lnTo>
                    <a:pt x="90" y="216"/>
                  </a:lnTo>
                  <a:lnTo>
                    <a:pt x="94" y="216"/>
                  </a:lnTo>
                  <a:lnTo>
                    <a:pt x="99" y="217"/>
                  </a:lnTo>
                  <a:lnTo>
                    <a:pt x="103" y="217"/>
                  </a:lnTo>
                  <a:lnTo>
                    <a:pt x="104" y="218"/>
                  </a:lnTo>
                  <a:lnTo>
                    <a:pt x="106" y="217"/>
                  </a:lnTo>
                  <a:lnTo>
                    <a:pt x="106" y="221"/>
                  </a:lnTo>
                  <a:lnTo>
                    <a:pt x="110" y="223"/>
                  </a:lnTo>
                  <a:lnTo>
                    <a:pt x="109" y="224"/>
                  </a:lnTo>
                  <a:lnTo>
                    <a:pt x="116" y="225"/>
                  </a:lnTo>
                  <a:lnTo>
                    <a:pt x="116" y="226"/>
                  </a:lnTo>
                  <a:lnTo>
                    <a:pt x="120" y="225"/>
                  </a:lnTo>
                  <a:lnTo>
                    <a:pt x="120" y="224"/>
                  </a:lnTo>
                  <a:lnTo>
                    <a:pt x="121" y="225"/>
                  </a:lnTo>
                  <a:lnTo>
                    <a:pt x="122" y="225"/>
                  </a:lnTo>
                  <a:lnTo>
                    <a:pt x="123" y="222"/>
                  </a:lnTo>
                  <a:lnTo>
                    <a:pt x="124" y="220"/>
                  </a:lnTo>
                  <a:lnTo>
                    <a:pt x="127" y="219"/>
                  </a:lnTo>
                  <a:lnTo>
                    <a:pt x="127" y="217"/>
                  </a:lnTo>
                  <a:lnTo>
                    <a:pt x="131" y="219"/>
                  </a:lnTo>
                  <a:lnTo>
                    <a:pt x="133" y="219"/>
                  </a:lnTo>
                  <a:lnTo>
                    <a:pt x="131" y="218"/>
                  </a:lnTo>
                  <a:lnTo>
                    <a:pt x="135" y="218"/>
                  </a:lnTo>
                  <a:lnTo>
                    <a:pt x="139" y="219"/>
                  </a:lnTo>
                  <a:lnTo>
                    <a:pt x="140" y="218"/>
                  </a:lnTo>
                  <a:lnTo>
                    <a:pt x="149" y="218"/>
                  </a:lnTo>
                  <a:lnTo>
                    <a:pt x="149" y="216"/>
                  </a:lnTo>
                  <a:lnTo>
                    <a:pt x="162" y="213"/>
                  </a:lnTo>
                  <a:lnTo>
                    <a:pt x="165" y="213"/>
                  </a:lnTo>
                  <a:lnTo>
                    <a:pt x="166" y="214"/>
                  </a:lnTo>
                  <a:lnTo>
                    <a:pt x="170" y="213"/>
                  </a:lnTo>
                  <a:lnTo>
                    <a:pt x="174" y="214"/>
                  </a:lnTo>
                  <a:lnTo>
                    <a:pt x="175" y="212"/>
                  </a:lnTo>
                  <a:lnTo>
                    <a:pt x="182" y="209"/>
                  </a:lnTo>
                  <a:lnTo>
                    <a:pt x="183" y="208"/>
                  </a:lnTo>
                  <a:lnTo>
                    <a:pt x="191" y="207"/>
                  </a:lnTo>
                  <a:lnTo>
                    <a:pt x="193" y="204"/>
                  </a:lnTo>
                  <a:lnTo>
                    <a:pt x="197" y="204"/>
                  </a:lnTo>
                  <a:lnTo>
                    <a:pt x="207" y="200"/>
                  </a:lnTo>
                  <a:lnTo>
                    <a:pt x="209" y="197"/>
                  </a:lnTo>
                  <a:lnTo>
                    <a:pt x="209" y="194"/>
                  </a:lnTo>
                  <a:lnTo>
                    <a:pt x="205" y="192"/>
                  </a:lnTo>
                  <a:lnTo>
                    <a:pt x="205" y="187"/>
                  </a:lnTo>
                  <a:lnTo>
                    <a:pt x="207" y="181"/>
                  </a:lnTo>
                  <a:lnTo>
                    <a:pt x="207" y="179"/>
                  </a:lnTo>
                  <a:lnTo>
                    <a:pt x="209" y="163"/>
                  </a:lnTo>
                  <a:lnTo>
                    <a:pt x="210" y="160"/>
                  </a:lnTo>
                  <a:lnTo>
                    <a:pt x="219" y="89"/>
                  </a:lnTo>
                  <a:lnTo>
                    <a:pt x="219" y="87"/>
                  </a:lnTo>
                  <a:lnTo>
                    <a:pt x="219" y="86"/>
                  </a:lnTo>
                  <a:lnTo>
                    <a:pt x="265" y="86"/>
                  </a:lnTo>
                  <a:lnTo>
                    <a:pt x="275" y="87"/>
                  </a:lnTo>
                  <a:lnTo>
                    <a:pt x="281" y="87"/>
                  </a:lnTo>
                  <a:lnTo>
                    <a:pt x="292" y="87"/>
                  </a:lnTo>
                  <a:lnTo>
                    <a:pt x="299" y="84"/>
                  </a:lnTo>
                  <a:lnTo>
                    <a:pt x="299" y="84"/>
                  </a:lnTo>
                  <a:lnTo>
                    <a:pt x="300" y="84"/>
                  </a:lnTo>
                  <a:lnTo>
                    <a:pt x="300" y="84"/>
                  </a:lnTo>
                  <a:lnTo>
                    <a:pt x="301" y="83"/>
                  </a:lnTo>
                  <a:lnTo>
                    <a:pt x="302" y="83"/>
                  </a:lnTo>
                  <a:lnTo>
                    <a:pt x="302" y="83"/>
                  </a:lnTo>
                  <a:lnTo>
                    <a:pt x="303" y="83"/>
                  </a:lnTo>
                  <a:lnTo>
                    <a:pt x="303" y="83"/>
                  </a:lnTo>
                  <a:lnTo>
                    <a:pt x="304" y="83"/>
                  </a:lnTo>
                  <a:lnTo>
                    <a:pt x="304" y="84"/>
                  </a:lnTo>
                  <a:lnTo>
                    <a:pt x="304" y="84"/>
                  </a:lnTo>
                  <a:lnTo>
                    <a:pt x="304" y="84"/>
                  </a:lnTo>
                  <a:lnTo>
                    <a:pt x="304" y="84"/>
                  </a:lnTo>
                  <a:lnTo>
                    <a:pt x="304" y="84"/>
                  </a:lnTo>
                  <a:lnTo>
                    <a:pt x="305" y="84"/>
                  </a:lnTo>
                  <a:lnTo>
                    <a:pt x="305" y="84"/>
                  </a:lnTo>
                  <a:lnTo>
                    <a:pt x="305" y="84"/>
                  </a:lnTo>
                  <a:lnTo>
                    <a:pt x="306" y="84"/>
                  </a:lnTo>
                  <a:lnTo>
                    <a:pt x="306" y="84"/>
                  </a:lnTo>
                  <a:lnTo>
                    <a:pt x="306" y="85"/>
                  </a:lnTo>
                  <a:lnTo>
                    <a:pt x="306" y="85"/>
                  </a:lnTo>
                  <a:lnTo>
                    <a:pt x="307" y="85"/>
                  </a:lnTo>
                  <a:lnTo>
                    <a:pt x="307" y="85"/>
                  </a:lnTo>
                  <a:lnTo>
                    <a:pt x="307" y="85"/>
                  </a:lnTo>
                  <a:lnTo>
                    <a:pt x="308" y="85"/>
                  </a:lnTo>
                  <a:lnTo>
                    <a:pt x="308" y="86"/>
                  </a:lnTo>
                  <a:lnTo>
                    <a:pt x="309" y="86"/>
                  </a:lnTo>
                  <a:lnTo>
                    <a:pt x="309" y="86"/>
                  </a:lnTo>
                  <a:lnTo>
                    <a:pt x="309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0" y="86"/>
                  </a:lnTo>
                  <a:lnTo>
                    <a:pt x="311" y="86"/>
                  </a:lnTo>
                  <a:lnTo>
                    <a:pt x="311" y="86"/>
                  </a:lnTo>
                  <a:lnTo>
                    <a:pt x="312" y="86"/>
                  </a:lnTo>
                  <a:lnTo>
                    <a:pt x="312" y="86"/>
                  </a:lnTo>
                  <a:lnTo>
                    <a:pt x="313" y="86"/>
                  </a:lnTo>
                  <a:lnTo>
                    <a:pt x="313" y="86"/>
                  </a:lnTo>
                  <a:lnTo>
                    <a:pt x="314" y="86"/>
                  </a:lnTo>
                  <a:lnTo>
                    <a:pt x="314" y="86"/>
                  </a:lnTo>
                  <a:lnTo>
                    <a:pt x="314" y="86"/>
                  </a:lnTo>
                  <a:lnTo>
                    <a:pt x="315" y="86"/>
                  </a:lnTo>
                  <a:lnTo>
                    <a:pt x="316" y="86"/>
                  </a:lnTo>
                  <a:lnTo>
                    <a:pt x="316" y="86"/>
                  </a:lnTo>
                  <a:lnTo>
                    <a:pt x="316" y="86"/>
                  </a:lnTo>
                  <a:lnTo>
                    <a:pt x="317" y="86"/>
                  </a:lnTo>
                  <a:lnTo>
                    <a:pt x="316" y="87"/>
                  </a:lnTo>
                  <a:lnTo>
                    <a:pt x="317" y="87"/>
                  </a:lnTo>
                  <a:lnTo>
                    <a:pt x="317" y="87"/>
                  </a:lnTo>
                  <a:lnTo>
                    <a:pt x="318" y="87"/>
                  </a:lnTo>
                  <a:lnTo>
                    <a:pt x="318" y="87"/>
                  </a:lnTo>
                  <a:lnTo>
                    <a:pt x="318" y="87"/>
                  </a:lnTo>
                  <a:lnTo>
                    <a:pt x="318" y="88"/>
                  </a:lnTo>
                  <a:lnTo>
                    <a:pt x="319" y="88"/>
                  </a:lnTo>
                  <a:lnTo>
                    <a:pt x="319" y="88"/>
                  </a:lnTo>
                  <a:lnTo>
                    <a:pt x="319" y="88"/>
                  </a:lnTo>
                  <a:lnTo>
                    <a:pt x="320" y="88"/>
                  </a:lnTo>
                  <a:lnTo>
                    <a:pt x="320" y="88"/>
                  </a:lnTo>
                  <a:lnTo>
                    <a:pt x="320" y="88"/>
                  </a:lnTo>
                  <a:lnTo>
                    <a:pt x="321" y="88"/>
                  </a:lnTo>
                  <a:lnTo>
                    <a:pt x="321" y="88"/>
                  </a:lnTo>
                  <a:lnTo>
                    <a:pt x="321" y="88"/>
                  </a:lnTo>
                  <a:lnTo>
                    <a:pt x="322" y="88"/>
                  </a:lnTo>
                  <a:lnTo>
                    <a:pt x="323" y="88"/>
                  </a:lnTo>
                  <a:lnTo>
                    <a:pt x="323" y="88"/>
                  </a:lnTo>
                  <a:lnTo>
                    <a:pt x="324" y="88"/>
                  </a:lnTo>
                  <a:lnTo>
                    <a:pt x="343" y="92"/>
                  </a:lnTo>
                  <a:lnTo>
                    <a:pt x="351" y="93"/>
                  </a:lnTo>
                  <a:lnTo>
                    <a:pt x="352" y="92"/>
                  </a:lnTo>
                  <a:lnTo>
                    <a:pt x="354" y="90"/>
                  </a:lnTo>
                  <a:lnTo>
                    <a:pt x="354" y="90"/>
                  </a:lnTo>
                  <a:lnTo>
                    <a:pt x="354" y="89"/>
                  </a:lnTo>
                  <a:lnTo>
                    <a:pt x="354" y="89"/>
                  </a:lnTo>
                  <a:lnTo>
                    <a:pt x="355" y="89"/>
                  </a:lnTo>
                  <a:lnTo>
                    <a:pt x="355" y="89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5" y="88"/>
                  </a:lnTo>
                  <a:lnTo>
                    <a:pt x="355" y="87"/>
                  </a:lnTo>
                  <a:lnTo>
                    <a:pt x="355" y="87"/>
                  </a:lnTo>
                  <a:lnTo>
                    <a:pt x="354" y="87"/>
                  </a:lnTo>
                  <a:lnTo>
                    <a:pt x="354" y="87"/>
                  </a:lnTo>
                  <a:lnTo>
                    <a:pt x="353" y="87"/>
                  </a:lnTo>
                  <a:lnTo>
                    <a:pt x="353" y="86"/>
                  </a:lnTo>
                  <a:lnTo>
                    <a:pt x="353" y="86"/>
                  </a:lnTo>
                  <a:lnTo>
                    <a:pt x="353" y="86"/>
                  </a:lnTo>
                  <a:lnTo>
                    <a:pt x="352" y="86"/>
                  </a:lnTo>
                  <a:lnTo>
                    <a:pt x="352" y="86"/>
                  </a:lnTo>
                  <a:lnTo>
                    <a:pt x="352" y="85"/>
                  </a:lnTo>
                  <a:lnTo>
                    <a:pt x="351" y="85"/>
                  </a:lnTo>
                  <a:lnTo>
                    <a:pt x="351" y="85"/>
                  </a:lnTo>
                  <a:lnTo>
                    <a:pt x="350" y="85"/>
                  </a:lnTo>
                  <a:lnTo>
                    <a:pt x="350" y="84"/>
                  </a:lnTo>
                  <a:lnTo>
                    <a:pt x="349" y="84"/>
                  </a:lnTo>
                  <a:lnTo>
                    <a:pt x="348" y="83"/>
                  </a:lnTo>
                  <a:lnTo>
                    <a:pt x="349" y="83"/>
                  </a:lnTo>
                  <a:lnTo>
                    <a:pt x="349" y="83"/>
                  </a:lnTo>
                  <a:lnTo>
                    <a:pt x="349" y="83"/>
                  </a:lnTo>
                  <a:lnTo>
                    <a:pt x="350" y="83"/>
                  </a:lnTo>
                  <a:lnTo>
                    <a:pt x="350" y="82"/>
                  </a:lnTo>
                  <a:lnTo>
                    <a:pt x="350" y="82"/>
                  </a:lnTo>
                  <a:lnTo>
                    <a:pt x="349" y="82"/>
                  </a:lnTo>
                  <a:lnTo>
                    <a:pt x="349" y="81"/>
                  </a:lnTo>
                  <a:lnTo>
                    <a:pt x="348" y="81"/>
                  </a:lnTo>
                  <a:lnTo>
                    <a:pt x="348" y="81"/>
                  </a:lnTo>
                  <a:lnTo>
                    <a:pt x="348" y="80"/>
                  </a:lnTo>
                  <a:lnTo>
                    <a:pt x="349" y="80"/>
                  </a:lnTo>
                  <a:lnTo>
                    <a:pt x="349" y="80"/>
                  </a:lnTo>
                  <a:lnTo>
                    <a:pt x="348" y="80"/>
                  </a:lnTo>
                  <a:lnTo>
                    <a:pt x="348" y="80"/>
                  </a:lnTo>
                  <a:lnTo>
                    <a:pt x="348" y="79"/>
                  </a:lnTo>
                  <a:lnTo>
                    <a:pt x="348" y="79"/>
                  </a:lnTo>
                  <a:lnTo>
                    <a:pt x="348" y="79"/>
                  </a:lnTo>
                  <a:lnTo>
                    <a:pt x="348" y="78"/>
                  </a:lnTo>
                  <a:lnTo>
                    <a:pt x="348" y="78"/>
                  </a:lnTo>
                  <a:lnTo>
                    <a:pt x="348" y="77"/>
                  </a:lnTo>
                  <a:lnTo>
                    <a:pt x="348" y="77"/>
                  </a:lnTo>
                  <a:lnTo>
                    <a:pt x="348" y="76"/>
                  </a:lnTo>
                  <a:lnTo>
                    <a:pt x="348" y="76"/>
                  </a:lnTo>
                  <a:lnTo>
                    <a:pt x="348" y="76"/>
                  </a:lnTo>
                  <a:lnTo>
                    <a:pt x="349" y="76"/>
                  </a:lnTo>
                  <a:lnTo>
                    <a:pt x="349" y="76"/>
                  </a:lnTo>
                  <a:lnTo>
                    <a:pt x="350" y="76"/>
                  </a:lnTo>
                  <a:lnTo>
                    <a:pt x="350" y="76"/>
                  </a:lnTo>
                  <a:lnTo>
                    <a:pt x="351" y="76"/>
                  </a:lnTo>
                  <a:lnTo>
                    <a:pt x="351" y="76"/>
                  </a:lnTo>
                  <a:lnTo>
                    <a:pt x="351" y="76"/>
                  </a:lnTo>
                  <a:lnTo>
                    <a:pt x="352" y="76"/>
                  </a:lnTo>
                  <a:lnTo>
                    <a:pt x="352" y="76"/>
                  </a:lnTo>
                  <a:lnTo>
                    <a:pt x="352" y="76"/>
                  </a:lnTo>
                  <a:lnTo>
                    <a:pt x="353" y="76"/>
                  </a:lnTo>
                  <a:lnTo>
                    <a:pt x="353" y="76"/>
                  </a:lnTo>
                  <a:lnTo>
                    <a:pt x="354" y="76"/>
                  </a:lnTo>
                  <a:lnTo>
                    <a:pt x="354" y="76"/>
                  </a:lnTo>
                  <a:lnTo>
                    <a:pt x="354" y="76"/>
                  </a:lnTo>
                  <a:lnTo>
                    <a:pt x="354" y="75"/>
                  </a:lnTo>
                  <a:lnTo>
                    <a:pt x="354" y="75"/>
                  </a:lnTo>
                  <a:lnTo>
                    <a:pt x="355" y="75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5" y="74"/>
                  </a:lnTo>
                  <a:lnTo>
                    <a:pt x="356" y="73"/>
                  </a:lnTo>
                  <a:lnTo>
                    <a:pt x="357" y="73"/>
                  </a:lnTo>
                  <a:lnTo>
                    <a:pt x="357" y="73"/>
                  </a:lnTo>
                  <a:lnTo>
                    <a:pt x="358" y="73"/>
                  </a:lnTo>
                  <a:lnTo>
                    <a:pt x="358" y="72"/>
                  </a:lnTo>
                  <a:lnTo>
                    <a:pt x="358" y="72"/>
                  </a:lnTo>
                  <a:lnTo>
                    <a:pt x="358" y="72"/>
                  </a:lnTo>
                  <a:lnTo>
                    <a:pt x="359" y="72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59" y="71"/>
                  </a:lnTo>
                  <a:lnTo>
                    <a:pt x="360" y="71"/>
                  </a:lnTo>
                  <a:lnTo>
                    <a:pt x="360" y="71"/>
                  </a:lnTo>
                  <a:lnTo>
                    <a:pt x="361" y="71"/>
                  </a:lnTo>
                  <a:lnTo>
                    <a:pt x="361" y="71"/>
                  </a:lnTo>
                  <a:lnTo>
                    <a:pt x="361" y="70"/>
                  </a:lnTo>
                  <a:lnTo>
                    <a:pt x="362" y="70"/>
                  </a:lnTo>
                  <a:lnTo>
                    <a:pt x="362" y="70"/>
                  </a:lnTo>
                  <a:lnTo>
                    <a:pt x="361" y="70"/>
                  </a:lnTo>
                  <a:lnTo>
                    <a:pt x="362" y="70"/>
                  </a:lnTo>
                  <a:lnTo>
                    <a:pt x="362" y="70"/>
                  </a:lnTo>
                  <a:lnTo>
                    <a:pt x="362" y="69"/>
                  </a:lnTo>
                  <a:lnTo>
                    <a:pt x="362" y="69"/>
                  </a:lnTo>
                  <a:lnTo>
                    <a:pt x="362" y="69"/>
                  </a:lnTo>
                  <a:lnTo>
                    <a:pt x="362" y="69"/>
                  </a:lnTo>
                  <a:lnTo>
                    <a:pt x="363" y="69"/>
                  </a:lnTo>
                  <a:lnTo>
                    <a:pt x="364" y="69"/>
                  </a:lnTo>
                  <a:lnTo>
                    <a:pt x="364" y="68"/>
                  </a:lnTo>
                  <a:lnTo>
                    <a:pt x="364" y="68"/>
                  </a:lnTo>
                  <a:lnTo>
                    <a:pt x="364" y="68"/>
                  </a:lnTo>
                  <a:lnTo>
                    <a:pt x="364" y="68"/>
                  </a:lnTo>
                  <a:lnTo>
                    <a:pt x="364" y="67"/>
                  </a:lnTo>
                  <a:lnTo>
                    <a:pt x="364" y="67"/>
                  </a:lnTo>
                  <a:lnTo>
                    <a:pt x="365" y="67"/>
                  </a:lnTo>
                  <a:lnTo>
                    <a:pt x="364" y="67"/>
                  </a:lnTo>
                  <a:lnTo>
                    <a:pt x="364" y="67"/>
                  </a:lnTo>
                  <a:lnTo>
                    <a:pt x="364" y="67"/>
                  </a:lnTo>
                  <a:lnTo>
                    <a:pt x="364" y="66"/>
                  </a:lnTo>
                  <a:lnTo>
                    <a:pt x="365" y="66"/>
                  </a:lnTo>
                  <a:lnTo>
                    <a:pt x="365" y="66"/>
                  </a:lnTo>
                  <a:lnTo>
                    <a:pt x="366" y="66"/>
                  </a:lnTo>
                  <a:lnTo>
                    <a:pt x="366" y="66"/>
                  </a:lnTo>
                  <a:lnTo>
                    <a:pt x="367" y="66"/>
                  </a:lnTo>
                  <a:lnTo>
                    <a:pt x="367" y="66"/>
                  </a:lnTo>
                  <a:lnTo>
                    <a:pt x="367" y="66"/>
                  </a:lnTo>
                  <a:lnTo>
                    <a:pt x="367" y="66"/>
                  </a:lnTo>
                  <a:lnTo>
                    <a:pt x="367" y="66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7" y="65"/>
                  </a:lnTo>
                  <a:lnTo>
                    <a:pt x="368" y="65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68" y="64"/>
                  </a:lnTo>
                  <a:lnTo>
                    <a:pt x="369" y="64"/>
                  </a:lnTo>
                  <a:lnTo>
                    <a:pt x="368" y="64"/>
                  </a:lnTo>
                  <a:lnTo>
                    <a:pt x="368" y="63"/>
                  </a:lnTo>
                  <a:lnTo>
                    <a:pt x="369" y="63"/>
                  </a:lnTo>
                  <a:lnTo>
                    <a:pt x="370" y="63"/>
                  </a:lnTo>
                  <a:lnTo>
                    <a:pt x="370" y="63"/>
                  </a:lnTo>
                  <a:lnTo>
                    <a:pt x="369" y="63"/>
                  </a:lnTo>
                  <a:lnTo>
                    <a:pt x="370" y="63"/>
                  </a:lnTo>
                  <a:lnTo>
                    <a:pt x="370" y="62"/>
                  </a:lnTo>
                  <a:lnTo>
                    <a:pt x="371" y="62"/>
                  </a:lnTo>
                  <a:lnTo>
                    <a:pt x="371" y="62"/>
                  </a:lnTo>
                  <a:lnTo>
                    <a:pt x="371" y="62"/>
                  </a:lnTo>
                  <a:lnTo>
                    <a:pt x="371" y="61"/>
                  </a:lnTo>
                  <a:lnTo>
                    <a:pt x="372" y="61"/>
                  </a:lnTo>
                  <a:lnTo>
                    <a:pt x="372" y="61"/>
                  </a:lnTo>
                  <a:lnTo>
                    <a:pt x="372" y="61"/>
                  </a:lnTo>
                  <a:lnTo>
                    <a:pt x="372" y="61"/>
                  </a:lnTo>
                  <a:lnTo>
                    <a:pt x="373" y="61"/>
                  </a:lnTo>
                  <a:lnTo>
                    <a:pt x="373" y="61"/>
                  </a:lnTo>
                  <a:lnTo>
                    <a:pt x="373" y="60"/>
                  </a:lnTo>
                  <a:lnTo>
                    <a:pt x="373" y="60"/>
                  </a:lnTo>
                  <a:lnTo>
                    <a:pt x="373" y="61"/>
                  </a:lnTo>
                  <a:lnTo>
                    <a:pt x="373" y="60"/>
                  </a:lnTo>
                  <a:lnTo>
                    <a:pt x="374" y="60"/>
                  </a:lnTo>
                  <a:lnTo>
                    <a:pt x="374" y="60"/>
                  </a:lnTo>
                  <a:lnTo>
                    <a:pt x="374" y="60"/>
                  </a:lnTo>
                  <a:lnTo>
                    <a:pt x="374" y="59"/>
                  </a:lnTo>
                  <a:lnTo>
                    <a:pt x="374" y="59"/>
                  </a:lnTo>
                  <a:lnTo>
                    <a:pt x="374" y="59"/>
                  </a:lnTo>
                  <a:lnTo>
                    <a:pt x="374" y="59"/>
                  </a:lnTo>
                  <a:lnTo>
                    <a:pt x="374" y="58"/>
                  </a:lnTo>
                  <a:lnTo>
                    <a:pt x="374" y="58"/>
                  </a:lnTo>
                  <a:lnTo>
                    <a:pt x="374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4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5" y="57"/>
                  </a:lnTo>
                  <a:lnTo>
                    <a:pt x="376" y="57"/>
                  </a:lnTo>
                  <a:lnTo>
                    <a:pt x="376" y="57"/>
                  </a:lnTo>
                  <a:lnTo>
                    <a:pt x="377" y="57"/>
                  </a:lnTo>
                  <a:lnTo>
                    <a:pt x="377" y="57"/>
                  </a:lnTo>
                  <a:lnTo>
                    <a:pt x="376" y="57"/>
                  </a:lnTo>
                  <a:lnTo>
                    <a:pt x="377" y="57"/>
                  </a:lnTo>
                  <a:lnTo>
                    <a:pt x="377" y="56"/>
                  </a:lnTo>
                  <a:lnTo>
                    <a:pt x="376" y="56"/>
                  </a:lnTo>
                  <a:lnTo>
                    <a:pt x="376" y="56"/>
                  </a:lnTo>
                  <a:lnTo>
                    <a:pt x="377" y="56"/>
                  </a:lnTo>
                  <a:lnTo>
                    <a:pt x="377" y="56"/>
                  </a:lnTo>
                  <a:lnTo>
                    <a:pt x="378" y="56"/>
                  </a:lnTo>
                  <a:lnTo>
                    <a:pt x="378" y="56"/>
                  </a:lnTo>
                  <a:lnTo>
                    <a:pt x="379" y="56"/>
                  </a:lnTo>
                  <a:lnTo>
                    <a:pt x="380" y="56"/>
                  </a:lnTo>
                  <a:lnTo>
                    <a:pt x="380" y="56"/>
                  </a:lnTo>
                  <a:lnTo>
                    <a:pt x="381" y="56"/>
                  </a:lnTo>
                  <a:lnTo>
                    <a:pt x="381" y="55"/>
                  </a:lnTo>
                  <a:lnTo>
                    <a:pt x="381" y="55"/>
                  </a:lnTo>
                  <a:lnTo>
                    <a:pt x="382" y="55"/>
                  </a:lnTo>
                  <a:lnTo>
                    <a:pt x="382" y="55"/>
                  </a:lnTo>
                  <a:lnTo>
                    <a:pt x="383" y="55"/>
                  </a:lnTo>
                  <a:lnTo>
                    <a:pt x="383" y="55"/>
                  </a:lnTo>
                  <a:lnTo>
                    <a:pt x="384" y="55"/>
                  </a:lnTo>
                  <a:lnTo>
                    <a:pt x="384" y="55"/>
                  </a:lnTo>
                  <a:lnTo>
                    <a:pt x="384" y="55"/>
                  </a:lnTo>
                  <a:lnTo>
                    <a:pt x="385" y="55"/>
                  </a:lnTo>
                  <a:lnTo>
                    <a:pt x="385" y="55"/>
                  </a:lnTo>
                  <a:lnTo>
                    <a:pt x="386" y="55"/>
                  </a:lnTo>
                  <a:lnTo>
                    <a:pt x="386" y="55"/>
                  </a:lnTo>
                  <a:lnTo>
                    <a:pt x="386" y="54"/>
                  </a:lnTo>
                  <a:lnTo>
                    <a:pt x="387" y="54"/>
                  </a:lnTo>
                  <a:lnTo>
                    <a:pt x="387" y="54"/>
                  </a:lnTo>
                  <a:lnTo>
                    <a:pt x="388" y="54"/>
                  </a:lnTo>
                  <a:lnTo>
                    <a:pt x="388" y="54"/>
                  </a:lnTo>
                  <a:lnTo>
                    <a:pt x="389" y="54"/>
                  </a:lnTo>
                  <a:lnTo>
                    <a:pt x="390" y="54"/>
                  </a:lnTo>
                  <a:lnTo>
                    <a:pt x="390" y="54"/>
                  </a:lnTo>
                  <a:lnTo>
                    <a:pt x="391" y="54"/>
                  </a:lnTo>
                  <a:lnTo>
                    <a:pt x="391" y="54"/>
                  </a:lnTo>
                  <a:lnTo>
                    <a:pt x="391" y="54"/>
                  </a:lnTo>
                  <a:lnTo>
                    <a:pt x="391" y="54"/>
                  </a:lnTo>
                  <a:lnTo>
                    <a:pt x="392" y="54"/>
                  </a:lnTo>
                  <a:lnTo>
                    <a:pt x="392" y="54"/>
                  </a:lnTo>
                  <a:lnTo>
                    <a:pt x="393" y="54"/>
                  </a:lnTo>
                  <a:lnTo>
                    <a:pt x="393" y="54"/>
                  </a:lnTo>
                  <a:lnTo>
                    <a:pt x="394" y="54"/>
                  </a:lnTo>
                  <a:lnTo>
                    <a:pt x="394" y="53"/>
                  </a:lnTo>
                  <a:lnTo>
                    <a:pt x="394" y="53"/>
                  </a:lnTo>
                  <a:lnTo>
                    <a:pt x="395" y="53"/>
                  </a:lnTo>
                  <a:lnTo>
                    <a:pt x="395" y="53"/>
                  </a:lnTo>
                  <a:lnTo>
                    <a:pt x="396" y="54"/>
                  </a:lnTo>
                  <a:lnTo>
                    <a:pt x="396" y="54"/>
                  </a:lnTo>
                  <a:lnTo>
                    <a:pt x="397" y="53"/>
                  </a:lnTo>
                  <a:lnTo>
                    <a:pt x="397" y="53"/>
                  </a:lnTo>
                  <a:lnTo>
                    <a:pt x="397" y="53"/>
                  </a:lnTo>
                  <a:lnTo>
                    <a:pt x="398" y="53"/>
                  </a:lnTo>
                  <a:lnTo>
                    <a:pt x="399" y="53"/>
                  </a:lnTo>
                  <a:lnTo>
                    <a:pt x="399" y="52"/>
                  </a:lnTo>
                  <a:lnTo>
                    <a:pt x="399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0" y="52"/>
                  </a:lnTo>
                  <a:lnTo>
                    <a:pt x="401" y="52"/>
                  </a:lnTo>
                  <a:lnTo>
                    <a:pt x="403" y="52"/>
                  </a:lnTo>
                  <a:lnTo>
                    <a:pt x="406" y="52"/>
                  </a:lnTo>
                  <a:lnTo>
                    <a:pt x="408" y="52"/>
                  </a:lnTo>
                  <a:lnTo>
                    <a:pt x="410" y="51"/>
                  </a:lnTo>
                  <a:lnTo>
                    <a:pt x="410" y="50"/>
                  </a:lnTo>
                  <a:lnTo>
                    <a:pt x="411" y="49"/>
                  </a:lnTo>
                  <a:lnTo>
                    <a:pt x="412" y="49"/>
                  </a:lnTo>
                  <a:lnTo>
                    <a:pt x="414" y="48"/>
                  </a:lnTo>
                  <a:lnTo>
                    <a:pt x="417" y="49"/>
                  </a:lnTo>
                  <a:lnTo>
                    <a:pt x="420" y="48"/>
                  </a:lnTo>
                  <a:lnTo>
                    <a:pt x="421" y="48"/>
                  </a:lnTo>
                  <a:lnTo>
                    <a:pt x="424" y="48"/>
                  </a:lnTo>
                  <a:lnTo>
                    <a:pt x="424" y="47"/>
                  </a:lnTo>
                  <a:lnTo>
                    <a:pt x="424" y="46"/>
                  </a:lnTo>
                  <a:lnTo>
                    <a:pt x="425" y="46"/>
                  </a:lnTo>
                  <a:lnTo>
                    <a:pt x="425" y="44"/>
                  </a:lnTo>
                  <a:lnTo>
                    <a:pt x="428" y="44"/>
                  </a:lnTo>
                  <a:lnTo>
                    <a:pt x="430" y="44"/>
                  </a:lnTo>
                  <a:lnTo>
                    <a:pt x="432" y="44"/>
                  </a:lnTo>
                  <a:lnTo>
                    <a:pt x="433" y="43"/>
                  </a:lnTo>
                  <a:lnTo>
                    <a:pt x="433" y="42"/>
                  </a:lnTo>
                  <a:lnTo>
                    <a:pt x="435" y="41"/>
                  </a:lnTo>
                  <a:lnTo>
                    <a:pt x="435" y="42"/>
                  </a:lnTo>
                  <a:lnTo>
                    <a:pt x="436" y="41"/>
                  </a:lnTo>
                  <a:lnTo>
                    <a:pt x="436" y="41"/>
                  </a:lnTo>
                  <a:lnTo>
                    <a:pt x="438" y="41"/>
                  </a:lnTo>
                  <a:lnTo>
                    <a:pt x="439" y="40"/>
                  </a:lnTo>
                  <a:lnTo>
                    <a:pt x="442" y="39"/>
                  </a:lnTo>
                  <a:lnTo>
                    <a:pt x="443" y="37"/>
                  </a:lnTo>
                  <a:lnTo>
                    <a:pt x="444" y="36"/>
                  </a:lnTo>
                  <a:lnTo>
                    <a:pt x="445" y="34"/>
                  </a:lnTo>
                  <a:lnTo>
                    <a:pt x="448" y="34"/>
                  </a:lnTo>
                  <a:lnTo>
                    <a:pt x="447" y="33"/>
                  </a:lnTo>
                  <a:lnTo>
                    <a:pt x="450" y="33"/>
                  </a:lnTo>
                  <a:lnTo>
                    <a:pt x="451" y="33"/>
                  </a:lnTo>
                  <a:lnTo>
                    <a:pt x="452" y="33"/>
                  </a:lnTo>
                  <a:lnTo>
                    <a:pt x="453" y="31"/>
                  </a:lnTo>
                  <a:lnTo>
                    <a:pt x="456" y="31"/>
                  </a:lnTo>
                  <a:lnTo>
                    <a:pt x="457" y="30"/>
                  </a:lnTo>
                  <a:lnTo>
                    <a:pt x="457" y="30"/>
                  </a:lnTo>
                  <a:lnTo>
                    <a:pt x="457" y="30"/>
                  </a:lnTo>
                  <a:lnTo>
                    <a:pt x="458" y="30"/>
                  </a:lnTo>
                  <a:lnTo>
                    <a:pt x="458" y="29"/>
                  </a:lnTo>
                  <a:lnTo>
                    <a:pt x="459" y="28"/>
                  </a:lnTo>
                  <a:lnTo>
                    <a:pt x="459" y="27"/>
                  </a:lnTo>
                  <a:lnTo>
                    <a:pt x="459" y="25"/>
                  </a:lnTo>
                  <a:lnTo>
                    <a:pt x="460" y="23"/>
                  </a:lnTo>
                  <a:lnTo>
                    <a:pt x="462" y="23"/>
                  </a:lnTo>
                  <a:lnTo>
                    <a:pt x="464" y="20"/>
                  </a:lnTo>
                  <a:lnTo>
                    <a:pt x="464" y="20"/>
                  </a:lnTo>
                  <a:lnTo>
                    <a:pt x="465" y="20"/>
                  </a:lnTo>
                  <a:lnTo>
                    <a:pt x="466" y="20"/>
                  </a:lnTo>
                  <a:lnTo>
                    <a:pt x="469" y="21"/>
                  </a:lnTo>
                  <a:lnTo>
                    <a:pt x="471" y="21"/>
                  </a:lnTo>
                  <a:lnTo>
                    <a:pt x="471" y="18"/>
                  </a:lnTo>
                  <a:lnTo>
                    <a:pt x="472" y="18"/>
                  </a:lnTo>
                  <a:lnTo>
                    <a:pt x="472" y="18"/>
                  </a:lnTo>
                  <a:lnTo>
                    <a:pt x="472" y="18"/>
                  </a:lnTo>
                  <a:lnTo>
                    <a:pt x="472" y="17"/>
                  </a:lnTo>
                  <a:lnTo>
                    <a:pt x="472" y="17"/>
                  </a:lnTo>
                  <a:lnTo>
                    <a:pt x="472" y="15"/>
                  </a:lnTo>
                  <a:lnTo>
                    <a:pt x="474" y="15"/>
                  </a:lnTo>
                  <a:lnTo>
                    <a:pt x="474" y="15"/>
                  </a:lnTo>
                  <a:lnTo>
                    <a:pt x="477" y="14"/>
                  </a:lnTo>
                  <a:lnTo>
                    <a:pt x="477" y="13"/>
                  </a:lnTo>
                  <a:lnTo>
                    <a:pt x="480" y="12"/>
                  </a:lnTo>
                  <a:lnTo>
                    <a:pt x="479" y="11"/>
                  </a:lnTo>
                  <a:lnTo>
                    <a:pt x="480" y="9"/>
                  </a:lnTo>
                  <a:lnTo>
                    <a:pt x="483" y="9"/>
                  </a:lnTo>
                  <a:lnTo>
                    <a:pt x="483" y="8"/>
                  </a:lnTo>
                  <a:lnTo>
                    <a:pt x="482" y="5"/>
                  </a:lnTo>
                  <a:lnTo>
                    <a:pt x="484" y="4"/>
                  </a:lnTo>
                  <a:lnTo>
                    <a:pt x="483" y="3"/>
                  </a:lnTo>
                  <a:lnTo>
                    <a:pt x="484" y="2"/>
                  </a:lnTo>
                  <a:lnTo>
                    <a:pt x="484" y="1"/>
                  </a:lnTo>
                  <a:lnTo>
                    <a:pt x="484" y="1"/>
                  </a:lnTo>
                  <a:lnTo>
                    <a:pt x="483" y="1"/>
                  </a:lnTo>
                  <a:lnTo>
                    <a:pt x="482" y="0"/>
                  </a:lnTo>
                  <a:lnTo>
                    <a:pt x="499" y="0"/>
                  </a:lnTo>
                  <a:lnTo>
                    <a:pt x="634" y="0"/>
                  </a:lnTo>
                  <a:lnTo>
                    <a:pt x="638" y="1"/>
                  </a:lnTo>
                  <a:lnTo>
                    <a:pt x="640" y="3"/>
                  </a:lnTo>
                  <a:lnTo>
                    <a:pt x="640" y="4"/>
                  </a:lnTo>
                  <a:lnTo>
                    <a:pt x="642" y="5"/>
                  </a:lnTo>
                  <a:lnTo>
                    <a:pt x="645" y="6"/>
                  </a:lnTo>
                  <a:lnTo>
                    <a:pt x="647" y="6"/>
                  </a:lnTo>
                  <a:lnTo>
                    <a:pt x="649" y="6"/>
                  </a:lnTo>
                  <a:lnTo>
                    <a:pt x="650" y="6"/>
                  </a:lnTo>
                  <a:lnTo>
                    <a:pt x="650" y="6"/>
                  </a:lnTo>
                  <a:lnTo>
                    <a:pt x="649" y="5"/>
                  </a:lnTo>
                  <a:lnTo>
                    <a:pt x="651" y="4"/>
                  </a:lnTo>
                  <a:lnTo>
                    <a:pt x="651" y="4"/>
                  </a:lnTo>
                  <a:lnTo>
                    <a:pt x="652" y="5"/>
                  </a:lnTo>
                  <a:lnTo>
                    <a:pt x="652" y="6"/>
                  </a:lnTo>
                  <a:lnTo>
                    <a:pt x="652" y="6"/>
                  </a:lnTo>
                  <a:lnTo>
                    <a:pt x="652" y="6"/>
                  </a:lnTo>
                  <a:lnTo>
                    <a:pt x="652" y="7"/>
                  </a:lnTo>
                  <a:lnTo>
                    <a:pt x="653" y="7"/>
                  </a:lnTo>
                  <a:lnTo>
                    <a:pt x="654" y="9"/>
                  </a:lnTo>
                  <a:lnTo>
                    <a:pt x="659" y="18"/>
                  </a:lnTo>
                  <a:lnTo>
                    <a:pt x="660" y="18"/>
                  </a:lnTo>
                  <a:lnTo>
                    <a:pt x="661" y="19"/>
                  </a:lnTo>
                  <a:lnTo>
                    <a:pt x="662" y="18"/>
                  </a:lnTo>
                  <a:lnTo>
                    <a:pt x="664" y="18"/>
                  </a:lnTo>
                  <a:lnTo>
                    <a:pt x="666" y="20"/>
                  </a:lnTo>
                  <a:lnTo>
                    <a:pt x="666" y="21"/>
                  </a:lnTo>
                  <a:lnTo>
                    <a:pt x="667" y="23"/>
                  </a:lnTo>
                  <a:lnTo>
                    <a:pt x="672" y="24"/>
                  </a:lnTo>
                  <a:lnTo>
                    <a:pt x="673" y="24"/>
                  </a:lnTo>
                  <a:lnTo>
                    <a:pt x="673" y="24"/>
                  </a:lnTo>
                  <a:lnTo>
                    <a:pt x="674" y="24"/>
                  </a:lnTo>
                  <a:lnTo>
                    <a:pt x="675" y="26"/>
                  </a:lnTo>
                  <a:lnTo>
                    <a:pt x="677" y="26"/>
                  </a:lnTo>
                  <a:lnTo>
                    <a:pt x="679" y="26"/>
                  </a:lnTo>
                  <a:lnTo>
                    <a:pt x="680" y="26"/>
                  </a:lnTo>
                  <a:lnTo>
                    <a:pt x="686" y="23"/>
                  </a:lnTo>
                  <a:lnTo>
                    <a:pt x="687" y="22"/>
                  </a:lnTo>
                  <a:lnTo>
                    <a:pt x="689" y="20"/>
                  </a:lnTo>
                  <a:lnTo>
                    <a:pt x="691" y="20"/>
                  </a:lnTo>
                  <a:lnTo>
                    <a:pt x="701" y="26"/>
                  </a:lnTo>
                  <a:lnTo>
                    <a:pt x="702" y="27"/>
                  </a:lnTo>
                  <a:lnTo>
                    <a:pt x="702" y="29"/>
                  </a:lnTo>
                  <a:lnTo>
                    <a:pt x="703" y="31"/>
                  </a:lnTo>
                  <a:lnTo>
                    <a:pt x="703" y="33"/>
                  </a:lnTo>
                  <a:lnTo>
                    <a:pt x="702" y="35"/>
                  </a:lnTo>
                  <a:lnTo>
                    <a:pt x="702" y="35"/>
                  </a:lnTo>
                  <a:lnTo>
                    <a:pt x="702" y="36"/>
                  </a:lnTo>
                  <a:lnTo>
                    <a:pt x="703" y="37"/>
                  </a:lnTo>
                  <a:lnTo>
                    <a:pt x="707" y="36"/>
                  </a:lnTo>
                  <a:lnTo>
                    <a:pt x="708" y="36"/>
                  </a:lnTo>
                  <a:lnTo>
                    <a:pt x="708" y="36"/>
                  </a:lnTo>
                  <a:lnTo>
                    <a:pt x="709" y="36"/>
                  </a:lnTo>
                  <a:lnTo>
                    <a:pt x="710" y="36"/>
                  </a:lnTo>
                  <a:lnTo>
                    <a:pt x="711" y="36"/>
                  </a:lnTo>
                  <a:lnTo>
                    <a:pt x="712" y="36"/>
                  </a:lnTo>
                  <a:lnTo>
                    <a:pt x="713" y="35"/>
                  </a:lnTo>
                  <a:lnTo>
                    <a:pt x="715" y="35"/>
                  </a:lnTo>
                  <a:lnTo>
                    <a:pt x="718" y="34"/>
                  </a:lnTo>
                  <a:lnTo>
                    <a:pt x="720" y="34"/>
                  </a:lnTo>
                  <a:lnTo>
                    <a:pt x="720" y="34"/>
                  </a:lnTo>
                  <a:lnTo>
                    <a:pt x="722" y="32"/>
                  </a:lnTo>
                  <a:lnTo>
                    <a:pt x="724" y="31"/>
                  </a:lnTo>
                  <a:lnTo>
                    <a:pt x="725" y="30"/>
                  </a:lnTo>
                  <a:lnTo>
                    <a:pt x="727" y="29"/>
                  </a:lnTo>
                  <a:lnTo>
                    <a:pt x="728" y="28"/>
                  </a:lnTo>
                  <a:lnTo>
                    <a:pt x="730" y="27"/>
                  </a:lnTo>
                  <a:lnTo>
                    <a:pt x="732" y="25"/>
                  </a:lnTo>
                  <a:lnTo>
                    <a:pt x="732" y="26"/>
                  </a:lnTo>
                  <a:lnTo>
                    <a:pt x="734" y="24"/>
                  </a:lnTo>
                  <a:lnTo>
                    <a:pt x="734" y="25"/>
                  </a:lnTo>
                  <a:lnTo>
                    <a:pt x="736" y="24"/>
                  </a:lnTo>
                  <a:lnTo>
                    <a:pt x="737" y="25"/>
                  </a:lnTo>
                  <a:lnTo>
                    <a:pt x="737" y="26"/>
                  </a:lnTo>
                  <a:lnTo>
                    <a:pt x="738" y="26"/>
                  </a:lnTo>
                  <a:lnTo>
                    <a:pt x="738" y="27"/>
                  </a:lnTo>
                  <a:lnTo>
                    <a:pt x="740" y="29"/>
                  </a:lnTo>
                  <a:lnTo>
                    <a:pt x="741" y="28"/>
                  </a:lnTo>
                  <a:lnTo>
                    <a:pt x="742" y="28"/>
                  </a:lnTo>
                  <a:lnTo>
                    <a:pt x="743" y="28"/>
                  </a:lnTo>
                  <a:lnTo>
                    <a:pt x="743" y="27"/>
                  </a:lnTo>
                  <a:lnTo>
                    <a:pt x="743" y="28"/>
                  </a:lnTo>
                  <a:lnTo>
                    <a:pt x="744" y="28"/>
                  </a:lnTo>
                  <a:lnTo>
                    <a:pt x="747" y="30"/>
                  </a:lnTo>
                  <a:lnTo>
                    <a:pt x="747" y="30"/>
                  </a:lnTo>
                  <a:lnTo>
                    <a:pt x="748" y="30"/>
                  </a:lnTo>
                  <a:lnTo>
                    <a:pt x="748" y="31"/>
                  </a:lnTo>
                  <a:lnTo>
                    <a:pt x="750" y="32"/>
                  </a:lnTo>
                  <a:lnTo>
                    <a:pt x="752" y="32"/>
                  </a:lnTo>
                  <a:lnTo>
                    <a:pt x="753" y="33"/>
                  </a:lnTo>
                  <a:lnTo>
                    <a:pt x="755" y="34"/>
                  </a:lnTo>
                  <a:lnTo>
                    <a:pt x="758" y="36"/>
                  </a:lnTo>
                  <a:lnTo>
                    <a:pt x="759" y="36"/>
                  </a:lnTo>
                  <a:lnTo>
                    <a:pt x="759" y="38"/>
                  </a:lnTo>
                  <a:lnTo>
                    <a:pt x="760" y="38"/>
                  </a:lnTo>
                  <a:lnTo>
                    <a:pt x="762" y="37"/>
                  </a:lnTo>
                  <a:lnTo>
                    <a:pt x="764" y="38"/>
                  </a:lnTo>
                  <a:lnTo>
                    <a:pt x="764" y="38"/>
                  </a:lnTo>
                  <a:lnTo>
                    <a:pt x="765" y="39"/>
                  </a:lnTo>
                  <a:lnTo>
                    <a:pt x="766" y="38"/>
                  </a:lnTo>
                  <a:lnTo>
                    <a:pt x="766" y="39"/>
                  </a:lnTo>
                  <a:lnTo>
                    <a:pt x="768" y="39"/>
                  </a:lnTo>
                  <a:lnTo>
                    <a:pt x="768" y="40"/>
                  </a:lnTo>
                  <a:lnTo>
                    <a:pt x="768" y="41"/>
                  </a:lnTo>
                  <a:lnTo>
                    <a:pt x="769" y="41"/>
                  </a:lnTo>
                  <a:lnTo>
                    <a:pt x="768" y="42"/>
                  </a:lnTo>
                  <a:lnTo>
                    <a:pt x="769" y="42"/>
                  </a:lnTo>
                  <a:lnTo>
                    <a:pt x="769" y="43"/>
                  </a:lnTo>
                  <a:lnTo>
                    <a:pt x="768" y="43"/>
                  </a:lnTo>
                  <a:lnTo>
                    <a:pt x="768" y="44"/>
                  </a:lnTo>
                  <a:lnTo>
                    <a:pt x="768" y="44"/>
                  </a:lnTo>
                  <a:lnTo>
                    <a:pt x="768" y="44"/>
                  </a:lnTo>
                  <a:lnTo>
                    <a:pt x="769" y="44"/>
                  </a:lnTo>
                  <a:lnTo>
                    <a:pt x="770" y="45"/>
                  </a:lnTo>
                  <a:lnTo>
                    <a:pt x="771" y="46"/>
                  </a:lnTo>
                  <a:lnTo>
                    <a:pt x="772" y="46"/>
                  </a:lnTo>
                  <a:lnTo>
                    <a:pt x="773" y="46"/>
                  </a:lnTo>
                  <a:lnTo>
                    <a:pt x="774" y="45"/>
                  </a:lnTo>
                  <a:lnTo>
                    <a:pt x="775" y="46"/>
                  </a:lnTo>
                  <a:lnTo>
                    <a:pt x="776" y="46"/>
                  </a:lnTo>
                  <a:lnTo>
                    <a:pt x="777" y="46"/>
                  </a:lnTo>
                  <a:lnTo>
                    <a:pt x="778" y="46"/>
                  </a:lnTo>
                  <a:lnTo>
                    <a:pt x="780" y="46"/>
                  </a:lnTo>
                  <a:lnTo>
                    <a:pt x="782" y="46"/>
                  </a:lnTo>
                  <a:lnTo>
                    <a:pt x="785" y="46"/>
                  </a:lnTo>
                  <a:lnTo>
                    <a:pt x="785" y="47"/>
                  </a:lnTo>
                  <a:lnTo>
                    <a:pt x="786" y="47"/>
                  </a:lnTo>
                  <a:lnTo>
                    <a:pt x="787" y="46"/>
                  </a:lnTo>
                  <a:lnTo>
                    <a:pt x="789" y="48"/>
                  </a:lnTo>
                  <a:lnTo>
                    <a:pt x="790" y="47"/>
                  </a:lnTo>
                  <a:lnTo>
                    <a:pt x="790" y="47"/>
                  </a:lnTo>
                  <a:lnTo>
                    <a:pt x="791" y="47"/>
                  </a:lnTo>
                  <a:lnTo>
                    <a:pt x="793" y="48"/>
                  </a:lnTo>
                  <a:lnTo>
                    <a:pt x="799" y="47"/>
                  </a:lnTo>
                  <a:lnTo>
                    <a:pt x="800" y="46"/>
                  </a:lnTo>
                  <a:lnTo>
                    <a:pt x="801" y="46"/>
                  </a:lnTo>
                  <a:lnTo>
                    <a:pt x="803" y="45"/>
                  </a:lnTo>
                  <a:lnTo>
                    <a:pt x="806" y="43"/>
                  </a:lnTo>
                  <a:lnTo>
                    <a:pt x="807" y="43"/>
                  </a:lnTo>
                  <a:lnTo>
                    <a:pt x="813" y="41"/>
                  </a:lnTo>
                  <a:lnTo>
                    <a:pt x="818" y="42"/>
                  </a:lnTo>
                  <a:lnTo>
                    <a:pt x="818" y="42"/>
                  </a:lnTo>
                  <a:lnTo>
                    <a:pt x="822" y="42"/>
                  </a:lnTo>
                  <a:lnTo>
                    <a:pt x="824" y="42"/>
                  </a:lnTo>
                  <a:lnTo>
                    <a:pt x="827" y="42"/>
                  </a:lnTo>
                  <a:lnTo>
                    <a:pt x="827" y="41"/>
                  </a:lnTo>
                  <a:lnTo>
                    <a:pt x="829" y="41"/>
                  </a:lnTo>
                  <a:lnTo>
                    <a:pt x="830" y="41"/>
                  </a:lnTo>
                  <a:lnTo>
                    <a:pt x="832" y="40"/>
                  </a:lnTo>
                  <a:lnTo>
                    <a:pt x="834" y="40"/>
                  </a:lnTo>
                  <a:lnTo>
                    <a:pt x="835" y="39"/>
                  </a:lnTo>
                  <a:lnTo>
                    <a:pt x="836" y="40"/>
                  </a:lnTo>
                  <a:lnTo>
                    <a:pt x="838" y="40"/>
                  </a:lnTo>
                  <a:lnTo>
                    <a:pt x="839" y="41"/>
                  </a:lnTo>
                  <a:lnTo>
                    <a:pt x="841" y="42"/>
                  </a:lnTo>
                  <a:lnTo>
                    <a:pt x="842" y="43"/>
                  </a:lnTo>
                  <a:lnTo>
                    <a:pt x="844" y="43"/>
                  </a:lnTo>
                  <a:lnTo>
                    <a:pt x="844" y="43"/>
                  </a:lnTo>
                  <a:lnTo>
                    <a:pt x="846" y="44"/>
                  </a:lnTo>
                  <a:lnTo>
                    <a:pt x="848" y="44"/>
                  </a:lnTo>
                  <a:lnTo>
                    <a:pt x="850" y="46"/>
                  </a:lnTo>
                  <a:lnTo>
                    <a:pt x="852" y="46"/>
                  </a:lnTo>
                  <a:lnTo>
                    <a:pt x="853" y="45"/>
                  </a:lnTo>
                  <a:lnTo>
                    <a:pt x="855" y="44"/>
                  </a:lnTo>
                  <a:lnTo>
                    <a:pt x="856" y="44"/>
                  </a:lnTo>
                  <a:lnTo>
                    <a:pt x="858" y="45"/>
                  </a:lnTo>
                  <a:lnTo>
                    <a:pt x="859" y="44"/>
                  </a:lnTo>
                  <a:lnTo>
                    <a:pt x="864" y="44"/>
                  </a:lnTo>
                  <a:lnTo>
                    <a:pt x="868" y="45"/>
                  </a:lnTo>
                  <a:lnTo>
                    <a:pt x="871" y="45"/>
                  </a:lnTo>
                  <a:lnTo>
                    <a:pt x="875" y="47"/>
                  </a:lnTo>
                  <a:lnTo>
                    <a:pt x="876" y="47"/>
                  </a:lnTo>
                  <a:lnTo>
                    <a:pt x="879" y="47"/>
                  </a:lnTo>
                  <a:lnTo>
                    <a:pt x="880" y="48"/>
                  </a:lnTo>
                  <a:lnTo>
                    <a:pt x="879" y="48"/>
                  </a:lnTo>
                  <a:lnTo>
                    <a:pt x="880" y="48"/>
                  </a:lnTo>
                  <a:lnTo>
                    <a:pt x="885" y="50"/>
                  </a:lnTo>
                  <a:lnTo>
                    <a:pt x="889" y="50"/>
                  </a:lnTo>
                  <a:lnTo>
                    <a:pt x="890" y="51"/>
                  </a:lnTo>
                  <a:lnTo>
                    <a:pt x="889" y="52"/>
                  </a:lnTo>
                  <a:lnTo>
                    <a:pt x="890" y="54"/>
                  </a:lnTo>
                  <a:lnTo>
                    <a:pt x="888" y="55"/>
                  </a:lnTo>
                  <a:lnTo>
                    <a:pt x="890" y="58"/>
                  </a:lnTo>
                  <a:lnTo>
                    <a:pt x="891" y="59"/>
                  </a:lnTo>
                  <a:lnTo>
                    <a:pt x="894" y="59"/>
                  </a:lnTo>
                  <a:lnTo>
                    <a:pt x="897" y="62"/>
                  </a:lnTo>
                  <a:lnTo>
                    <a:pt x="900" y="63"/>
                  </a:lnTo>
                  <a:lnTo>
                    <a:pt x="901" y="62"/>
                  </a:lnTo>
                  <a:lnTo>
                    <a:pt x="901" y="61"/>
                  </a:lnTo>
                  <a:lnTo>
                    <a:pt x="902" y="60"/>
                  </a:lnTo>
                  <a:lnTo>
                    <a:pt x="904" y="60"/>
                  </a:lnTo>
                  <a:lnTo>
                    <a:pt x="904" y="61"/>
                  </a:lnTo>
                  <a:lnTo>
                    <a:pt x="904" y="62"/>
                  </a:lnTo>
                  <a:lnTo>
                    <a:pt x="906" y="63"/>
                  </a:lnTo>
                  <a:lnTo>
                    <a:pt x="907" y="63"/>
                  </a:lnTo>
                  <a:lnTo>
                    <a:pt x="910" y="64"/>
                  </a:lnTo>
                  <a:lnTo>
                    <a:pt x="911" y="64"/>
                  </a:lnTo>
                  <a:lnTo>
                    <a:pt x="913" y="63"/>
                  </a:lnTo>
                  <a:lnTo>
                    <a:pt x="915" y="63"/>
                  </a:lnTo>
                  <a:lnTo>
                    <a:pt x="918" y="62"/>
                  </a:lnTo>
                  <a:lnTo>
                    <a:pt x="918" y="63"/>
                  </a:lnTo>
                  <a:lnTo>
                    <a:pt x="920" y="63"/>
                  </a:lnTo>
                  <a:lnTo>
                    <a:pt x="920" y="64"/>
                  </a:lnTo>
                  <a:lnTo>
                    <a:pt x="918" y="65"/>
                  </a:lnTo>
                  <a:lnTo>
                    <a:pt x="918" y="65"/>
                  </a:lnTo>
                  <a:lnTo>
                    <a:pt x="921" y="66"/>
                  </a:lnTo>
                  <a:lnTo>
                    <a:pt x="922" y="67"/>
                  </a:lnTo>
                  <a:lnTo>
                    <a:pt x="924" y="67"/>
                  </a:lnTo>
                  <a:lnTo>
                    <a:pt x="928" y="66"/>
                  </a:lnTo>
                  <a:lnTo>
                    <a:pt x="932" y="66"/>
                  </a:lnTo>
                  <a:lnTo>
                    <a:pt x="932" y="66"/>
                  </a:lnTo>
                  <a:lnTo>
                    <a:pt x="931" y="69"/>
                  </a:lnTo>
                  <a:lnTo>
                    <a:pt x="928" y="71"/>
                  </a:lnTo>
                  <a:lnTo>
                    <a:pt x="928" y="72"/>
                  </a:lnTo>
                  <a:lnTo>
                    <a:pt x="928" y="74"/>
                  </a:lnTo>
                  <a:lnTo>
                    <a:pt x="930" y="74"/>
                  </a:lnTo>
                  <a:lnTo>
                    <a:pt x="932" y="74"/>
                  </a:lnTo>
                  <a:lnTo>
                    <a:pt x="935" y="76"/>
                  </a:lnTo>
                  <a:lnTo>
                    <a:pt x="937" y="76"/>
                  </a:lnTo>
                  <a:lnTo>
                    <a:pt x="939" y="76"/>
                  </a:lnTo>
                  <a:lnTo>
                    <a:pt x="941" y="77"/>
                  </a:lnTo>
                  <a:lnTo>
                    <a:pt x="941" y="78"/>
                  </a:lnTo>
                  <a:lnTo>
                    <a:pt x="940" y="78"/>
                  </a:lnTo>
                  <a:lnTo>
                    <a:pt x="940" y="79"/>
                  </a:lnTo>
                  <a:lnTo>
                    <a:pt x="942" y="81"/>
                  </a:lnTo>
                  <a:lnTo>
                    <a:pt x="943" y="83"/>
                  </a:lnTo>
                  <a:lnTo>
                    <a:pt x="945" y="84"/>
                  </a:lnTo>
                  <a:lnTo>
                    <a:pt x="948" y="86"/>
                  </a:lnTo>
                  <a:lnTo>
                    <a:pt x="952" y="86"/>
                  </a:lnTo>
                  <a:lnTo>
                    <a:pt x="953" y="87"/>
                  </a:lnTo>
                  <a:lnTo>
                    <a:pt x="956" y="88"/>
                  </a:lnTo>
                  <a:lnTo>
                    <a:pt x="958" y="88"/>
                  </a:lnTo>
                  <a:lnTo>
                    <a:pt x="963" y="87"/>
                  </a:lnTo>
                  <a:lnTo>
                    <a:pt x="966" y="85"/>
                  </a:lnTo>
                  <a:lnTo>
                    <a:pt x="968" y="85"/>
                  </a:lnTo>
                  <a:lnTo>
                    <a:pt x="970" y="87"/>
                  </a:lnTo>
                  <a:lnTo>
                    <a:pt x="976" y="89"/>
                  </a:lnTo>
                  <a:lnTo>
                    <a:pt x="981" y="88"/>
                  </a:lnTo>
                  <a:lnTo>
                    <a:pt x="986" y="87"/>
                  </a:lnTo>
                  <a:lnTo>
                    <a:pt x="988" y="87"/>
                  </a:lnTo>
                  <a:lnTo>
                    <a:pt x="988" y="89"/>
                  </a:lnTo>
                  <a:lnTo>
                    <a:pt x="989" y="90"/>
                  </a:lnTo>
                  <a:lnTo>
                    <a:pt x="995" y="90"/>
                  </a:lnTo>
                  <a:lnTo>
                    <a:pt x="1001" y="90"/>
                  </a:lnTo>
                  <a:lnTo>
                    <a:pt x="1003" y="91"/>
                  </a:lnTo>
                  <a:lnTo>
                    <a:pt x="1003" y="92"/>
                  </a:lnTo>
                  <a:lnTo>
                    <a:pt x="1004" y="92"/>
                  </a:lnTo>
                  <a:lnTo>
                    <a:pt x="1006" y="93"/>
                  </a:lnTo>
                  <a:lnTo>
                    <a:pt x="1008" y="95"/>
                  </a:lnTo>
                  <a:lnTo>
                    <a:pt x="1009" y="95"/>
                  </a:lnTo>
                  <a:lnTo>
                    <a:pt x="1012" y="98"/>
                  </a:lnTo>
                  <a:lnTo>
                    <a:pt x="1012" y="98"/>
                  </a:lnTo>
                  <a:lnTo>
                    <a:pt x="1014" y="98"/>
                  </a:lnTo>
                  <a:lnTo>
                    <a:pt x="1016" y="98"/>
                  </a:lnTo>
                  <a:lnTo>
                    <a:pt x="1019" y="98"/>
                  </a:lnTo>
                  <a:lnTo>
                    <a:pt x="1020" y="98"/>
                  </a:lnTo>
                  <a:lnTo>
                    <a:pt x="1021" y="98"/>
                  </a:lnTo>
                  <a:lnTo>
                    <a:pt x="1022" y="99"/>
                  </a:lnTo>
                  <a:lnTo>
                    <a:pt x="1023" y="100"/>
                  </a:lnTo>
                  <a:lnTo>
                    <a:pt x="1023" y="100"/>
                  </a:lnTo>
                  <a:lnTo>
                    <a:pt x="1023" y="102"/>
                  </a:lnTo>
                  <a:lnTo>
                    <a:pt x="1025" y="103"/>
                  </a:lnTo>
                  <a:lnTo>
                    <a:pt x="1025" y="105"/>
                  </a:lnTo>
                  <a:lnTo>
                    <a:pt x="1026" y="106"/>
                  </a:lnTo>
                  <a:lnTo>
                    <a:pt x="1029" y="108"/>
                  </a:lnTo>
                  <a:lnTo>
                    <a:pt x="1033" y="108"/>
                  </a:lnTo>
                  <a:lnTo>
                    <a:pt x="1034" y="108"/>
                  </a:lnTo>
                  <a:lnTo>
                    <a:pt x="1034" y="110"/>
                  </a:lnTo>
                  <a:lnTo>
                    <a:pt x="1036" y="111"/>
                  </a:lnTo>
                  <a:lnTo>
                    <a:pt x="1039" y="111"/>
                  </a:lnTo>
                  <a:lnTo>
                    <a:pt x="1041" y="110"/>
                  </a:lnTo>
                  <a:lnTo>
                    <a:pt x="1043" y="110"/>
                  </a:lnTo>
                  <a:lnTo>
                    <a:pt x="1048" y="113"/>
                  </a:lnTo>
                  <a:lnTo>
                    <a:pt x="1051" y="114"/>
                  </a:lnTo>
                  <a:lnTo>
                    <a:pt x="1051" y="114"/>
                  </a:lnTo>
                  <a:lnTo>
                    <a:pt x="1052" y="115"/>
                  </a:lnTo>
                  <a:lnTo>
                    <a:pt x="1054" y="117"/>
                  </a:lnTo>
                  <a:lnTo>
                    <a:pt x="1054" y="119"/>
                  </a:lnTo>
                  <a:lnTo>
                    <a:pt x="1057" y="120"/>
                  </a:lnTo>
                  <a:lnTo>
                    <a:pt x="1060" y="123"/>
                  </a:lnTo>
                  <a:lnTo>
                    <a:pt x="1062" y="125"/>
                  </a:lnTo>
                  <a:lnTo>
                    <a:pt x="1064" y="126"/>
                  </a:lnTo>
                  <a:lnTo>
                    <a:pt x="1065" y="126"/>
                  </a:lnTo>
                  <a:lnTo>
                    <a:pt x="1067" y="126"/>
                  </a:lnTo>
                  <a:lnTo>
                    <a:pt x="1069" y="127"/>
                  </a:lnTo>
                  <a:lnTo>
                    <a:pt x="1070" y="128"/>
                  </a:lnTo>
                  <a:lnTo>
                    <a:pt x="1070" y="129"/>
                  </a:lnTo>
                  <a:lnTo>
                    <a:pt x="1072" y="129"/>
                  </a:lnTo>
                  <a:lnTo>
                    <a:pt x="1072" y="130"/>
                  </a:lnTo>
                  <a:lnTo>
                    <a:pt x="1073" y="131"/>
                  </a:lnTo>
                  <a:lnTo>
                    <a:pt x="1074" y="131"/>
                  </a:lnTo>
                  <a:lnTo>
                    <a:pt x="1076" y="131"/>
                  </a:lnTo>
                  <a:lnTo>
                    <a:pt x="1080" y="130"/>
                  </a:lnTo>
                  <a:lnTo>
                    <a:pt x="1081" y="131"/>
                  </a:lnTo>
                  <a:lnTo>
                    <a:pt x="1085" y="132"/>
                  </a:lnTo>
                  <a:lnTo>
                    <a:pt x="1090" y="132"/>
                  </a:lnTo>
                  <a:lnTo>
                    <a:pt x="1094" y="132"/>
                  </a:lnTo>
                  <a:lnTo>
                    <a:pt x="1096" y="131"/>
                  </a:lnTo>
                  <a:lnTo>
                    <a:pt x="1101" y="131"/>
                  </a:lnTo>
                  <a:lnTo>
                    <a:pt x="1102" y="133"/>
                  </a:lnTo>
                  <a:lnTo>
                    <a:pt x="1103" y="134"/>
                  </a:lnTo>
                  <a:lnTo>
                    <a:pt x="1105" y="136"/>
                  </a:lnTo>
                  <a:lnTo>
                    <a:pt x="1104" y="137"/>
                  </a:lnTo>
                  <a:lnTo>
                    <a:pt x="1105" y="138"/>
                  </a:lnTo>
                  <a:lnTo>
                    <a:pt x="1105" y="140"/>
                  </a:lnTo>
                  <a:lnTo>
                    <a:pt x="1107" y="143"/>
                  </a:lnTo>
                  <a:lnTo>
                    <a:pt x="1110" y="143"/>
                  </a:lnTo>
                  <a:lnTo>
                    <a:pt x="1113" y="144"/>
                  </a:lnTo>
                  <a:lnTo>
                    <a:pt x="1114" y="146"/>
                  </a:lnTo>
                  <a:lnTo>
                    <a:pt x="1117" y="146"/>
                  </a:lnTo>
                  <a:lnTo>
                    <a:pt x="1118" y="147"/>
                  </a:lnTo>
                  <a:lnTo>
                    <a:pt x="1118" y="149"/>
                  </a:lnTo>
                  <a:lnTo>
                    <a:pt x="1120" y="149"/>
                  </a:lnTo>
                  <a:lnTo>
                    <a:pt x="1122" y="150"/>
                  </a:lnTo>
                  <a:lnTo>
                    <a:pt x="1124" y="150"/>
                  </a:lnTo>
                  <a:lnTo>
                    <a:pt x="1127" y="150"/>
                  </a:lnTo>
                  <a:lnTo>
                    <a:pt x="1130" y="148"/>
                  </a:lnTo>
                  <a:lnTo>
                    <a:pt x="1132" y="148"/>
                  </a:lnTo>
                  <a:lnTo>
                    <a:pt x="1132" y="149"/>
                  </a:lnTo>
                  <a:lnTo>
                    <a:pt x="1132" y="150"/>
                  </a:lnTo>
                  <a:lnTo>
                    <a:pt x="1134" y="151"/>
                  </a:lnTo>
                  <a:lnTo>
                    <a:pt x="1134" y="152"/>
                  </a:lnTo>
                  <a:lnTo>
                    <a:pt x="1136" y="153"/>
                  </a:lnTo>
                  <a:lnTo>
                    <a:pt x="1139" y="154"/>
                  </a:lnTo>
                  <a:lnTo>
                    <a:pt x="1138" y="159"/>
                  </a:lnTo>
                  <a:lnTo>
                    <a:pt x="1141" y="162"/>
                  </a:lnTo>
                  <a:lnTo>
                    <a:pt x="1144" y="163"/>
                  </a:lnTo>
                  <a:lnTo>
                    <a:pt x="1144" y="163"/>
                  </a:lnTo>
                  <a:lnTo>
                    <a:pt x="1143" y="165"/>
                  </a:lnTo>
                  <a:lnTo>
                    <a:pt x="1143" y="165"/>
                  </a:lnTo>
                  <a:lnTo>
                    <a:pt x="1143" y="166"/>
                  </a:lnTo>
                  <a:lnTo>
                    <a:pt x="1144" y="171"/>
                  </a:lnTo>
                  <a:lnTo>
                    <a:pt x="1145" y="172"/>
                  </a:lnTo>
                  <a:lnTo>
                    <a:pt x="1149" y="172"/>
                  </a:lnTo>
                  <a:lnTo>
                    <a:pt x="1151" y="172"/>
                  </a:lnTo>
                  <a:lnTo>
                    <a:pt x="1152" y="173"/>
                  </a:lnTo>
                  <a:lnTo>
                    <a:pt x="1152" y="175"/>
                  </a:lnTo>
                  <a:lnTo>
                    <a:pt x="1151" y="176"/>
                  </a:lnTo>
                  <a:lnTo>
                    <a:pt x="1151" y="177"/>
                  </a:lnTo>
                  <a:lnTo>
                    <a:pt x="1150" y="178"/>
                  </a:lnTo>
                  <a:lnTo>
                    <a:pt x="1151" y="179"/>
                  </a:lnTo>
                  <a:lnTo>
                    <a:pt x="1151" y="179"/>
                  </a:lnTo>
                  <a:lnTo>
                    <a:pt x="1154" y="179"/>
                  </a:lnTo>
                  <a:lnTo>
                    <a:pt x="1156" y="180"/>
                  </a:lnTo>
                  <a:lnTo>
                    <a:pt x="1158" y="181"/>
                  </a:lnTo>
                  <a:lnTo>
                    <a:pt x="1160" y="182"/>
                  </a:lnTo>
                  <a:lnTo>
                    <a:pt x="1160" y="183"/>
                  </a:lnTo>
                  <a:lnTo>
                    <a:pt x="1159" y="184"/>
                  </a:lnTo>
                  <a:lnTo>
                    <a:pt x="1160" y="186"/>
                  </a:lnTo>
                  <a:lnTo>
                    <a:pt x="1159" y="187"/>
                  </a:lnTo>
                  <a:lnTo>
                    <a:pt x="1161" y="188"/>
                  </a:lnTo>
                  <a:lnTo>
                    <a:pt x="1160" y="189"/>
                  </a:lnTo>
                  <a:lnTo>
                    <a:pt x="1159" y="189"/>
                  </a:lnTo>
                  <a:lnTo>
                    <a:pt x="1158" y="189"/>
                  </a:lnTo>
                  <a:lnTo>
                    <a:pt x="1159" y="191"/>
                  </a:lnTo>
                  <a:lnTo>
                    <a:pt x="1159" y="192"/>
                  </a:lnTo>
                  <a:lnTo>
                    <a:pt x="1159" y="194"/>
                  </a:lnTo>
                  <a:lnTo>
                    <a:pt x="1166" y="195"/>
                  </a:lnTo>
                  <a:lnTo>
                    <a:pt x="1167" y="196"/>
                  </a:lnTo>
                  <a:lnTo>
                    <a:pt x="1168" y="198"/>
                  </a:lnTo>
                  <a:lnTo>
                    <a:pt x="1166" y="200"/>
                  </a:lnTo>
                  <a:lnTo>
                    <a:pt x="1169" y="200"/>
                  </a:lnTo>
                  <a:lnTo>
                    <a:pt x="1170" y="201"/>
                  </a:lnTo>
                  <a:lnTo>
                    <a:pt x="1173" y="201"/>
                  </a:lnTo>
                  <a:lnTo>
                    <a:pt x="1173" y="203"/>
                  </a:lnTo>
                  <a:lnTo>
                    <a:pt x="1173" y="204"/>
                  </a:lnTo>
                  <a:lnTo>
                    <a:pt x="1171" y="207"/>
                  </a:lnTo>
                  <a:lnTo>
                    <a:pt x="1171" y="208"/>
                  </a:lnTo>
                  <a:lnTo>
                    <a:pt x="1172" y="208"/>
                  </a:lnTo>
                  <a:lnTo>
                    <a:pt x="1174" y="209"/>
                  </a:lnTo>
                  <a:lnTo>
                    <a:pt x="1175" y="211"/>
                  </a:lnTo>
                  <a:lnTo>
                    <a:pt x="1176" y="211"/>
                  </a:lnTo>
                  <a:lnTo>
                    <a:pt x="1177" y="215"/>
                  </a:lnTo>
                  <a:lnTo>
                    <a:pt x="1178" y="216"/>
                  </a:lnTo>
                  <a:lnTo>
                    <a:pt x="1178" y="216"/>
                  </a:lnTo>
                  <a:lnTo>
                    <a:pt x="1180" y="216"/>
                  </a:lnTo>
                  <a:lnTo>
                    <a:pt x="1181" y="217"/>
                  </a:lnTo>
                  <a:lnTo>
                    <a:pt x="1180" y="218"/>
                  </a:lnTo>
                  <a:lnTo>
                    <a:pt x="1178" y="218"/>
                  </a:lnTo>
                  <a:lnTo>
                    <a:pt x="1175" y="220"/>
                  </a:lnTo>
                  <a:lnTo>
                    <a:pt x="1173" y="221"/>
                  </a:lnTo>
                  <a:lnTo>
                    <a:pt x="1173" y="222"/>
                  </a:lnTo>
                  <a:lnTo>
                    <a:pt x="1173" y="223"/>
                  </a:lnTo>
                  <a:lnTo>
                    <a:pt x="1176" y="225"/>
                  </a:lnTo>
                  <a:lnTo>
                    <a:pt x="1176" y="226"/>
                  </a:lnTo>
                  <a:lnTo>
                    <a:pt x="1174" y="226"/>
                  </a:lnTo>
                  <a:lnTo>
                    <a:pt x="1173" y="227"/>
                  </a:lnTo>
                  <a:lnTo>
                    <a:pt x="1173" y="229"/>
                  </a:lnTo>
                  <a:lnTo>
                    <a:pt x="1174" y="231"/>
                  </a:lnTo>
                  <a:lnTo>
                    <a:pt x="1174" y="234"/>
                  </a:lnTo>
                  <a:lnTo>
                    <a:pt x="1177" y="236"/>
                  </a:lnTo>
                  <a:lnTo>
                    <a:pt x="1178" y="238"/>
                  </a:lnTo>
                  <a:lnTo>
                    <a:pt x="1178" y="239"/>
                  </a:lnTo>
                  <a:lnTo>
                    <a:pt x="1179" y="241"/>
                  </a:lnTo>
                  <a:lnTo>
                    <a:pt x="1182" y="242"/>
                  </a:lnTo>
                  <a:lnTo>
                    <a:pt x="1182" y="244"/>
                  </a:lnTo>
                  <a:lnTo>
                    <a:pt x="1186" y="247"/>
                  </a:lnTo>
                  <a:lnTo>
                    <a:pt x="1191" y="247"/>
                  </a:lnTo>
                  <a:lnTo>
                    <a:pt x="1193" y="247"/>
                  </a:lnTo>
                  <a:lnTo>
                    <a:pt x="1193" y="247"/>
                  </a:lnTo>
                  <a:lnTo>
                    <a:pt x="1197" y="251"/>
                  </a:lnTo>
                  <a:lnTo>
                    <a:pt x="1197" y="253"/>
                  </a:lnTo>
                  <a:lnTo>
                    <a:pt x="1196" y="255"/>
                  </a:lnTo>
                  <a:lnTo>
                    <a:pt x="1200" y="258"/>
                  </a:lnTo>
                  <a:lnTo>
                    <a:pt x="1201" y="258"/>
                  </a:lnTo>
                  <a:lnTo>
                    <a:pt x="1202" y="259"/>
                  </a:lnTo>
                  <a:lnTo>
                    <a:pt x="1199" y="260"/>
                  </a:lnTo>
                  <a:lnTo>
                    <a:pt x="1200" y="262"/>
                  </a:lnTo>
                  <a:lnTo>
                    <a:pt x="1200" y="263"/>
                  </a:lnTo>
                  <a:lnTo>
                    <a:pt x="1202" y="265"/>
                  </a:lnTo>
                  <a:lnTo>
                    <a:pt x="1202" y="266"/>
                  </a:lnTo>
                  <a:lnTo>
                    <a:pt x="1204" y="267"/>
                  </a:lnTo>
                  <a:lnTo>
                    <a:pt x="1204" y="268"/>
                  </a:lnTo>
                  <a:lnTo>
                    <a:pt x="1204" y="269"/>
                  </a:lnTo>
                  <a:lnTo>
                    <a:pt x="1203" y="270"/>
                  </a:lnTo>
                  <a:lnTo>
                    <a:pt x="1203" y="270"/>
                  </a:lnTo>
                  <a:lnTo>
                    <a:pt x="1207" y="273"/>
                  </a:lnTo>
                  <a:lnTo>
                    <a:pt x="1208" y="275"/>
                  </a:lnTo>
                  <a:lnTo>
                    <a:pt x="1211" y="276"/>
                  </a:lnTo>
                  <a:lnTo>
                    <a:pt x="1212" y="276"/>
                  </a:lnTo>
                  <a:lnTo>
                    <a:pt x="1212" y="281"/>
                  </a:lnTo>
                  <a:lnTo>
                    <a:pt x="1211" y="282"/>
                  </a:lnTo>
                  <a:lnTo>
                    <a:pt x="1212" y="283"/>
                  </a:lnTo>
                  <a:lnTo>
                    <a:pt x="1210" y="285"/>
                  </a:lnTo>
                  <a:lnTo>
                    <a:pt x="1207" y="286"/>
                  </a:lnTo>
                  <a:lnTo>
                    <a:pt x="1207" y="286"/>
                  </a:lnTo>
                  <a:lnTo>
                    <a:pt x="1205" y="287"/>
                  </a:lnTo>
                  <a:lnTo>
                    <a:pt x="1206" y="290"/>
                  </a:lnTo>
                  <a:lnTo>
                    <a:pt x="1209" y="291"/>
                  </a:lnTo>
                  <a:lnTo>
                    <a:pt x="1210" y="292"/>
                  </a:lnTo>
                  <a:lnTo>
                    <a:pt x="1212" y="294"/>
                  </a:lnTo>
                  <a:lnTo>
                    <a:pt x="1212" y="296"/>
                  </a:lnTo>
                  <a:lnTo>
                    <a:pt x="1211" y="296"/>
                  </a:lnTo>
                  <a:lnTo>
                    <a:pt x="1208" y="296"/>
                  </a:lnTo>
                  <a:lnTo>
                    <a:pt x="1207" y="296"/>
                  </a:lnTo>
                  <a:lnTo>
                    <a:pt x="1205" y="296"/>
                  </a:lnTo>
                  <a:lnTo>
                    <a:pt x="1205" y="297"/>
                  </a:lnTo>
                  <a:lnTo>
                    <a:pt x="1203" y="296"/>
                  </a:lnTo>
                  <a:lnTo>
                    <a:pt x="1202" y="297"/>
                  </a:lnTo>
                  <a:lnTo>
                    <a:pt x="1199" y="299"/>
                  </a:lnTo>
                  <a:lnTo>
                    <a:pt x="1198" y="300"/>
                  </a:lnTo>
                  <a:lnTo>
                    <a:pt x="1199" y="302"/>
                  </a:lnTo>
                  <a:lnTo>
                    <a:pt x="1198" y="304"/>
                  </a:lnTo>
                  <a:lnTo>
                    <a:pt x="1198" y="305"/>
                  </a:lnTo>
                  <a:lnTo>
                    <a:pt x="1198" y="306"/>
                  </a:lnTo>
                  <a:lnTo>
                    <a:pt x="1198" y="308"/>
                  </a:lnTo>
                  <a:lnTo>
                    <a:pt x="1196" y="310"/>
                  </a:lnTo>
                  <a:lnTo>
                    <a:pt x="1196" y="311"/>
                  </a:lnTo>
                  <a:lnTo>
                    <a:pt x="1195" y="312"/>
                  </a:lnTo>
                  <a:lnTo>
                    <a:pt x="1196" y="315"/>
                  </a:lnTo>
                  <a:lnTo>
                    <a:pt x="1195" y="316"/>
                  </a:lnTo>
                  <a:lnTo>
                    <a:pt x="1195" y="317"/>
                  </a:lnTo>
                  <a:lnTo>
                    <a:pt x="1196" y="317"/>
                  </a:lnTo>
                  <a:lnTo>
                    <a:pt x="1196" y="318"/>
                  </a:lnTo>
                  <a:lnTo>
                    <a:pt x="1198" y="319"/>
                  </a:lnTo>
                  <a:lnTo>
                    <a:pt x="1198" y="320"/>
                  </a:lnTo>
                  <a:lnTo>
                    <a:pt x="1200" y="320"/>
                  </a:lnTo>
                  <a:lnTo>
                    <a:pt x="1200" y="320"/>
                  </a:lnTo>
                  <a:lnTo>
                    <a:pt x="1202" y="321"/>
                  </a:lnTo>
                  <a:lnTo>
                    <a:pt x="1203" y="320"/>
                  </a:lnTo>
                  <a:lnTo>
                    <a:pt x="1203" y="321"/>
                  </a:lnTo>
                  <a:lnTo>
                    <a:pt x="1205" y="321"/>
                  </a:lnTo>
                  <a:lnTo>
                    <a:pt x="1206" y="321"/>
                  </a:lnTo>
                  <a:lnTo>
                    <a:pt x="1207" y="322"/>
                  </a:lnTo>
                  <a:lnTo>
                    <a:pt x="1210" y="322"/>
                  </a:lnTo>
                  <a:lnTo>
                    <a:pt x="1211" y="322"/>
                  </a:lnTo>
                  <a:lnTo>
                    <a:pt x="1211" y="323"/>
                  </a:lnTo>
                  <a:lnTo>
                    <a:pt x="1212" y="324"/>
                  </a:lnTo>
                  <a:lnTo>
                    <a:pt x="1213" y="324"/>
                  </a:lnTo>
                  <a:lnTo>
                    <a:pt x="1213" y="326"/>
                  </a:lnTo>
                  <a:lnTo>
                    <a:pt x="1214" y="328"/>
                  </a:lnTo>
                  <a:lnTo>
                    <a:pt x="1213" y="330"/>
                  </a:lnTo>
                  <a:lnTo>
                    <a:pt x="1214" y="331"/>
                  </a:lnTo>
                  <a:lnTo>
                    <a:pt x="1213" y="333"/>
                  </a:lnTo>
                  <a:lnTo>
                    <a:pt x="1215" y="333"/>
                  </a:lnTo>
                  <a:lnTo>
                    <a:pt x="1217" y="335"/>
                  </a:lnTo>
                  <a:lnTo>
                    <a:pt x="1219" y="335"/>
                  </a:lnTo>
                  <a:lnTo>
                    <a:pt x="1221" y="337"/>
                  </a:lnTo>
                  <a:lnTo>
                    <a:pt x="1221" y="337"/>
                  </a:lnTo>
                  <a:lnTo>
                    <a:pt x="1222" y="338"/>
                  </a:lnTo>
                  <a:lnTo>
                    <a:pt x="1222" y="339"/>
                  </a:lnTo>
                  <a:lnTo>
                    <a:pt x="1222" y="339"/>
                  </a:lnTo>
                  <a:lnTo>
                    <a:pt x="1222" y="341"/>
                  </a:lnTo>
                  <a:lnTo>
                    <a:pt x="1223" y="342"/>
                  </a:lnTo>
                  <a:lnTo>
                    <a:pt x="1224" y="344"/>
                  </a:lnTo>
                  <a:lnTo>
                    <a:pt x="1225" y="344"/>
                  </a:lnTo>
                  <a:lnTo>
                    <a:pt x="1226" y="345"/>
                  </a:lnTo>
                  <a:lnTo>
                    <a:pt x="1227" y="345"/>
                  </a:lnTo>
                  <a:lnTo>
                    <a:pt x="1228" y="346"/>
                  </a:lnTo>
                  <a:lnTo>
                    <a:pt x="1231" y="346"/>
                  </a:lnTo>
                  <a:lnTo>
                    <a:pt x="1231" y="347"/>
                  </a:lnTo>
                  <a:lnTo>
                    <a:pt x="1234" y="348"/>
                  </a:lnTo>
                  <a:lnTo>
                    <a:pt x="1235" y="350"/>
                  </a:lnTo>
                  <a:lnTo>
                    <a:pt x="1235" y="352"/>
                  </a:lnTo>
                  <a:lnTo>
                    <a:pt x="1236" y="353"/>
                  </a:lnTo>
                  <a:lnTo>
                    <a:pt x="1237" y="354"/>
                  </a:lnTo>
                  <a:lnTo>
                    <a:pt x="1241" y="356"/>
                  </a:lnTo>
                  <a:lnTo>
                    <a:pt x="1242" y="356"/>
                  </a:lnTo>
                  <a:lnTo>
                    <a:pt x="1241" y="358"/>
                  </a:lnTo>
                  <a:lnTo>
                    <a:pt x="1241" y="358"/>
                  </a:lnTo>
                  <a:lnTo>
                    <a:pt x="1239" y="359"/>
                  </a:lnTo>
                  <a:lnTo>
                    <a:pt x="1239" y="360"/>
                  </a:lnTo>
                  <a:lnTo>
                    <a:pt x="1237" y="360"/>
                  </a:lnTo>
                  <a:lnTo>
                    <a:pt x="1237" y="362"/>
                  </a:lnTo>
                  <a:lnTo>
                    <a:pt x="1237" y="363"/>
                  </a:lnTo>
                  <a:lnTo>
                    <a:pt x="1239" y="364"/>
                  </a:lnTo>
                  <a:lnTo>
                    <a:pt x="1239" y="365"/>
                  </a:lnTo>
                  <a:lnTo>
                    <a:pt x="1242" y="367"/>
                  </a:lnTo>
                  <a:close/>
                  <a:moveTo>
                    <a:pt x="558" y="579"/>
                  </a:moveTo>
                  <a:lnTo>
                    <a:pt x="560" y="580"/>
                  </a:lnTo>
                  <a:lnTo>
                    <a:pt x="556" y="583"/>
                  </a:lnTo>
                  <a:lnTo>
                    <a:pt x="556" y="583"/>
                  </a:lnTo>
                  <a:lnTo>
                    <a:pt x="555" y="585"/>
                  </a:lnTo>
                  <a:lnTo>
                    <a:pt x="552" y="587"/>
                  </a:lnTo>
                  <a:lnTo>
                    <a:pt x="551" y="586"/>
                  </a:lnTo>
                  <a:lnTo>
                    <a:pt x="550" y="585"/>
                  </a:lnTo>
                  <a:lnTo>
                    <a:pt x="548" y="582"/>
                  </a:lnTo>
                  <a:lnTo>
                    <a:pt x="548" y="582"/>
                  </a:lnTo>
                  <a:lnTo>
                    <a:pt x="548" y="581"/>
                  </a:lnTo>
                  <a:lnTo>
                    <a:pt x="548" y="580"/>
                  </a:lnTo>
                  <a:lnTo>
                    <a:pt x="547" y="578"/>
                  </a:lnTo>
                  <a:lnTo>
                    <a:pt x="548" y="577"/>
                  </a:lnTo>
                  <a:lnTo>
                    <a:pt x="553" y="577"/>
                  </a:lnTo>
                  <a:lnTo>
                    <a:pt x="556" y="577"/>
                  </a:lnTo>
                  <a:lnTo>
                    <a:pt x="558" y="579"/>
                  </a:lnTo>
                  <a:close/>
                  <a:moveTo>
                    <a:pt x="548" y="564"/>
                  </a:moveTo>
                  <a:lnTo>
                    <a:pt x="547" y="567"/>
                  </a:lnTo>
                  <a:lnTo>
                    <a:pt x="546" y="568"/>
                  </a:lnTo>
                  <a:lnTo>
                    <a:pt x="545" y="568"/>
                  </a:lnTo>
                  <a:lnTo>
                    <a:pt x="543" y="565"/>
                  </a:lnTo>
                  <a:lnTo>
                    <a:pt x="542" y="563"/>
                  </a:lnTo>
                  <a:lnTo>
                    <a:pt x="542" y="561"/>
                  </a:lnTo>
                  <a:lnTo>
                    <a:pt x="544" y="561"/>
                  </a:lnTo>
                  <a:lnTo>
                    <a:pt x="547" y="562"/>
                  </a:lnTo>
                  <a:lnTo>
                    <a:pt x="547" y="562"/>
                  </a:lnTo>
                  <a:lnTo>
                    <a:pt x="548" y="564"/>
                  </a:lnTo>
                  <a:close/>
                  <a:moveTo>
                    <a:pt x="521" y="618"/>
                  </a:moveTo>
                  <a:lnTo>
                    <a:pt x="521" y="619"/>
                  </a:lnTo>
                  <a:lnTo>
                    <a:pt x="520" y="620"/>
                  </a:lnTo>
                  <a:lnTo>
                    <a:pt x="513" y="622"/>
                  </a:lnTo>
                  <a:lnTo>
                    <a:pt x="512" y="622"/>
                  </a:lnTo>
                  <a:lnTo>
                    <a:pt x="512" y="620"/>
                  </a:lnTo>
                  <a:lnTo>
                    <a:pt x="516" y="620"/>
                  </a:lnTo>
                  <a:lnTo>
                    <a:pt x="521" y="618"/>
                  </a:lnTo>
                  <a:lnTo>
                    <a:pt x="521" y="618"/>
                  </a:lnTo>
                  <a:close/>
                  <a:moveTo>
                    <a:pt x="549" y="574"/>
                  </a:moveTo>
                  <a:lnTo>
                    <a:pt x="549" y="575"/>
                  </a:lnTo>
                  <a:lnTo>
                    <a:pt x="546" y="573"/>
                  </a:lnTo>
                  <a:lnTo>
                    <a:pt x="545" y="571"/>
                  </a:lnTo>
                  <a:lnTo>
                    <a:pt x="545" y="570"/>
                  </a:lnTo>
                  <a:lnTo>
                    <a:pt x="546" y="569"/>
                  </a:lnTo>
                  <a:lnTo>
                    <a:pt x="547" y="569"/>
                  </a:lnTo>
                  <a:lnTo>
                    <a:pt x="549" y="571"/>
                  </a:lnTo>
                  <a:lnTo>
                    <a:pt x="549" y="574"/>
                  </a:lnTo>
                  <a:close/>
                  <a:moveTo>
                    <a:pt x="537" y="559"/>
                  </a:moveTo>
                  <a:lnTo>
                    <a:pt x="534" y="561"/>
                  </a:lnTo>
                  <a:lnTo>
                    <a:pt x="530" y="561"/>
                  </a:lnTo>
                  <a:lnTo>
                    <a:pt x="532" y="559"/>
                  </a:lnTo>
                  <a:lnTo>
                    <a:pt x="533" y="559"/>
                  </a:lnTo>
                  <a:lnTo>
                    <a:pt x="534" y="559"/>
                  </a:lnTo>
                  <a:lnTo>
                    <a:pt x="537" y="559"/>
                  </a:lnTo>
                  <a:close/>
                  <a:moveTo>
                    <a:pt x="916" y="429"/>
                  </a:moveTo>
                  <a:lnTo>
                    <a:pt x="916" y="429"/>
                  </a:lnTo>
                  <a:lnTo>
                    <a:pt x="914" y="430"/>
                  </a:lnTo>
                  <a:lnTo>
                    <a:pt x="914" y="430"/>
                  </a:lnTo>
                  <a:lnTo>
                    <a:pt x="913" y="429"/>
                  </a:lnTo>
                  <a:lnTo>
                    <a:pt x="913" y="428"/>
                  </a:lnTo>
                  <a:lnTo>
                    <a:pt x="912" y="427"/>
                  </a:lnTo>
                  <a:lnTo>
                    <a:pt x="912" y="426"/>
                  </a:lnTo>
                  <a:lnTo>
                    <a:pt x="915" y="427"/>
                  </a:lnTo>
                  <a:lnTo>
                    <a:pt x="916" y="429"/>
                  </a:lnTo>
                  <a:close/>
                  <a:moveTo>
                    <a:pt x="514" y="624"/>
                  </a:moveTo>
                  <a:lnTo>
                    <a:pt x="515" y="624"/>
                  </a:lnTo>
                  <a:lnTo>
                    <a:pt x="512" y="626"/>
                  </a:lnTo>
                  <a:lnTo>
                    <a:pt x="510" y="626"/>
                  </a:lnTo>
                  <a:lnTo>
                    <a:pt x="508" y="626"/>
                  </a:lnTo>
                  <a:lnTo>
                    <a:pt x="510" y="626"/>
                  </a:lnTo>
                  <a:lnTo>
                    <a:pt x="514" y="624"/>
                  </a:lnTo>
                  <a:close/>
                  <a:moveTo>
                    <a:pt x="372" y="738"/>
                  </a:moveTo>
                  <a:lnTo>
                    <a:pt x="372" y="738"/>
                  </a:lnTo>
                  <a:lnTo>
                    <a:pt x="367" y="738"/>
                  </a:lnTo>
                  <a:lnTo>
                    <a:pt x="362" y="736"/>
                  </a:lnTo>
                  <a:lnTo>
                    <a:pt x="362" y="736"/>
                  </a:lnTo>
                  <a:lnTo>
                    <a:pt x="364" y="736"/>
                  </a:lnTo>
                  <a:lnTo>
                    <a:pt x="366" y="737"/>
                  </a:lnTo>
                  <a:lnTo>
                    <a:pt x="372" y="738"/>
                  </a:lnTo>
                  <a:close/>
                  <a:moveTo>
                    <a:pt x="715" y="507"/>
                  </a:moveTo>
                  <a:lnTo>
                    <a:pt x="715" y="507"/>
                  </a:lnTo>
                  <a:lnTo>
                    <a:pt x="712" y="507"/>
                  </a:lnTo>
                  <a:lnTo>
                    <a:pt x="710" y="507"/>
                  </a:lnTo>
                  <a:lnTo>
                    <a:pt x="713" y="507"/>
                  </a:lnTo>
                  <a:lnTo>
                    <a:pt x="714" y="507"/>
                  </a:lnTo>
                  <a:lnTo>
                    <a:pt x="715" y="507"/>
                  </a:lnTo>
                  <a:close/>
                  <a:moveTo>
                    <a:pt x="551" y="576"/>
                  </a:moveTo>
                  <a:lnTo>
                    <a:pt x="550" y="576"/>
                  </a:lnTo>
                  <a:lnTo>
                    <a:pt x="549" y="576"/>
                  </a:lnTo>
                  <a:lnTo>
                    <a:pt x="548" y="576"/>
                  </a:lnTo>
                  <a:lnTo>
                    <a:pt x="547" y="575"/>
                  </a:lnTo>
                  <a:lnTo>
                    <a:pt x="548" y="575"/>
                  </a:lnTo>
                  <a:lnTo>
                    <a:pt x="551" y="576"/>
                  </a:lnTo>
                  <a:close/>
                </a:path>
              </a:pathLst>
            </a:custGeom>
            <a:solidFill>
              <a:srgbClr val="0070C0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Freeform 16"/>
            <p:cNvSpPr>
              <a:spLocks noEditPoints="1"/>
            </p:cNvSpPr>
            <p:nvPr/>
          </p:nvSpPr>
          <p:spPr bwMode="auto">
            <a:xfrm>
              <a:off x="1903" y="2308"/>
              <a:ext cx="757" cy="758"/>
            </a:xfrm>
            <a:custGeom>
              <a:avLst/>
              <a:gdLst/>
              <a:ahLst/>
              <a:cxnLst>
                <a:cxn ang="0">
                  <a:pos x="706" y="490"/>
                </a:cxn>
                <a:cxn ang="0">
                  <a:pos x="693" y="526"/>
                </a:cxn>
                <a:cxn ang="0">
                  <a:pos x="676" y="535"/>
                </a:cxn>
                <a:cxn ang="0">
                  <a:pos x="678" y="574"/>
                </a:cxn>
                <a:cxn ang="0">
                  <a:pos x="695" y="574"/>
                </a:cxn>
                <a:cxn ang="0">
                  <a:pos x="711" y="563"/>
                </a:cxn>
                <a:cxn ang="0">
                  <a:pos x="724" y="562"/>
                </a:cxn>
                <a:cxn ang="0">
                  <a:pos x="740" y="550"/>
                </a:cxn>
                <a:cxn ang="0">
                  <a:pos x="705" y="635"/>
                </a:cxn>
                <a:cxn ang="0">
                  <a:pos x="420" y="756"/>
                </a:cxn>
                <a:cxn ang="0">
                  <a:pos x="356" y="684"/>
                </a:cxn>
                <a:cxn ang="0">
                  <a:pos x="274" y="670"/>
                </a:cxn>
                <a:cxn ang="0">
                  <a:pos x="239" y="590"/>
                </a:cxn>
                <a:cxn ang="0">
                  <a:pos x="235" y="567"/>
                </a:cxn>
                <a:cxn ang="0">
                  <a:pos x="239" y="552"/>
                </a:cxn>
                <a:cxn ang="0">
                  <a:pos x="244" y="532"/>
                </a:cxn>
                <a:cxn ang="0">
                  <a:pos x="235" y="519"/>
                </a:cxn>
                <a:cxn ang="0">
                  <a:pos x="241" y="501"/>
                </a:cxn>
                <a:cxn ang="0">
                  <a:pos x="226" y="489"/>
                </a:cxn>
                <a:cxn ang="0">
                  <a:pos x="214" y="470"/>
                </a:cxn>
                <a:cxn ang="0">
                  <a:pos x="222" y="459"/>
                </a:cxn>
                <a:cxn ang="0">
                  <a:pos x="213" y="433"/>
                </a:cxn>
                <a:cxn ang="0">
                  <a:pos x="184" y="413"/>
                </a:cxn>
                <a:cxn ang="0">
                  <a:pos x="164" y="390"/>
                </a:cxn>
                <a:cxn ang="0">
                  <a:pos x="106" y="357"/>
                </a:cxn>
                <a:cxn ang="0">
                  <a:pos x="52" y="332"/>
                </a:cxn>
                <a:cxn ang="0">
                  <a:pos x="36" y="306"/>
                </a:cxn>
                <a:cxn ang="0">
                  <a:pos x="50" y="277"/>
                </a:cxn>
                <a:cxn ang="0">
                  <a:pos x="66" y="255"/>
                </a:cxn>
                <a:cxn ang="0">
                  <a:pos x="61" y="223"/>
                </a:cxn>
                <a:cxn ang="0">
                  <a:pos x="15" y="123"/>
                </a:cxn>
                <a:cxn ang="0">
                  <a:pos x="84" y="96"/>
                </a:cxn>
                <a:cxn ang="0">
                  <a:pos x="141" y="84"/>
                </a:cxn>
                <a:cxn ang="0">
                  <a:pos x="196" y="83"/>
                </a:cxn>
                <a:cxn ang="0">
                  <a:pos x="237" y="81"/>
                </a:cxn>
                <a:cxn ang="0">
                  <a:pos x="289" y="66"/>
                </a:cxn>
                <a:cxn ang="0">
                  <a:pos x="330" y="61"/>
                </a:cxn>
                <a:cxn ang="0">
                  <a:pos x="373" y="64"/>
                </a:cxn>
                <a:cxn ang="0">
                  <a:pos x="412" y="40"/>
                </a:cxn>
                <a:cxn ang="0">
                  <a:pos x="462" y="28"/>
                </a:cxn>
                <a:cxn ang="0">
                  <a:pos x="515" y="24"/>
                </a:cxn>
                <a:cxn ang="0">
                  <a:pos x="561" y="7"/>
                </a:cxn>
                <a:cxn ang="0">
                  <a:pos x="603" y="16"/>
                </a:cxn>
                <a:cxn ang="0">
                  <a:pos x="594" y="25"/>
                </a:cxn>
                <a:cxn ang="0">
                  <a:pos x="578" y="30"/>
                </a:cxn>
                <a:cxn ang="0">
                  <a:pos x="593" y="35"/>
                </a:cxn>
                <a:cxn ang="0">
                  <a:pos x="599" y="49"/>
                </a:cxn>
                <a:cxn ang="0">
                  <a:pos x="591" y="55"/>
                </a:cxn>
                <a:cxn ang="0">
                  <a:pos x="596" y="70"/>
                </a:cxn>
                <a:cxn ang="0">
                  <a:pos x="658" y="133"/>
                </a:cxn>
                <a:cxn ang="0">
                  <a:pos x="672" y="185"/>
                </a:cxn>
                <a:cxn ang="0">
                  <a:pos x="677" y="240"/>
                </a:cxn>
                <a:cxn ang="0">
                  <a:pos x="684" y="243"/>
                </a:cxn>
                <a:cxn ang="0">
                  <a:pos x="702" y="237"/>
                </a:cxn>
                <a:cxn ang="0">
                  <a:pos x="737" y="242"/>
                </a:cxn>
                <a:cxn ang="0">
                  <a:pos x="737" y="253"/>
                </a:cxn>
                <a:cxn ang="0">
                  <a:pos x="735" y="368"/>
                </a:cxn>
                <a:cxn ang="0">
                  <a:pos x="757" y="381"/>
                </a:cxn>
                <a:cxn ang="0">
                  <a:pos x="706" y="151"/>
                </a:cxn>
                <a:cxn ang="0">
                  <a:pos x="711" y="107"/>
                </a:cxn>
                <a:cxn ang="0">
                  <a:pos x="709" y="172"/>
                </a:cxn>
                <a:cxn ang="0">
                  <a:pos x="706" y="198"/>
                </a:cxn>
                <a:cxn ang="0">
                  <a:pos x="678" y="130"/>
                </a:cxn>
              </a:cxnLst>
              <a:rect l="0" t="0" r="r" b="b"/>
              <a:pathLst>
                <a:path w="760" h="758">
                  <a:moveTo>
                    <a:pt x="760" y="382"/>
                  </a:moveTo>
                  <a:lnTo>
                    <a:pt x="760" y="382"/>
                  </a:lnTo>
                  <a:lnTo>
                    <a:pt x="759" y="386"/>
                  </a:lnTo>
                  <a:lnTo>
                    <a:pt x="758" y="390"/>
                  </a:lnTo>
                  <a:lnTo>
                    <a:pt x="751" y="397"/>
                  </a:lnTo>
                  <a:lnTo>
                    <a:pt x="741" y="406"/>
                  </a:lnTo>
                  <a:lnTo>
                    <a:pt x="738" y="409"/>
                  </a:lnTo>
                  <a:lnTo>
                    <a:pt x="735" y="412"/>
                  </a:lnTo>
                  <a:lnTo>
                    <a:pt x="731" y="416"/>
                  </a:lnTo>
                  <a:lnTo>
                    <a:pt x="730" y="418"/>
                  </a:lnTo>
                  <a:lnTo>
                    <a:pt x="727" y="426"/>
                  </a:lnTo>
                  <a:lnTo>
                    <a:pt x="724" y="430"/>
                  </a:lnTo>
                  <a:lnTo>
                    <a:pt x="724" y="432"/>
                  </a:lnTo>
                  <a:lnTo>
                    <a:pt x="725" y="437"/>
                  </a:lnTo>
                  <a:lnTo>
                    <a:pt x="725" y="440"/>
                  </a:lnTo>
                  <a:lnTo>
                    <a:pt x="725" y="441"/>
                  </a:lnTo>
                  <a:lnTo>
                    <a:pt x="726" y="442"/>
                  </a:lnTo>
                  <a:lnTo>
                    <a:pt x="727" y="445"/>
                  </a:lnTo>
                  <a:lnTo>
                    <a:pt x="726" y="449"/>
                  </a:lnTo>
                  <a:lnTo>
                    <a:pt x="726" y="453"/>
                  </a:lnTo>
                  <a:lnTo>
                    <a:pt x="726" y="456"/>
                  </a:lnTo>
                  <a:lnTo>
                    <a:pt x="724" y="459"/>
                  </a:lnTo>
                  <a:lnTo>
                    <a:pt x="724" y="460"/>
                  </a:lnTo>
                  <a:lnTo>
                    <a:pt x="719" y="467"/>
                  </a:lnTo>
                  <a:lnTo>
                    <a:pt x="713" y="477"/>
                  </a:lnTo>
                  <a:lnTo>
                    <a:pt x="712" y="480"/>
                  </a:lnTo>
                  <a:lnTo>
                    <a:pt x="712" y="482"/>
                  </a:lnTo>
                  <a:lnTo>
                    <a:pt x="711" y="485"/>
                  </a:lnTo>
                  <a:lnTo>
                    <a:pt x="708" y="488"/>
                  </a:lnTo>
                  <a:lnTo>
                    <a:pt x="706" y="490"/>
                  </a:lnTo>
                  <a:lnTo>
                    <a:pt x="705" y="493"/>
                  </a:lnTo>
                  <a:lnTo>
                    <a:pt x="704" y="495"/>
                  </a:lnTo>
                  <a:lnTo>
                    <a:pt x="705" y="498"/>
                  </a:lnTo>
                  <a:lnTo>
                    <a:pt x="704" y="506"/>
                  </a:lnTo>
                  <a:lnTo>
                    <a:pt x="704" y="510"/>
                  </a:lnTo>
                  <a:lnTo>
                    <a:pt x="703" y="512"/>
                  </a:lnTo>
                  <a:lnTo>
                    <a:pt x="704" y="516"/>
                  </a:lnTo>
                  <a:lnTo>
                    <a:pt x="705" y="518"/>
                  </a:lnTo>
                  <a:lnTo>
                    <a:pt x="706" y="519"/>
                  </a:lnTo>
                  <a:lnTo>
                    <a:pt x="707" y="522"/>
                  </a:lnTo>
                  <a:lnTo>
                    <a:pt x="706" y="525"/>
                  </a:lnTo>
                  <a:lnTo>
                    <a:pt x="706" y="526"/>
                  </a:lnTo>
                  <a:lnTo>
                    <a:pt x="704" y="528"/>
                  </a:lnTo>
                  <a:lnTo>
                    <a:pt x="702" y="531"/>
                  </a:lnTo>
                  <a:lnTo>
                    <a:pt x="701" y="536"/>
                  </a:lnTo>
                  <a:lnTo>
                    <a:pt x="699" y="538"/>
                  </a:lnTo>
                  <a:lnTo>
                    <a:pt x="698" y="539"/>
                  </a:lnTo>
                  <a:lnTo>
                    <a:pt x="697" y="540"/>
                  </a:lnTo>
                  <a:lnTo>
                    <a:pt x="696" y="539"/>
                  </a:lnTo>
                  <a:lnTo>
                    <a:pt x="695" y="539"/>
                  </a:lnTo>
                  <a:lnTo>
                    <a:pt x="696" y="539"/>
                  </a:lnTo>
                  <a:lnTo>
                    <a:pt x="697" y="539"/>
                  </a:lnTo>
                  <a:lnTo>
                    <a:pt x="696" y="538"/>
                  </a:lnTo>
                  <a:lnTo>
                    <a:pt x="695" y="537"/>
                  </a:lnTo>
                  <a:lnTo>
                    <a:pt x="696" y="530"/>
                  </a:lnTo>
                  <a:lnTo>
                    <a:pt x="694" y="528"/>
                  </a:lnTo>
                  <a:lnTo>
                    <a:pt x="696" y="527"/>
                  </a:lnTo>
                  <a:lnTo>
                    <a:pt x="696" y="527"/>
                  </a:lnTo>
                  <a:lnTo>
                    <a:pt x="693" y="525"/>
                  </a:lnTo>
                  <a:lnTo>
                    <a:pt x="693" y="526"/>
                  </a:lnTo>
                  <a:lnTo>
                    <a:pt x="695" y="527"/>
                  </a:lnTo>
                  <a:lnTo>
                    <a:pt x="695" y="527"/>
                  </a:lnTo>
                  <a:lnTo>
                    <a:pt x="692" y="527"/>
                  </a:lnTo>
                  <a:lnTo>
                    <a:pt x="690" y="527"/>
                  </a:lnTo>
                  <a:lnTo>
                    <a:pt x="690" y="527"/>
                  </a:lnTo>
                  <a:lnTo>
                    <a:pt x="689" y="527"/>
                  </a:lnTo>
                  <a:lnTo>
                    <a:pt x="687" y="527"/>
                  </a:lnTo>
                  <a:lnTo>
                    <a:pt x="686" y="527"/>
                  </a:lnTo>
                  <a:lnTo>
                    <a:pt x="685" y="526"/>
                  </a:lnTo>
                  <a:lnTo>
                    <a:pt x="685" y="527"/>
                  </a:lnTo>
                  <a:lnTo>
                    <a:pt x="685" y="527"/>
                  </a:lnTo>
                  <a:lnTo>
                    <a:pt x="684" y="527"/>
                  </a:lnTo>
                  <a:lnTo>
                    <a:pt x="682" y="527"/>
                  </a:lnTo>
                  <a:lnTo>
                    <a:pt x="682" y="527"/>
                  </a:lnTo>
                  <a:lnTo>
                    <a:pt x="682" y="527"/>
                  </a:lnTo>
                  <a:lnTo>
                    <a:pt x="681" y="527"/>
                  </a:lnTo>
                  <a:lnTo>
                    <a:pt x="681" y="528"/>
                  </a:lnTo>
                  <a:lnTo>
                    <a:pt x="682" y="529"/>
                  </a:lnTo>
                  <a:lnTo>
                    <a:pt x="681" y="530"/>
                  </a:lnTo>
                  <a:lnTo>
                    <a:pt x="679" y="530"/>
                  </a:lnTo>
                  <a:lnTo>
                    <a:pt x="678" y="529"/>
                  </a:lnTo>
                  <a:lnTo>
                    <a:pt x="677" y="529"/>
                  </a:lnTo>
                  <a:lnTo>
                    <a:pt x="676" y="529"/>
                  </a:lnTo>
                  <a:lnTo>
                    <a:pt x="676" y="530"/>
                  </a:lnTo>
                  <a:lnTo>
                    <a:pt x="677" y="530"/>
                  </a:lnTo>
                  <a:lnTo>
                    <a:pt x="677" y="531"/>
                  </a:lnTo>
                  <a:lnTo>
                    <a:pt x="678" y="532"/>
                  </a:lnTo>
                  <a:lnTo>
                    <a:pt x="678" y="533"/>
                  </a:lnTo>
                  <a:lnTo>
                    <a:pt x="677" y="534"/>
                  </a:lnTo>
                  <a:lnTo>
                    <a:pt x="676" y="535"/>
                  </a:lnTo>
                  <a:lnTo>
                    <a:pt x="677" y="535"/>
                  </a:lnTo>
                  <a:lnTo>
                    <a:pt x="679" y="533"/>
                  </a:lnTo>
                  <a:lnTo>
                    <a:pt x="679" y="531"/>
                  </a:lnTo>
                  <a:lnTo>
                    <a:pt x="682" y="531"/>
                  </a:lnTo>
                  <a:lnTo>
                    <a:pt x="684" y="530"/>
                  </a:lnTo>
                  <a:lnTo>
                    <a:pt x="687" y="530"/>
                  </a:lnTo>
                  <a:lnTo>
                    <a:pt x="688" y="530"/>
                  </a:lnTo>
                  <a:lnTo>
                    <a:pt x="690" y="532"/>
                  </a:lnTo>
                  <a:lnTo>
                    <a:pt x="686" y="537"/>
                  </a:lnTo>
                  <a:lnTo>
                    <a:pt x="686" y="540"/>
                  </a:lnTo>
                  <a:lnTo>
                    <a:pt x="685" y="542"/>
                  </a:lnTo>
                  <a:lnTo>
                    <a:pt x="686" y="546"/>
                  </a:lnTo>
                  <a:lnTo>
                    <a:pt x="685" y="548"/>
                  </a:lnTo>
                  <a:lnTo>
                    <a:pt x="684" y="549"/>
                  </a:lnTo>
                  <a:lnTo>
                    <a:pt x="684" y="550"/>
                  </a:lnTo>
                  <a:lnTo>
                    <a:pt x="682" y="552"/>
                  </a:lnTo>
                  <a:lnTo>
                    <a:pt x="681" y="553"/>
                  </a:lnTo>
                  <a:lnTo>
                    <a:pt x="681" y="556"/>
                  </a:lnTo>
                  <a:lnTo>
                    <a:pt x="682" y="558"/>
                  </a:lnTo>
                  <a:lnTo>
                    <a:pt x="681" y="559"/>
                  </a:lnTo>
                  <a:lnTo>
                    <a:pt x="682" y="560"/>
                  </a:lnTo>
                  <a:lnTo>
                    <a:pt x="681" y="561"/>
                  </a:lnTo>
                  <a:lnTo>
                    <a:pt x="682" y="564"/>
                  </a:lnTo>
                  <a:lnTo>
                    <a:pt x="678" y="567"/>
                  </a:lnTo>
                  <a:lnTo>
                    <a:pt x="677" y="569"/>
                  </a:lnTo>
                  <a:lnTo>
                    <a:pt x="678" y="572"/>
                  </a:lnTo>
                  <a:lnTo>
                    <a:pt x="680" y="573"/>
                  </a:lnTo>
                  <a:lnTo>
                    <a:pt x="679" y="573"/>
                  </a:lnTo>
                  <a:lnTo>
                    <a:pt x="679" y="574"/>
                  </a:lnTo>
                  <a:lnTo>
                    <a:pt x="678" y="574"/>
                  </a:lnTo>
                  <a:lnTo>
                    <a:pt x="678" y="575"/>
                  </a:lnTo>
                  <a:lnTo>
                    <a:pt x="678" y="576"/>
                  </a:lnTo>
                  <a:lnTo>
                    <a:pt x="676" y="577"/>
                  </a:lnTo>
                  <a:lnTo>
                    <a:pt x="677" y="579"/>
                  </a:lnTo>
                  <a:lnTo>
                    <a:pt x="675" y="579"/>
                  </a:lnTo>
                  <a:lnTo>
                    <a:pt x="673" y="581"/>
                  </a:lnTo>
                  <a:lnTo>
                    <a:pt x="673" y="582"/>
                  </a:lnTo>
                  <a:lnTo>
                    <a:pt x="676" y="586"/>
                  </a:lnTo>
                  <a:lnTo>
                    <a:pt x="676" y="587"/>
                  </a:lnTo>
                  <a:lnTo>
                    <a:pt x="676" y="588"/>
                  </a:lnTo>
                  <a:lnTo>
                    <a:pt x="676" y="588"/>
                  </a:lnTo>
                  <a:lnTo>
                    <a:pt x="675" y="589"/>
                  </a:lnTo>
                  <a:lnTo>
                    <a:pt x="675" y="591"/>
                  </a:lnTo>
                  <a:lnTo>
                    <a:pt x="676" y="590"/>
                  </a:lnTo>
                  <a:lnTo>
                    <a:pt x="679" y="589"/>
                  </a:lnTo>
                  <a:lnTo>
                    <a:pt x="679" y="589"/>
                  </a:lnTo>
                  <a:lnTo>
                    <a:pt x="679" y="588"/>
                  </a:lnTo>
                  <a:lnTo>
                    <a:pt x="682" y="588"/>
                  </a:lnTo>
                  <a:lnTo>
                    <a:pt x="683" y="587"/>
                  </a:lnTo>
                  <a:lnTo>
                    <a:pt x="683" y="585"/>
                  </a:lnTo>
                  <a:lnTo>
                    <a:pt x="681" y="584"/>
                  </a:lnTo>
                  <a:lnTo>
                    <a:pt x="683" y="584"/>
                  </a:lnTo>
                  <a:lnTo>
                    <a:pt x="684" y="582"/>
                  </a:lnTo>
                  <a:lnTo>
                    <a:pt x="689" y="580"/>
                  </a:lnTo>
                  <a:lnTo>
                    <a:pt x="689" y="579"/>
                  </a:lnTo>
                  <a:lnTo>
                    <a:pt x="687" y="578"/>
                  </a:lnTo>
                  <a:lnTo>
                    <a:pt x="691" y="577"/>
                  </a:lnTo>
                  <a:lnTo>
                    <a:pt x="693" y="576"/>
                  </a:lnTo>
                  <a:lnTo>
                    <a:pt x="693" y="575"/>
                  </a:lnTo>
                  <a:lnTo>
                    <a:pt x="695" y="574"/>
                  </a:lnTo>
                  <a:lnTo>
                    <a:pt x="695" y="572"/>
                  </a:lnTo>
                  <a:lnTo>
                    <a:pt x="693" y="569"/>
                  </a:lnTo>
                  <a:lnTo>
                    <a:pt x="691" y="568"/>
                  </a:lnTo>
                  <a:lnTo>
                    <a:pt x="691" y="566"/>
                  </a:lnTo>
                  <a:lnTo>
                    <a:pt x="690" y="564"/>
                  </a:lnTo>
                  <a:lnTo>
                    <a:pt x="693" y="564"/>
                  </a:lnTo>
                  <a:lnTo>
                    <a:pt x="694" y="565"/>
                  </a:lnTo>
                  <a:lnTo>
                    <a:pt x="695" y="565"/>
                  </a:lnTo>
                  <a:lnTo>
                    <a:pt x="695" y="564"/>
                  </a:lnTo>
                  <a:lnTo>
                    <a:pt x="695" y="562"/>
                  </a:lnTo>
                  <a:lnTo>
                    <a:pt x="694" y="561"/>
                  </a:lnTo>
                  <a:lnTo>
                    <a:pt x="694" y="562"/>
                  </a:lnTo>
                  <a:lnTo>
                    <a:pt x="693" y="562"/>
                  </a:lnTo>
                  <a:lnTo>
                    <a:pt x="692" y="560"/>
                  </a:lnTo>
                  <a:lnTo>
                    <a:pt x="692" y="560"/>
                  </a:lnTo>
                  <a:lnTo>
                    <a:pt x="693" y="560"/>
                  </a:lnTo>
                  <a:lnTo>
                    <a:pt x="693" y="559"/>
                  </a:lnTo>
                  <a:lnTo>
                    <a:pt x="696" y="558"/>
                  </a:lnTo>
                  <a:lnTo>
                    <a:pt x="697" y="559"/>
                  </a:lnTo>
                  <a:lnTo>
                    <a:pt x="699" y="560"/>
                  </a:lnTo>
                  <a:lnTo>
                    <a:pt x="700" y="560"/>
                  </a:lnTo>
                  <a:lnTo>
                    <a:pt x="701" y="561"/>
                  </a:lnTo>
                  <a:lnTo>
                    <a:pt x="705" y="562"/>
                  </a:lnTo>
                  <a:lnTo>
                    <a:pt x="707" y="564"/>
                  </a:lnTo>
                  <a:lnTo>
                    <a:pt x="710" y="565"/>
                  </a:lnTo>
                  <a:lnTo>
                    <a:pt x="711" y="565"/>
                  </a:lnTo>
                  <a:lnTo>
                    <a:pt x="712" y="564"/>
                  </a:lnTo>
                  <a:lnTo>
                    <a:pt x="711" y="563"/>
                  </a:lnTo>
                  <a:lnTo>
                    <a:pt x="710" y="563"/>
                  </a:lnTo>
                  <a:lnTo>
                    <a:pt x="711" y="563"/>
                  </a:lnTo>
                  <a:lnTo>
                    <a:pt x="710" y="563"/>
                  </a:lnTo>
                  <a:lnTo>
                    <a:pt x="709" y="563"/>
                  </a:lnTo>
                  <a:lnTo>
                    <a:pt x="708" y="563"/>
                  </a:lnTo>
                  <a:lnTo>
                    <a:pt x="709" y="562"/>
                  </a:lnTo>
                  <a:lnTo>
                    <a:pt x="708" y="562"/>
                  </a:lnTo>
                  <a:lnTo>
                    <a:pt x="708" y="562"/>
                  </a:lnTo>
                  <a:lnTo>
                    <a:pt x="707" y="561"/>
                  </a:lnTo>
                  <a:lnTo>
                    <a:pt x="707" y="561"/>
                  </a:lnTo>
                  <a:lnTo>
                    <a:pt x="707" y="560"/>
                  </a:lnTo>
                  <a:lnTo>
                    <a:pt x="710" y="562"/>
                  </a:lnTo>
                  <a:lnTo>
                    <a:pt x="711" y="562"/>
                  </a:lnTo>
                  <a:lnTo>
                    <a:pt x="711" y="562"/>
                  </a:lnTo>
                  <a:lnTo>
                    <a:pt x="711" y="563"/>
                  </a:lnTo>
                  <a:lnTo>
                    <a:pt x="712" y="564"/>
                  </a:lnTo>
                  <a:lnTo>
                    <a:pt x="712" y="566"/>
                  </a:lnTo>
                  <a:lnTo>
                    <a:pt x="715" y="567"/>
                  </a:lnTo>
                  <a:lnTo>
                    <a:pt x="715" y="567"/>
                  </a:lnTo>
                  <a:lnTo>
                    <a:pt x="715" y="567"/>
                  </a:lnTo>
                  <a:lnTo>
                    <a:pt x="720" y="568"/>
                  </a:lnTo>
                  <a:lnTo>
                    <a:pt x="721" y="567"/>
                  </a:lnTo>
                  <a:lnTo>
                    <a:pt x="720" y="565"/>
                  </a:lnTo>
                  <a:lnTo>
                    <a:pt x="720" y="563"/>
                  </a:lnTo>
                  <a:lnTo>
                    <a:pt x="719" y="563"/>
                  </a:lnTo>
                  <a:lnTo>
                    <a:pt x="718" y="563"/>
                  </a:lnTo>
                  <a:lnTo>
                    <a:pt x="718" y="562"/>
                  </a:lnTo>
                  <a:lnTo>
                    <a:pt x="719" y="562"/>
                  </a:lnTo>
                  <a:lnTo>
                    <a:pt x="720" y="561"/>
                  </a:lnTo>
                  <a:lnTo>
                    <a:pt x="723" y="562"/>
                  </a:lnTo>
                  <a:lnTo>
                    <a:pt x="724" y="561"/>
                  </a:lnTo>
                  <a:lnTo>
                    <a:pt x="724" y="562"/>
                  </a:lnTo>
                  <a:lnTo>
                    <a:pt x="724" y="562"/>
                  </a:lnTo>
                  <a:lnTo>
                    <a:pt x="727" y="561"/>
                  </a:lnTo>
                  <a:lnTo>
                    <a:pt x="727" y="561"/>
                  </a:lnTo>
                  <a:lnTo>
                    <a:pt x="726" y="561"/>
                  </a:lnTo>
                  <a:lnTo>
                    <a:pt x="726" y="559"/>
                  </a:lnTo>
                  <a:lnTo>
                    <a:pt x="726" y="558"/>
                  </a:lnTo>
                  <a:lnTo>
                    <a:pt x="726" y="556"/>
                  </a:lnTo>
                  <a:lnTo>
                    <a:pt x="725" y="555"/>
                  </a:lnTo>
                  <a:lnTo>
                    <a:pt x="725" y="555"/>
                  </a:lnTo>
                  <a:lnTo>
                    <a:pt x="724" y="556"/>
                  </a:lnTo>
                  <a:lnTo>
                    <a:pt x="723" y="553"/>
                  </a:lnTo>
                  <a:lnTo>
                    <a:pt x="726" y="551"/>
                  </a:lnTo>
                  <a:lnTo>
                    <a:pt x="728" y="551"/>
                  </a:lnTo>
                  <a:lnTo>
                    <a:pt x="731" y="551"/>
                  </a:lnTo>
                  <a:lnTo>
                    <a:pt x="729" y="551"/>
                  </a:lnTo>
                  <a:lnTo>
                    <a:pt x="728" y="550"/>
                  </a:lnTo>
                  <a:lnTo>
                    <a:pt x="726" y="550"/>
                  </a:lnTo>
                  <a:lnTo>
                    <a:pt x="726" y="549"/>
                  </a:lnTo>
                  <a:lnTo>
                    <a:pt x="726" y="549"/>
                  </a:lnTo>
                  <a:lnTo>
                    <a:pt x="725" y="548"/>
                  </a:lnTo>
                  <a:lnTo>
                    <a:pt x="725" y="549"/>
                  </a:lnTo>
                  <a:lnTo>
                    <a:pt x="723" y="548"/>
                  </a:lnTo>
                  <a:lnTo>
                    <a:pt x="722" y="549"/>
                  </a:lnTo>
                  <a:lnTo>
                    <a:pt x="721" y="548"/>
                  </a:lnTo>
                  <a:lnTo>
                    <a:pt x="722" y="548"/>
                  </a:lnTo>
                  <a:lnTo>
                    <a:pt x="723" y="548"/>
                  </a:lnTo>
                  <a:lnTo>
                    <a:pt x="727" y="548"/>
                  </a:lnTo>
                  <a:lnTo>
                    <a:pt x="733" y="550"/>
                  </a:lnTo>
                  <a:lnTo>
                    <a:pt x="736" y="550"/>
                  </a:lnTo>
                  <a:lnTo>
                    <a:pt x="740" y="550"/>
                  </a:lnTo>
                  <a:lnTo>
                    <a:pt x="739" y="557"/>
                  </a:lnTo>
                  <a:lnTo>
                    <a:pt x="740" y="560"/>
                  </a:lnTo>
                  <a:lnTo>
                    <a:pt x="743" y="562"/>
                  </a:lnTo>
                  <a:lnTo>
                    <a:pt x="744" y="562"/>
                  </a:lnTo>
                  <a:lnTo>
                    <a:pt x="744" y="564"/>
                  </a:lnTo>
                  <a:lnTo>
                    <a:pt x="745" y="565"/>
                  </a:lnTo>
                  <a:lnTo>
                    <a:pt x="744" y="567"/>
                  </a:lnTo>
                  <a:lnTo>
                    <a:pt x="738" y="572"/>
                  </a:lnTo>
                  <a:lnTo>
                    <a:pt x="736" y="575"/>
                  </a:lnTo>
                  <a:lnTo>
                    <a:pt x="736" y="576"/>
                  </a:lnTo>
                  <a:lnTo>
                    <a:pt x="737" y="576"/>
                  </a:lnTo>
                  <a:lnTo>
                    <a:pt x="738" y="576"/>
                  </a:lnTo>
                  <a:lnTo>
                    <a:pt x="734" y="579"/>
                  </a:lnTo>
                  <a:lnTo>
                    <a:pt x="730" y="586"/>
                  </a:lnTo>
                  <a:lnTo>
                    <a:pt x="727" y="590"/>
                  </a:lnTo>
                  <a:lnTo>
                    <a:pt x="728" y="593"/>
                  </a:lnTo>
                  <a:lnTo>
                    <a:pt x="729" y="594"/>
                  </a:lnTo>
                  <a:lnTo>
                    <a:pt x="727" y="597"/>
                  </a:lnTo>
                  <a:lnTo>
                    <a:pt x="726" y="602"/>
                  </a:lnTo>
                  <a:lnTo>
                    <a:pt x="726" y="604"/>
                  </a:lnTo>
                  <a:lnTo>
                    <a:pt x="728" y="605"/>
                  </a:lnTo>
                  <a:lnTo>
                    <a:pt x="727" y="608"/>
                  </a:lnTo>
                  <a:lnTo>
                    <a:pt x="728" y="610"/>
                  </a:lnTo>
                  <a:lnTo>
                    <a:pt x="728" y="612"/>
                  </a:lnTo>
                  <a:lnTo>
                    <a:pt x="724" y="615"/>
                  </a:lnTo>
                  <a:lnTo>
                    <a:pt x="721" y="620"/>
                  </a:lnTo>
                  <a:lnTo>
                    <a:pt x="718" y="624"/>
                  </a:lnTo>
                  <a:lnTo>
                    <a:pt x="707" y="631"/>
                  </a:lnTo>
                  <a:lnTo>
                    <a:pt x="705" y="633"/>
                  </a:lnTo>
                  <a:lnTo>
                    <a:pt x="705" y="635"/>
                  </a:lnTo>
                  <a:lnTo>
                    <a:pt x="704" y="636"/>
                  </a:lnTo>
                  <a:lnTo>
                    <a:pt x="700" y="639"/>
                  </a:lnTo>
                  <a:lnTo>
                    <a:pt x="693" y="645"/>
                  </a:lnTo>
                  <a:lnTo>
                    <a:pt x="679" y="654"/>
                  </a:lnTo>
                  <a:lnTo>
                    <a:pt x="675" y="657"/>
                  </a:lnTo>
                  <a:lnTo>
                    <a:pt x="660" y="668"/>
                  </a:lnTo>
                  <a:lnTo>
                    <a:pt x="655" y="673"/>
                  </a:lnTo>
                  <a:lnTo>
                    <a:pt x="643" y="680"/>
                  </a:lnTo>
                  <a:lnTo>
                    <a:pt x="640" y="682"/>
                  </a:lnTo>
                  <a:lnTo>
                    <a:pt x="636" y="685"/>
                  </a:lnTo>
                  <a:lnTo>
                    <a:pt x="635" y="687"/>
                  </a:lnTo>
                  <a:lnTo>
                    <a:pt x="635" y="689"/>
                  </a:lnTo>
                  <a:lnTo>
                    <a:pt x="635" y="691"/>
                  </a:lnTo>
                  <a:lnTo>
                    <a:pt x="635" y="692"/>
                  </a:lnTo>
                  <a:lnTo>
                    <a:pt x="625" y="698"/>
                  </a:lnTo>
                  <a:lnTo>
                    <a:pt x="621" y="701"/>
                  </a:lnTo>
                  <a:lnTo>
                    <a:pt x="619" y="703"/>
                  </a:lnTo>
                  <a:lnTo>
                    <a:pt x="612" y="707"/>
                  </a:lnTo>
                  <a:lnTo>
                    <a:pt x="605" y="709"/>
                  </a:lnTo>
                  <a:lnTo>
                    <a:pt x="593" y="713"/>
                  </a:lnTo>
                  <a:lnTo>
                    <a:pt x="572" y="720"/>
                  </a:lnTo>
                  <a:lnTo>
                    <a:pt x="544" y="727"/>
                  </a:lnTo>
                  <a:lnTo>
                    <a:pt x="519" y="734"/>
                  </a:lnTo>
                  <a:lnTo>
                    <a:pt x="498" y="739"/>
                  </a:lnTo>
                  <a:lnTo>
                    <a:pt x="468" y="745"/>
                  </a:lnTo>
                  <a:lnTo>
                    <a:pt x="433" y="752"/>
                  </a:lnTo>
                  <a:lnTo>
                    <a:pt x="429" y="753"/>
                  </a:lnTo>
                  <a:lnTo>
                    <a:pt x="427" y="754"/>
                  </a:lnTo>
                  <a:lnTo>
                    <a:pt x="422" y="755"/>
                  </a:lnTo>
                  <a:lnTo>
                    <a:pt x="420" y="756"/>
                  </a:lnTo>
                  <a:lnTo>
                    <a:pt x="418" y="756"/>
                  </a:lnTo>
                  <a:lnTo>
                    <a:pt x="408" y="758"/>
                  </a:lnTo>
                  <a:lnTo>
                    <a:pt x="396" y="747"/>
                  </a:lnTo>
                  <a:lnTo>
                    <a:pt x="354" y="745"/>
                  </a:lnTo>
                  <a:lnTo>
                    <a:pt x="354" y="734"/>
                  </a:lnTo>
                  <a:lnTo>
                    <a:pt x="354" y="728"/>
                  </a:lnTo>
                  <a:lnTo>
                    <a:pt x="401" y="714"/>
                  </a:lnTo>
                  <a:lnTo>
                    <a:pt x="389" y="705"/>
                  </a:lnTo>
                  <a:lnTo>
                    <a:pt x="385" y="703"/>
                  </a:lnTo>
                  <a:lnTo>
                    <a:pt x="381" y="700"/>
                  </a:lnTo>
                  <a:lnTo>
                    <a:pt x="379" y="699"/>
                  </a:lnTo>
                  <a:lnTo>
                    <a:pt x="378" y="696"/>
                  </a:lnTo>
                  <a:lnTo>
                    <a:pt x="376" y="695"/>
                  </a:lnTo>
                  <a:lnTo>
                    <a:pt x="370" y="695"/>
                  </a:lnTo>
                  <a:lnTo>
                    <a:pt x="370" y="695"/>
                  </a:lnTo>
                  <a:lnTo>
                    <a:pt x="394" y="680"/>
                  </a:lnTo>
                  <a:lnTo>
                    <a:pt x="394" y="679"/>
                  </a:lnTo>
                  <a:lnTo>
                    <a:pt x="393" y="679"/>
                  </a:lnTo>
                  <a:lnTo>
                    <a:pt x="390" y="678"/>
                  </a:lnTo>
                  <a:lnTo>
                    <a:pt x="384" y="680"/>
                  </a:lnTo>
                  <a:lnTo>
                    <a:pt x="380" y="680"/>
                  </a:lnTo>
                  <a:lnTo>
                    <a:pt x="376" y="681"/>
                  </a:lnTo>
                  <a:lnTo>
                    <a:pt x="374" y="681"/>
                  </a:lnTo>
                  <a:lnTo>
                    <a:pt x="369" y="681"/>
                  </a:lnTo>
                  <a:lnTo>
                    <a:pt x="364" y="682"/>
                  </a:lnTo>
                  <a:lnTo>
                    <a:pt x="363" y="683"/>
                  </a:lnTo>
                  <a:lnTo>
                    <a:pt x="363" y="684"/>
                  </a:lnTo>
                  <a:lnTo>
                    <a:pt x="358" y="685"/>
                  </a:lnTo>
                  <a:lnTo>
                    <a:pt x="358" y="685"/>
                  </a:lnTo>
                  <a:lnTo>
                    <a:pt x="356" y="684"/>
                  </a:lnTo>
                  <a:lnTo>
                    <a:pt x="355" y="684"/>
                  </a:lnTo>
                  <a:lnTo>
                    <a:pt x="352" y="684"/>
                  </a:lnTo>
                  <a:lnTo>
                    <a:pt x="349" y="686"/>
                  </a:lnTo>
                  <a:lnTo>
                    <a:pt x="348" y="686"/>
                  </a:lnTo>
                  <a:lnTo>
                    <a:pt x="345" y="685"/>
                  </a:lnTo>
                  <a:lnTo>
                    <a:pt x="344" y="685"/>
                  </a:lnTo>
                  <a:lnTo>
                    <a:pt x="340" y="687"/>
                  </a:lnTo>
                  <a:lnTo>
                    <a:pt x="337" y="687"/>
                  </a:lnTo>
                  <a:lnTo>
                    <a:pt x="329" y="689"/>
                  </a:lnTo>
                  <a:lnTo>
                    <a:pt x="328" y="689"/>
                  </a:lnTo>
                  <a:lnTo>
                    <a:pt x="328" y="690"/>
                  </a:lnTo>
                  <a:lnTo>
                    <a:pt x="325" y="691"/>
                  </a:lnTo>
                  <a:lnTo>
                    <a:pt x="324" y="691"/>
                  </a:lnTo>
                  <a:lnTo>
                    <a:pt x="322" y="691"/>
                  </a:lnTo>
                  <a:lnTo>
                    <a:pt x="321" y="691"/>
                  </a:lnTo>
                  <a:lnTo>
                    <a:pt x="319" y="691"/>
                  </a:lnTo>
                  <a:lnTo>
                    <a:pt x="319" y="691"/>
                  </a:lnTo>
                  <a:lnTo>
                    <a:pt x="315" y="691"/>
                  </a:lnTo>
                  <a:lnTo>
                    <a:pt x="314" y="692"/>
                  </a:lnTo>
                  <a:lnTo>
                    <a:pt x="312" y="693"/>
                  </a:lnTo>
                  <a:lnTo>
                    <a:pt x="309" y="693"/>
                  </a:lnTo>
                  <a:lnTo>
                    <a:pt x="307" y="694"/>
                  </a:lnTo>
                  <a:lnTo>
                    <a:pt x="306" y="695"/>
                  </a:lnTo>
                  <a:lnTo>
                    <a:pt x="305" y="695"/>
                  </a:lnTo>
                  <a:lnTo>
                    <a:pt x="291" y="681"/>
                  </a:lnTo>
                  <a:lnTo>
                    <a:pt x="284" y="678"/>
                  </a:lnTo>
                  <a:lnTo>
                    <a:pt x="279" y="674"/>
                  </a:lnTo>
                  <a:lnTo>
                    <a:pt x="277" y="673"/>
                  </a:lnTo>
                  <a:lnTo>
                    <a:pt x="277" y="671"/>
                  </a:lnTo>
                  <a:lnTo>
                    <a:pt x="274" y="670"/>
                  </a:lnTo>
                  <a:lnTo>
                    <a:pt x="267" y="663"/>
                  </a:lnTo>
                  <a:lnTo>
                    <a:pt x="260" y="659"/>
                  </a:lnTo>
                  <a:lnTo>
                    <a:pt x="261" y="639"/>
                  </a:lnTo>
                  <a:lnTo>
                    <a:pt x="260" y="629"/>
                  </a:lnTo>
                  <a:lnTo>
                    <a:pt x="259" y="608"/>
                  </a:lnTo>
                  <a:lnTo>
                    <a:pt x="257" y="607"/>
                  </a:lnTo>
                  <a:lnTo>
                    <a:pt x="256" y="606"/>
                  </a:lnTo>
                  <a:lnTo>
                    <a:pt x="252" y="604"/>
                  </a:lnTo>
                  <a:lnTo>
                    <a:pt x="249" y="605"/>
                  </a:lnTo>
                  <a:lnTo>
                    <a:pt x="246" y="605"/>
                  </a:lnTo>
                  <a:lnTo>
                    <a:pt x="244" y="606"/>
                  </a:lnTo>
                  <a:lnTo>
                    <a:pt x="242" y="606"/>
                  </a:lnTo>
                  <a:lnTo>
                    <a:pt x="242" y="605"/>
                  </a:lnTo>
                  <a:lnTo>
                    <a:pt x="242" y="603"/>
                  </a:lnTo>
                  <a:lnTo>
                    <a:pt x="241" y="603"/>
                  </a:lnTo>
                  <a:lnTo>
                    <a:pt x="241" y="602"/>
                  </a:lnTo>
                  <a:lnTo>
                    <a:pt x="240" y="602"/>
                  </a:lnTo>
                  <a:lnTo>
                    <a:pt x="241" y="601"/>
                  </a:lnTo>
                  <a:lnTo>
                    <a:pt x="238" y="599"/>
                  </a:lnTo>
                  <a:lnTo>
                    <a:pt x="238" y="597"/>
                  </a:lnTo>
                  <a:lnTo>
                    <a:pt x="237" y="596"/>
                  </a:lnTo>
                  <a:lnTo>
                    <a:pt x="237" y="595"/>
                  </a:lnTo>
                  <a:lnTo>
                    <a:pt x="239" y="595"/>
                  </a:lnTo>
                  <a:lnTo>
                    <a:pt x="240" y="593"/>
                  </a:lnTo>
                  <a:lnTo>
                    <a:pt x="239" y="593"/>
                  </a:lnTo>
                  <a:lnTo>
                    <a:pt x="238" y="592"/>
                  </a:lnTo>
                  <a:lnTo>
                    <a:pt x="237" y="591"/>
                  </a:lnTo>
                  <a:lnTo>
                    <a:pt x="237" y="591"/>
                  </a:lnTo>
                  <a:lnTo>
                    <a:pt x="238" y="590"/>
                  </a:lnTo>
                  <a:lnTo>
                    <a:pt x="239" y="590"/>
                  </a:lnTo>
                  <a:lnTo>
                    <a:pt x="240" y="590"/>
                  </a:lnTo>
                  <a:lnTo>
                    <a:pt x="242" y="588"/>
                  </a:lnTo>
                  <a:lnTo>
                    <a:pt x="241" y="587"/>
                  </a:lnTo>
                  <a:lnTo>
                    <a:pt x="239" y="588"/>
                  </a:lnTo>
                  <a:lnTo>
                    <a:pt x="238" y="588"/>
                  </a:lnTo>
                  <a:lnTo>
                    <a:pt x="237" y="587"/>
                  </a:lnTo>
                  <a:lnTo>
                    <a:pt x="237" y="587"/>
                  </a:lnTo>
                  <a:lnTo>
                    <a:pt x="237" y="586"/>
                  </a:lnTo>
                  <a:lnTo>
                    <a:pt x="239" y="585"/>
                  </a:lnTo>
                  <a:lnTo>
                    <a:pt x="240" y="583"/>
                  </a:lnTo>
                  <a:lnTo>
                    <a:pt x="239" y="581"/>
                  </a:lnTo>
                  <a:lnTo>
                    <a:pt x="239" y="579"/>
                  </a:lnTo>
                  <a:lnTo>
                    <a:pt x="238" y="579"/>
                  </a:lnTo>
                  <a:lnTo>
                    <a:pt x="236" y="579"/>
                  </a:lnTo>
                  <a:lnTo>
                    <a:pt x="237" y="578"/>
                  </a:lnTo>
                  <a:lnTo>
                    <a:pt x="237" y="577"/>
                  </a:lnTo>
                  <a:lnTo>
                    <a:pt x="238" y="577"/>
                  </a:lnTo>
                  <a:lnTo>
                    <a:pt x="238" y="576"/>
                  </a:lnTo>
                  <a:lnTo>
                    <a:pt x="239" y="575"/>
                  </a:lnTo>
                  <a:lnTo>
                    <a:pt x="236" y="574"/>
                  </a:lnTo>
                  <a:lnTo>
                    <a:pt x="235" y="573"/>
                  </a:lnTo>
                  <a:lnTo>
                    <a:pt x="236" y="572"/>
                  </a:lnTo>
                  <a:lnTo>
                    <a:pt x="237" y="571"/>
                  </a:lnTo>
                  <a:lnTo>
                    <a:pt x="236" y="571"/>
                  </a:lnTo>
                  <a:lnTo>
                    <a:pt x="234" y="570"/>
                  </a:lnTo>
                  <a:lnTo>
                    <a:pt x="234" y="569"/>
                  </a:lnTo>
                  <a:lnTo>
                    <a:pt x="233" y="568"/>
                  </a:lnTo>
                  <a:lnTo>
                    <a:pt x="233" y="568"/>
                  </a:lnTo>
                  <a:lnTo>
                    <a:pt x="234" y="568"/>
                  </a:lnTo>
                  <a:lnTo>
                    <a:pt x="235" y="567"/>
                  </a:lnTo>
                  <a:lnTo>
                    <a:pt x="234" y="567"/>
                  </a:lnTo>
                  <a:lnTo>
                    <a:pt x="235" y="567"/>
                  </a:lnTo>
                  <a:lnTo>
                    <a:pt x="236" y="567"/>
                  </a:lnTo>
                  <a:lnTo>
                    <a:pt x="236" y="566"/>
                  </a:lnTo>
                  <a:lnTo>
                    <a:pt x="240" y="566"/>
                  </a:lnTo>
                  <a:lnTo>
                    <a:pt x="242" y="565"/>
                  </a:lnTo>
                  <a:lnTo>
                    <a:pt x="243" y="565"/>
                  </a:lnTo>
                  <a:lnTo>
                    <a:pt x="243" y="563"/>
                  </a:lnTo>
                  <a:lnTo>
                    <a:pt x="241" y="563"/>
                  </a:lnTo>
                  <a:lnTo>
                    <a:pt x="241" y="563"/>
                  </a:lnTo>
                  <a:lnTo>
                    <a:pt x="239" y="562"/>
                  </a:lnTo>
                  <a:lnTo>
                    <a:pt x="238" y="562"/>
                  </a:lnTo>
                  <a:lnTo>
                    <a:pt x="237" y="562"/>
                  </a:lnTo>
                  <a:lnTo>
                    <a:pt x="237" y="561"/>
                  </a:lnTo>
                  <a:lnTo>
                    <a:pt x="238" y="560"/>
                  </a:lnTo>
                  <a:lnTo>
                    <a:pt x="237" y="560"/>
                  </a:lnTo>
                  <a:lnTo>
                    <a:pt x="236" y="560"/>
                  </a:lnTo>
                  <a:lnTo>
                    <a:pt x="235" y="558"/>
                  </a:lnTo>
                  <a:lnTo>
                    <a:pt x="236" y="558"/>
                  </a:lnTo>
                  <a:lnTo>
                    <a:pt x="236" y="558"/>
                  </a:lnTo>
                  <a:lnTo>
                    <a:pt x="237" y="558"/>
                  </a:lnTo>
                  <a:lnTo>
                    <a:pt x="238" y="556"/>
                  </a:lnTo>
                  <a:lnTo>
                    <a:pt x="239" y="556"/>
                  </a:lnTo>
                  <a:lnTo>
                    <a:pt x="239" y="556"/>
                  </a:lnTo>
                  <a:lnTo>
                    <a:pt x="239" y="555"/>
                  </a:lnTo>
                  <a:lnTo>
                    <a:pt x="238" y="555"/>
                  </a:lnTo>
                  <a:lnTo>
                    <a:pt x="237" y="555"/>
                  </a:lnTo>
                  <a:lnTo>
                    <a:pt x="238" y="554"/>
                  </a:lnTo>
                  <a:lnTo>
                    <a:pt x="238" y="553"/>
                  </a:lnTo>
                  <a:lnTo>
                    <a:pt x="239" y="552"/>
                  </a:lnTo>
                  <a:lnTo>
                    <a:pt x="238" y="552"/>
                  </a:lnTo>
                  <a:lnTo>
                    <a:pt x="239" y="551"/>
                  </a:lnTo>
                  <a:lnTo>
                    <a:pt x="238" y="550"/>
                  </a:lnTo>
                  <a:lnTo>
                    <a:pt x="238" y="549"/>
                  </a:lnTo>
                  <a:lnTo>
                    <a:pt x="237" y="549"/>
                  </a:lnTo>
                  <a:lnTo>
                    <a:pt x="237" y="548"/>
                  </a:lnTo>
                  <a:lnTo>
                    <a:pt x="235" y="548"/>
                  </a:lnTo>
                  <a:lnTo>
                    <a:pt x="235" y="547"/>
                  </a:lnTo>
                  <a:lnTo>
                    <a:pt x="235" y="547"/>
                  </a:lnTo>
                  <a:lnTo>
                    <a:pt x="238" y="545"/>
                  </a:lnTo>
                  <a:lnTo>
                    <a:pt x="238" y="544"/>
                  </a:lnTo>
                  <a:lnTo>
                    <a:pt x="239" y="543"/>
                  </a:lnTo>
                  <a:lnTo>
                    <a:pt x="239" y="543"/>
                  </a:lnTo>
                  <a:lnTo>
                    <a:pt x="238" y="542"/>
                  </a:lnTo>
                  <a:lnTo>
                    <a:pt x="239" y="541"/>
                  </a:lnTo>
                  <a:lnTo>
                    <a:pt x="241" y="539"/>
                  </a:lnTo>
                  <a:lnTo>
                    <a:pt x="240" y="539"/>
                  </a:lnTo>
                  <a:lnTo>
                    <a:pt x="241" y="537"/>
                  </a:lnTo>
                  <a:lnTo>
                    <a:pt x="239" y="536"/>
                  </a:lnTo>
                  <a:lnTo>
                    <a:pt x="240" y="536"/>
                  </a:lnTo>
                  <a:lnTo>
                    <a:pt x="242" y="535"/>
                  </a:lnTo>
                  <a:lnTo>
                    <a:pt x="242" y="534"/>
                  </a:lnTo>
                  <a:lnTo>
                    <a:pt x="243" y="534"/>
                  </a:lnTo>
                  <a:lnTo>
                    <a:pt x="246" y="534"/>
                  </a:lnTo>
                  <a:lnTo>
                    <a:pt x="247" y="534"/>
                  </a:lnTo>
                  <a:lnTo>
                    <a:pt x="247" y="533"/>
                  </a:lnTo>
                  <a:lnTo>
                    <a:pt x="246" y="533"/>
                  </a:lnTo>
                  <a:lnTo>
                    <a:pt x="245" y="532"/>
                  </a:lnTo>
                  <a:lnTo>
                    <a:pt x="244" y="532"/>
                  </a:lnTo>
                  <a:lnTo>
                    <a:pt x="244" y="532"/>
                  </a:lnTo>
                  <a:lnTo>
                    <a:pt x="244" y="531"/>
                  </a:lnTo>
                  <a:lnTo>
                    <a:pt x="245" y="531"/>
                  </a:lnTo>
                  <a:lnTo>
                    <a:pt x="245" y="531"/>
                  </a:lnTo>
                  <a:lnTo>
                    <a:pt x="245" y="530"/>
                  </a:lnTo>
                  <a:lnTo>
                    <a:pt x="243" y="530"/>
                  </a:lnTo>
                  <a:lnTo>
                    <a:pt x="242" y="530"/>
                  </a:lnTo>
                  <a:lnTo>
                    <a:pt x="242" y="528"/>
                  </a:lnTo>
                  <a:lnTo>
                    <a:pt x="243" y="528"/>
                  </a:lnTo>
                  <a:lnTo>
                    <a:pt x="241" y="526"/>
                  </a:lnTo>
                  <a:lnTo>
                    <a:pt x="240" y="523"/>
                  </a:lnTo>
                  <a:lnTo>
                    <a:pt x="238" y="523"/>
                  </a:lnTo>
                  <a:lnTo>
                    <a:pt x="236" y="525"/>
                  </a:lnTo>
                  <a:lnTo>
                    <a:pt x="232" y="526"/>
                  </a:lnTo>
                  <a:lnTo>
                    <a:pt x="230" y="526"/>
                  </a:lnTo>
                  <a:lnTo>
                    <a:pt x="230" y="526"/>
                  </a:lnTo>
                  <a:lnTo>
                    <a:pt x="227" y="525"/>
                  </a:lnTo>
                  <a:lnTo>
                    <a:pt x="227" y="525"/>
                  </a:lnTo>
                  <a:lnTo>
                    <a:pt x="229" y="525"/>
                  </a:lnTo>
                  <a:lnTo>
                    <a:pt x="230" y="524"/>
                  </a:lnTo>
                  <a:lnTo>
                    <a:pt x="231" y="523"/>
                  </a:lnTo>
                  <a:lnTo>
                    <a:pt x="231" y="523"/>
                  </a:lnTo>
                  <a:lnTo>
                    <a:pt x="231" y="523"/>
                  </a:lnTo>
                  <a:lnTo>
                    <a:pt x="232" y="523"/>
                  </a:lnTo>
                  <a:lnTo>
                    <a:pt x="233" y="523"/>
                  </a:lnTo>
                  <a:lnTo>
                    <a:pt x="233" y="522"/>
                  </a:lnTo>
                  <a:lnTo>
                    <a:pt x="232" y="522"/>
                  </a:lnTo>
                  <a:lnTo>
                    <a:pt x="233" y="521"/>
                  </a:lnTo>
                  <a:lnTo>
                    <a:pt x="233" y="520"/>
                  </a:lnTo>
                  <a:lnTo>
                    <a:pt x="235" y="519"/>
                  </a:lnTo>
                  <a:lnTo>
                    <a:pt x="235" y="519"/>
                  </a:lnTo>
                  <a:lnTo>
                    <a:pt x="236" y="519"/>
                  </a:lnTo>
                  <a:lnTo>
                    <a:pt x="236" y="519"/>
                  </a:lnTo>
                  <a:lnTo>
                    <a:pt x="237" y="518"/>
                  </a:lnTo>
                  <a:lnTo>
                    <a:pt x="239" y="518"/>
                  </a:lnTo>
                  <a:lnTo>
                    <a:pt x="239" y="517"/>
                  </a:lnTo>
                  <a:lnTo>
                    <a:pt x="240" y="517"/>
                  </a:lnTo>
                  <a:lnTo>
                    <a:pt x="238" y="516"/>
                  </a:lnTo>
                  <a:lnTo>
                    <a:pt x="238" y="514"/>
                  </a:lnTo>
                  <a:lnTo>
                    <a:pt x="239" y="513"/>
                  </a:lnTo>
                  <a:lnTo>
                    <a:pt x="242" y="512"/>
                  </a:lnTo>
                  <a:lnTo>
                    <a:pt x="244" y="511"/>
                  </a:lnTo>
                  <a:lnTo>
                    <a:pt x="244" y="510"/>
                  </a:lnTo>
                  <a:lnTo>
                    <a:pt x="243" y="510"/>
                  </a:lnTo>
                  <a:lnTo>
                    <a:pt x="241" y="510"/>
                  </a:lnTo>
                  <a:lnTo>
                    <a:pt x="239" y="509"/>
                  </a:lnTo>
                  <a:lnTo>
                    <a:pt x="238" y="509"/>
                  </a:lnTo>
                  <a:lnTo>
                    <a:pt x="238" y="508"/>
                  </a:lnTo>
                  <a:lnTo>
                    <a:pt x="241" y="506"/>
                  </a:lnTo>
                  <a:lnTo>
                    <a:pt x="241" y="506"/>
                  </a:lnTo>
                  <a:lnTo>
                    <a:pt x="241" y="506"/>
                  </a:lnTo>
                  <a:lnTo>
                    <a:pt x="243" y="505"/>
                  </a:lnTo>
                  <a:lnTo>
                    <a:pt x="244" y="505"/>
                  </a:lnTo>
                  <a:lnTo>
                    <a:pt x="244" y="504"/>
                  </a:lnTo>
                  <a:lnTo>
                    <a:pt x="245" y="504"/>
                  </a:lnTo>
                  <a:lnTo>
                    <a:pt x="245" y="503"/>
                  </a:lnTo>
                  <a:lnTo>
                    <a:pt x="245" y="503"/>
                  </a:lnTo>
                  <a:lnTo>
                    <a:pt x="243" y="503"/>
                  </a:lnTo>
                  <a:lnTo>
                    <a:pt x="242" y="501"/>
                  </a:lnTo>
                  <a:lnTo>
                    <a:pt x="241" y="501"/>
                  </a:lnTo>
                  <a:lnTo>
                    <a:pt x="241" y="501"/>
                  </a:lnTo>
                  <a:lnTo>
                    <a:pt x="240" y="500"/>
                  </a:lnTo>
                  <a:lnTo>
                    <a:pt x="239" y="500"/>
                  </a:lnTo>
                  <a:lnTo>
                    <a:pt x="239" y="500"/>
                  </a:lnTo>
                  <a:lnTo>
                    <a:pt x="239" y="499"/>
                  </a:lnTo>
                  <a:lnTo>
                    <a:pt x="240" y="499"/>
                  </a:lnTo>
                  <a:lnTo>
                    <a:pt x="241" y="499"/>
                  </a:lnTo>
                  <a:lnTo>
                    <a:pt x="241" y="499"/>
                  </a:lnTo>
                  <a:lnTo>
                    <a:pt x="242" y="498"/>
                  </a:lnTo>
                  <a:lnTo>
                    <a:pt x="241" y="498"/>
                  </a:lnTo>
                  <a:lnTo>
                    <a:pt x="241" y="498"/>
                  </a:lnTo>
                  <a:lnTo>
                    <a:pt x="240" y="498"/>
                  </a:lnTo>
                  <a:lnTo>
                    <a:pt x="239" y="498"/>
                  </a:lnTo>
                  <a:lnTo>
                    <a:pt x="240" y="497"/>
                  </a:lnTo>
                  <a:lnTo>
                    <a:pt x="239" y="496"/>
                  </a:lnTo>
                  <a:lnTo>
                    <a:pt x="238" y="495"/>
                  </a:lnTo>
                  <a:lnTo>
                    <a:pt x="237" y="495"/>
                  </a:lnTo>
                  <a:lnTo>
                    <a:pt x="237" y="494"/>
                  </a:lnTo>
                  <a:lnTo>
                    <a:pt x="238" y="493"/>
                  </a:lnTo>
                  <a:lnTo>
                    <a:pt x="239" y="493"/>
                  </a:lnTo>
                  <a:lnTo>
                    <a:pt x="238" y="491"/>
                  </a:lnTo>
                  <a:lnTo>
                    <a:pt x="236" y="490"/>
                  </a:lnTo>
                  <a:lnTo>
                    <a:pt x="234" y="490"/>
                  </a:lnTo>
                  <a:lnTo>
                    <a:pt x="232" y="490"/>
                  </a:lnTo>
                  <a:lnTo>
                    <a:pt x="231" y="490"/>
                  </a:lnTo>
                  <a:lnTo>
                    <a:pt x="231" y="490"/>
                  </a:lnTo>
                  <a:lnTo>
                    <a:pt x="231" y="491"/>
                  </a:lnTo>
                  <a:lnTo>
                    <a:pt x="229" y="491"/>
                  </a:lnTo>
                  <a:lnTo>
                    <a:pt x="226" y="491"/>
                  </a:lnTo>
                  <a:lnTo>
                    <a:pt x="226" y="489"/>
                  </a:lnTo>
                  <a:lnTo>
                    <a:pt x="226" y="489"/>
                  </a:lnTo>
                  <a:lnTo>
                    <a:pt x="226" y="488"/>
                  </a:lnTo>
                  <a:lnTo>
                    <a:pt x="225" y="487"/>
                  </a:lnTo>
                  <a:lnTo>
                    <a:pt x="226" y="486"/>
                  </a:lnTo>
                  <a:lnTo>
                    <a:pt x="226" y="485"/>
                  </a:lnTo>
                  <a:lnTo>
                    <a:pt x="225" y="484"/>
                  </a:lnTo>
                  <a:lnTo>
                    <a:pt x="225" y="483"/>
                  </a:lnTo>
                  <a:lnTo>
                    <a:pt x="224" y="483"/>
                  </a:lnTo>
                  <a:lnTo>
                    <a:pt x="224" y="482"/>
                  </a:lnTo>
                  <a:lnTo>
                    <a:pt x="223" y="481"/>
                  </a:lnTo>
                  <a:lnTo>
                    <a:pt x="222" y="482"/>
                  </a:lnTo>
                  <a:lnTo>
                    <a:pt x="222" y="482"/>
                  </a:lnTo>
                  <a:lnTo>
                    <a:pt x="221" y="481"/>
                  </a:lnTo>
                  <a:lnTo>
                    <a:pt x="219" y="481"/>
                  </a:lnTo>
                  <a:lnTo>
                    <a:pt x="218" y="480"/>
                  </a:lnTo>
                  <a:lnTo>
                    <a:pt x="218" y="480"/>
                  </a:lnTo>
                  <a:lnTo>
                    <a:pt x="219" y="479"/>
                  </a:lnTo>
                  <a:lnTo>
                    <a:pt x="218" y="478"/>
                  </a:lnTo>
                  <a:lnTo>
                    <a:pt x="218" y="477"/>
                  </a:lnTo>
                  <a:lnTo>
                    <a:pt x="219" y="477"/>
                  </a:lnTo>
                  <a:lnTo>
                    <a:pt x="219" y="476"/>
                  </a:lnTo>
                  <a:lnTo>
                    <a:pt x="219" y="476"/>
                  </a:lnTo>
                  <a:lnTo>
                    <a:pt x="220" y="476"/>
                  </a:lnTo>
                  <a:lnTo>
                    <a:pt x="220" y="475"/>
                  </a:lnTo>
                  <a:lnTo>
                    <a:pt x="220" y="475"/>
                  </a:lnTo>
                  <a:lnTo>
                    <a:pt x="217" y="474"/>
                  </a:lnTo>
                  <a:lnTo>
                    <a:pt x="216" y="474"/>
                  </a:lnTo>
                  <a:lnTo>
                    <a:pt x="213" y="474"/>
                  </a:lnTo>
                  <a:lnTo>
                    <a:pt x="211" y="473"/>
                  </a:lnTo>
                  <a:lnTo>
                    <a:pt x="212" y="472"/>
                  </a:lnTo>
                  <a:lnTo>
                    <a:pt x="214" y="470"/>
                  </a:lnTo>
                  <a:lnTo>
                    <a:pt x="213" y="469"/>
                  </a:lnTo>
                  <a:lnTo>
                    <a:pt x="214" y="469"/>
                  </a:lnTo>
                  <a:lnTo>
                    <a:pt x="213" y="468"/>
                  </a:lnTo>
                  <a:lnTo>
                    <a:pt x="212" y="467"/>
                  </a:lnTo>
                  <a:lnTo>
                    <a:pt x="212" y="466"/>
                  </a:lnTo>
                  <a:lnTo>
                    <a:pt x="213" y="465"/>
                  </a:lnTo>
                  <a:lnTo>
                    <a:pt x="214" y="465"/>
                  </a:lnTo>
                  <a:lnTo>
                    <a:pt x="216" y="465"/>
                  </a:lnTo>
                  <a:lnTo>
                    <a:pt x="217" y="465"/>
                  </a:lnTo>
                  <a:lnTo>
                    <a:pt x="217" y="467"/>
                  </a:lnTo>
                  <a:lnTo>
                    <a:pt x="220" y="467"/>
                  </a:lnTo>
                  <a:lnTo>
                    <a:pt x="221" y="466"/>
                  </a:lnTo>
                  <a:lnTo>
                    <a:pt x="221" y="465"/>
                  </a:lnTo>
                  <a:lnTo>
                    <a:pt x="222" y="465"/>
                  </a:lnTo>
                  <a:lnTo>
                    <a:pt x="222" y="465"/>
                  </a:lnTo>
                  <a:lnTo>
                    <a:pt x="220" y="464"/>
                  </a:lnTo>
                  <a:lnTo>
                    <a:pt x="221" y="463"/>
                  </a:lnTo>
                  <a:lnTo>
                    <a:pt x="222" y="463"/>
                  </a:lnTo>
                  <a:lnTo>
                    <a:pt x="223" y="463"/>
                  </a:lnTo>
                  <a:lnTo>
                    <a:pt x="225" y="464"/>
                  </a:lnTo>
                  <a:lnTo>
                    <a:pt x="227" y="463"/>
                  </a:lnTo>
                  <a:lnTo>
                    <a:pt x="230" y="462"/>
                  </a:lnTo>
                  <a:lnTo>
                    <a:pt x="230" y="460"/>
                  </a:lnTo>
                  <a:lnTo>
                    <a:pt x="230" y="460"/>
                  </a:lnTo>
                  <a:lnTo>
                    <a:pt x="229" y="460"/>
                  </a:lnTo>
                  <a:lnTo>
                    <a:pt x="226" y="460"/>
                  </a:lnTo>
                  <a:lnTo>
                    <a:pt x="223" y="460"/>
                  </a:lnTo>
                  <a:lnTo>
                    <a:pt x="221" y="459"/>
                  </a:lnTo>
                  <a:lnTo>
                    <a:pt x="221" y="459"/>
                  </a:lnTo>
                  <a:lnTo>
                    <a:pt x="222" y="459"/>
                  </a:lnTo>
                  <a:lnTo>
                    <a:pt x="222" y="458"/>
                  </a:lnTo>
                  <a:lnTo>
                    <a:pt x="221" y="458"/>
                  </a:lnTo>
                  <a:lnTo>
                    <a:pt x="221" y="456"/>
                  </a:lnTo>
                  <a:lnTo>
                    <a:pt x="219" y="455"/>
                  </a:lnTo>
                  <a:lnTo>
                    <a:pt x="219" y="454"/>
                  </a:lnTo>
                  <a:lnTo>
                    <a:pt x="219" y="452"/>
                  </a:lnTo>
                  <a:lnTo>
                    <a:pt x="221" y="451"/>
                  </a:lnTo>
                  <a:lnTo>
                    <a:pt x="221" y="450"/>
                  </a:lnTo>
                  <a:lnTo>
                    <a:pt x="221" y="450"/>
                  </a:lnTo>
                  <a:lnTo>
                    <a:pt x="222" y="450"/>
                  </a:lnTo>
                  <a:lnTo>
                    <a:pt x="223" y="449"/>
                  </a:lnTo>
                  <a:lnTo>
                    <a:pt x="221" y="447"/>
                  </a:lnTo>
                  <a:lnTo>
                    <a:pt x="219" y="446"/>
                  </a:lnTo>
                  <a:lnTo>
                    <a:pt x="218" y="445"/>
                  </a:lnTo>
                  <a:lnTo>
                    <a:pt x="218" y="444"/>
                  </a:lnTo>
                  <a:lnTo>
                    <a:pt x="217" y="444"/>
                  </a:lnTo>
                  <a:lnTo>
                    <a:pt x="215" y="444"/>
                  </a:lnTo>
                  <a:lnTo>
                    <a:pt x="214" y="444"/>
                  </a:lnTo>
                  <a:lnTo>
                    <a:pt x="213" y="443"/>
                  </a:lnTo>
                  <a:lnTo>
                    <a:pt x="212" y="442"/>
                  </a:lnTo>
                  <a:lnTo>
                    <a:pt x="213" y="442"/>
                  </a:lnTo>
                  <a:lnTo>
                    <a:pt x="214" y="440"/>
                  </a:lnTo>
                  <a:lnTo>
                    <a:pt x="213" y="439"/>
                  </a:lnTo>
                  <a:lnTo>
                    <a:pt x="213" y="437"/>
                  </a:lnTo>
                  <a:lnTo>
                    <a:pt x="215" y="436"/>
                  </a:lnTo>
                  <a:lnTo>
                    <a:pt x="215" y="436"/>
                  </a:lnTo>
                  <a:lnTo>
                    <a:pt x="213" y="436"/>
                  </a:lnTo>
                  <a:lnTo>
                    <a:pt x="213" y="436"/>
                  </a:lnTo>
                  <a:lnTo>
                    <a:pt x="214" y="435"/>
                  </a:lnTo>
                  <a:lnTo>
                    <a:pt x="213" y="433"/>
                  </a:lnTo>
                  <a:lnTo>
                    <a:pt x="214" y="432"/>
                  </a:lnTo>
                  <a:lnTo>
                    <a:pt x="214" y="432"/>
                  </a:lnTo>
                  <a:lnTo>
                    <a:pt x="212" y="432"/>
                  </a:lnTo>
                  <a:lnTo>
                    <a:pt x="211" y="432"/>
                  </a:lnTo>
                  <a:lnTo>
                    <a:pt x="210" y="432"/>
                  </a:lnTo>
                  <a:lnTo>
                    <a:pt x="209" y="432"/>
                  </a:lnTo>
                  <a:lnTo>
                    <a:pt x="206" y="431"/>
                  </a:lnTo>
                  <a:lnTo>
                    <a:pt x="206" y="430"/>
                  </a:lnTo>
                  <a:lnTo>
                    <a:pt x="206" y="430"/>
                  </a:lnTo>
                  <a:lnTo>
                    <a:pt x="207" y="429"/>
                  </a:lnTo>
                  <a:lnTo>
                    <a:pt x="209" y="428"/>
                  </a:lnTo>
                  <a:lnTo>
                    <a:pt x="209" y="428"/>
                  </a:lnTo>
                  <a:lnTo>
                    <a:pt x="208" y="427"/>
                  </a:lnTo>
                  <a:lnTo>
                    <a:pt x="207" y="426"/>
                  </a:lnTo>
                  <a:lnTo>
                    <a:pt x="203" y="425"/>
                  </a:lnTo>
                  <a:lnTo>
                    <a:pt x="201" y="425"/>
                  </a:lnTo>
                  <a:lnTo>
                    <a:pt x="199" y="423"/>
                  </a:lnTo>
                  <a:lnTo>
                    <a:pt x="200" y="422"/>
                  </a:lnTo>
                  <a:lnTo>
                    <a:pt x="199" y="421"/>
                  </a:lnTo>
                  <a:lnTo>
                    <a:pt x="199" y="420"/>
                  </a:lnTo>
                  <a:lnTo>
                    <a:pt x="192" y="418"/>
                  </a:lnTo>
                  <a:lnTo>
                    <a:pt x="191" y="418"/>
                  </a:lnTo>
                  <a:lnTo>
                    <a:pt x="190" y="417"/>
                  </a:lnTo>
                  <a:lnTo>
                    <a:pt x="192" y="416"/>
                  </a:lnTo>
                  <a:lnTo>
                    <a:pt x="193" y="415"/>
                  </a:lnTo>
                  <a:lnTo>
                    <a:pt x="191" y="413"/>
                  </a:lnTo>
                  <a:lnTo>
                    <a:pt x="189" y="412"/>
                  </a:lnTo>
                  <a:lnTo>
                    <a:pt x="187" y="413"/>
                  </a:lnTo>
                  <a:lnTo>
                    <a:pt x="186" y="413"/>
                  </a:lnTo>
                  <a:lnTo>
                    <a:pt x="184" y="413"/>
                  </a:lnTo>
                  <a:lnTo>
                    <a:pt x="181" y="414"/>
                  </a:lnTo>
                  <a:lnTo>
                    <a:pt x="180" y="414"/>
                  </a:lnTo>
                  <a:lnTo>
                    <a:pt x="179" y="413"/>
                  </a:lnTo>
                  <a:lnTo>
                    <a:pt x="180" y="411"/>
                  </a:lnTo>
                  <a:lnTo>
                    <a:pt x="179" y="411"/>
                  </a:lnTo>
                  <a:lnTo>
                    <a:pt x="179" y="410"/>
                  </a:lnTo>
                  <a:lnTo>
                    <a:pt x="179" y="409"/>
                  </a:lnTo>
                  <a:lnTo>
                    <a:pt x="175" y="408"/>
                  </a:lnTo>
                  <a:lnTo>
                    <a:pt x="174" y="407"/>
                  </a:lnTo>
                  <a:lnTo>
                    <a:pt x="174" y="406"/>
                  </a:lnTo>
                  <a:lnTo>
                    <a:pt x="174" y="405"/>
                  </a:lnTo>
                  <a:lnTo>
                    <a:pt x="173" y="404"/>
                  </a:lnTo>
                  <a:lnTo>
                    <a:pt x="172" y="403"/>
                  </a:lnTo>
                  <a:lnTo>
                    <a:pt x="170" y="403"/>
                  </a:lnTo>
                  <a:lnTo>
                    <a:pt x="167" y="402"/>
                  </a:lnTo>
                  <a:lnTo>
                    <a:pt x="165" y="402"/>
                  </a:lnTo>
                  <a:lnTo>
                    <a:pt x="164" y="401"/>
                  </a:lnTo>
                  <a:lnTo>
                    <a:pt x="164" y="400"/>
                  </a:lnTo>
                  <a:lnTo>
                    <a:pt x="165" y="400"/>
                  </a:lnTo>
                  <a:lnTo>
                    <a:pt x="165" y="399"/>
                  </a:lnTo>
                  <a:lnTo>
                    <a:pt x="165" y="397"/>
                  </a:lnTo>
                  <a:lnTo>
                    <a:pt x="166" y="397"/>
                  </a:lnTo>
                  <a:lnTo>
                    <a:pt x="167" y="397"/>
                  </a:lnTo>
                  <a:lnTo>
                    <a:pt x="166" y="396"/>
                  </a:lnTo>
                  <a:lnTo>
                    <a:pt x="165" y="394"/>
                  </a:lnTo>
                  <a:lnTo>
                    <a:pt x="164" y="394"/>
                  </a:lnTo>
                  <a:lnTo>
                    <a:pt x="163" y="393"/>
                  </a:lnTo>
                  <a:lnTo>
                    <a:pt x="163" y="392"/>
                  </a:lnTo>
                  <a:lnTo>
                    <a:pt x="164" y="391"/>
                  </a:lnTo>
                  <a:lnTo>
                    <a:pt x="164" y="390"/>
                  </a:lnTo>
                  <a:lnTo>
                    <a:pt x="162" y="390"/>
                  </a:lnTo>
                  <a:lnTo>
                    <a:pt x="161" y="389"/>
                  </a:lnTo>
                  <a:lnTo>
                    <a:pt x="161" y="388"/>
                  </a:lnTo>
                  <a:lnTo>
                    <a:pt x="162" y="387"/>
                  </a:lnTo>
                  <a:lnTo>
                    <a:pt x="162" y="387"/>
                  </a:lnTo>
                  <a:lnTo>
                    <a:pt x="161" y="386"/>
                  </a:lnTo>
                  <a:lnTo>
                    <a:pt x="159" y="386"/>
                  </a:lnTo>
                  <a:lnTo>
                    <a:pt x="157" y="384"/>
                  </a:lnTo>
                  <a:lnTo>
                    <a:pt x="155" y="382"/>
                  </a:lnTo>
                  <a:lnTo>
                    <a:pt x="152" y="381"/>
                  </a:lnTo>
                  <a:lnTo>
                    <a:pt x="151" y="379"/>
                  </a:lnTo>
                  <a:lnTo>
                    <a:pt x="151" y="378"/>
                  </a:lnTo>
                  <a:lnTo>
                    <a:pt x="152" y="377"/>
                  </a:lnTo>
                  <a:lnTo>
                    <a:pt x="151" y="375"/>
                  </a:lnTo>
                  <a:lnTo>
                    <a:pt x="150" y="375"/>
                  </a:lnTo>
                  <a:lnTo>
                    <a:pt x="150" y="375"/>
                  </a:lnTo>
                  <a:lnTo>
                    <a:pt x="146" y="377"/>
                  </a:lnTo>
                  <a:lnTo>
                    <a:pt x="144" y="377"/>
                  </a:lnTo>
                  <a:lnTo>
                    <a:pt x="138" y="376"/>
                  </a:lnTo>
                  <a:lnTo>
                    <a:pt x="136" y="374"/>
                  </a:lnTo>
                  <a:lnTo>
                    <a:pt x="131" y="372"/>
                  </a:lnTo>
                  <a:lnTo>
                    <a:pt x="130" y="371"/>
                  </a:lnTo>
                  <a:lnTo>
                    <a:pt x="131" y="370"/>
                  </a:lnTo>
                  <a:lnTo>
                    <a:pt x="127" y="367"/>
                  </a:lnTo>
                  <a:lnTo>
                    <a:pt x="120" y="365"/>
                  </a:lnTo>
                  <a:lnTo>
                    <a:pt x="117" y="362"/>
                  </a:lnTo>
                  <a:lnTo>
                    <a:pt x="113" y="362"/>
                  </a:lnTo>
                  <a:lnTo>
                    <a:pt x="107" y="359"/>
                  </a:lnTo>
                  <a:lnTo>
                    <a:pt x="106" y="358"/>
                  </a:lnTo>
                  <a:lnTo>
                    <a:pt x="106" y="357"/>
                  </a:lnTo>
                  <a:lnTo>
                    <a:pt x="107" y="356"/>
                  </a:lnTo>
                  <a:lnTo>
                    <a:pt x="106" y="355"/>
                  </a:lnTo>
                  <a:lnTo>
                    <a:pt x="105" y="354"/>
                  </a:lnTo>
                  <a:lnTo>
                    <a:pt x="102" y="354"/>
                  </a:lnTo>
                  <a:lnTo>
                    <a:pt x="100" y="353"/>
                  </a:lnTo>
                  <a:lnTo>
                    <a:pt x="100" y="352"/>
                  </a:lnTo>
                  <a:lnTo>
                    <a:pt x="103" y="350"/>
                  </a:lnTo>
                  <a:lnTo>
                    <a:pt x="104" y="349"/>
                  </a:lnTo>
                  <a:lnTo>
                    <a:pt x="102" y="348"/>
                  </a:lnTo>
                  <a:lnTo>
                    <a:pt x="97" y="347"/>
                  </a:lnTo>
                  <a:lnTo>
                    <a:pt x="96" y="347"/>
                  </a:lnTo>
                  <a:lnTo>
                    <a:pt x="95" y="346"/>
                  </a:lnTo>
                  <a:lnTo>
                    <a:pt x="93" y="345"/>
                  </a:lnTo>
                  <a:lnTo>
                    <a:pt x="93" y="344"/>
                  </a:lnTo>
                  <a:lnTo>
                    <a:pt x="91" y="342"/>
                  </a:lnTo>
                  <a:lnTo>
                    <a:pt x="92" y="341"/>
                  </a:lnTo>
                  <a:lnTo>
                    <a:pt x="91" y="340"/>
                  </a:lnTo>
                  <a:lnTo>
                    <a:pt x="89" y="340"/>
                  </a:lnTo>
                  <a:lnTo>
                    <a:pt x="84" y="340"/>
                  </a:lnTo>
                  <a:lnTo>
                    <a:pt x="81" y="339"/>
                  </a:lnTo>
                  <a:lnTo>
                    <a:pt x="78" y="338"/>
                  </a:lnTo>
                  <a:lnTo>
                    <a:pt x="76" y="336"/>
                  </a:lnTo>
                  <a:lnTo>
                    <a:pt x="73" y="336"/>
                  </a:lnTo>
                  <a:lnTo>
                    <a:pt x="70" y="334"/>
                  </a:lnTo>
                  <a:lnTo>
                    <a:pt x="67" y="334"/>
                  </a:lnTo>
                  <a:lnTo>
                    <a:pt x="63" y="333"/>
                  </a:lnTo>
                  <a:lnTo>
                    <a:pt x="61" y="330"/>
                  </a:lnTo>
                  <a:lnTo>
                    <a:pt x="55" y="331"/>
                  </a:lnTo>
                  <a:lnTo>
                    <a:pt x="53" y="332"/>
                  </a:lnTo>
                  <a:lnTo>
                    <a:pt x="52" y="332"/>
                  </a:lnTo>
                  <a:lnTo>
                    <a:pt x="51" y="330"/>
                  </a:lnTo>
                  <a:lnTo>
                    <a:pt x="50" y="328"/>
                  </a:lnTo>
                  <a:lnTo>
                    <a:pt x="48" y="326"/>
                  </a:lnTo>
                  <a:lnTo>
                    <a:pt x="48" y="326"/>
                  </a:lnTo>
                  <a:lnTo>
                    <a:pt x="47" y="325"/>
                  </a:lnTo>
                  <a:lnTo>
                    <a:pt x="46" y="324"/>
                  </a:lnTo>
                  <a:lnTo>
                    <a:pt x="46" y="323"/>
                  </a:lnTo>
                  <a:lnTo>
                    <a:pt x="45" y="323"/>
                  </a:lnTo>
                  <a:lnTo>
                    <a:pt x="45" y="324"/>
                  </a:lnTo>
                  <a:lnTo>
                    <a:pt x="44" y="323"/>
                  </a:lnTo>
                  <a:lnTo>
                    <a:pt x="44" y="322"/>
                  </a:lnTo>
                  <a:lnTo>
                    <a:pt x="43" y="321"/>
                  </a:lnTo>
                  <a:lnTo>
                    <a:pt x="42" y="320"/>
                  </a:lnTo>
                  <a:lnTo>
                    <a:pt x="41" y="319"/>
                  </a:lnTo>
                  <a:lnTo>
                    <a:pt x="41" y="318"/>
                  </a:lnTo>
                  <a:lnTo>
                    <a:pt x="40" y="318"/>
                  </a:lnTo>
                  <a:lnTo>
                    <a:pt x="40" y="317"/>
                  </a:lnTo>
                  <a:lnTo>
                    <a:pt x="39" y="317"/>
                  </a:lnTo>
                  <a:lnTo>
                    <a:pt x="39" y="316"/>
                  </a:lnTo>
                  <a:lnTo>
                    <a:pt x="39" y="316"/>
                  </a:lnTo>
                  <a:lnTo>
                    <a:pt x="38" y="316"/>
                  </a:lnTo>
                  <a:lnTo>
                    <a:pt x="37" y="315"/>
                  </a:lnTo>
                  <a:lnTo>
                    <a:pt x="38" y="313"/>
                  </a:lnTo>
                  <a:lnTo>
                    <a:pt x="35" y="312"/>
                  </a:lnTo>
                  <a:lnTo>
                    <a:pt x="33" y="311"/>
                  </a:lnTo>
                  <a:lnTo>
                    <a:pt x="34" y="310"/>
                  </a:lnTo>
                  <a:lnTo>
                    <a:pt x="34" y="309"/>
                  </a:lnTo>
                  <a:lnTo>
                    <a:pt x="35" y="308"/>
                  </a:lnTo>
                  <a:lnTo>
                    <a:pt x="37" y="308"/>
                  </a:lnTo>
                  <a:lnTo>
                    <a:pt x="36" y="306"/>
                  </a:lnTo>
                  <a:lnTo>
                    <a:pt x="38" y="305"/>
                  </a:lnTo>
                  <a:lnTo>
                    <a:pt x="38" y="304"/>
                  </a:lnTo>
                  <a:lnTo>
                    <a:pt x="39" y="303"/>
                  </a:lnTo>
                  <a:lnTo>
                    <a:pt x="39" y="301"/>
                  </a:lnTo>
                  <a:lnTo>
                    <a:pt x="40" y="301"/>
                  </a:lnTo>
                  <a:lnTo>
                    <a:pt x="41" y="300"/>
                  </a:lnTo>
                  <a:lnTo>
                    <a:pt x="40" y="299"/>
                  </a:lnTo>
                  <a:lnTo>
                    <a:pt x="42" y="297"/>
                  </a:lnTo>
                  <a:lnTo>
                    <a:pt x="42" y="296"/>
                  </a:lnTo>
                  <a:lnTo>
                    <a:pt x="44" y="295"/>
                  </a:lnTo>
                  <a:lnTo>
                    <a:pt x="44" y="293"/>
                  </a:lnTo>
                  <a:lnTo>
                    <a:pt x="45" y="292"/>
                  </a:lnTo>
                  <a:lnTo>
                    <a:pt x="45" y="291"/>
                  </a:lnTo>
                  <a:lnTo>
                    <a:pt x="46" y="290"/>
                  </a:lnTo>
                  <a:lnTo>
                    <a:pt x="45" y="290"/>
                  </a:lnTo>
                  <a:lnTo>
                    <a:pt x="47" y="289"/>
                  </a:lnTo>
                  <a:lnTo>
                    <a:pt x="45" y="288"/>
                  </a:lnTo>
                  <a:lnTo>
                    <a:pt x="45" y="287"/>
                  </a:lnTo>
                  <a:lnTo>
                    <a:pt x="45" y="287"/>
                  </a:lnTo>
                  <a:lnTo>
                    <a:pt x="47" y="285"/>
                  </a:lnTo>
                  <a:lnTo>
                    <a:pt x="47" y="284"/>
                  </a:lnTo>
                  <a:lnTo>
                    <a:pt x="45" y="283"/>
                  </a:lnTo>
                  <a:lnTo>
                    <a:pt x="46" y="282"/>
                  </a:lnTo>
                  <a:lnTo>
                    <a:pt x="46" y="281"/>
                  </a:lnTo>
                  <a:lnTo>
                    <a:pt x="48" y="279"/>
                  </a:lnTo>
                  <a:lnTo>
                    <a:pt x="48" y="278"/>
                  </a:lnTo>
                  <a:lnTo>
                    <a:pt x="49" y="278"/>
                  </a:lnTo>
                  <a:lnTo>
                    <a:pt x="48" y="277"/>
                  </a:lnTo>
                  <a:lnTo>
                    <a:pt x="48" y="277"/>
                  </a:lnTo>
                  <a:lnTo>
                    <a:pt x="50" y="277"/>
                  </a:lnTo>
                  <a:lnTo>
                    <a:pt x="52" y="278"/>
                  </a:lnTo>
                  <a:lnTo>
                    <a:pt x="53" y="278"/>
                  </a:lnTo>
                  <a:lnTo>
                    <a:pt x="57" y="276"/>
                  </a:lnTo>
                  <a:lnTo>
                    <a:pt x="59" y="275"/>
                  </a:lnTo>
                  <a:lnTo>
                    <a:pt x="60" y="275"/>
                  </a:lnTo>
                  <a:lnTo>
                    <a:pt x="63" y="277"/>
                  </a:lnTo>
                  <a:lnTo>
                    <a:pt x="66" y="277"/>
                  </a:lnTo>
                  <a:lnTo>
                    <a:pt x="67" y="278"/>
                  </a:lnTo>
                  <a:lnTo>
                    <a:pt x="69" y="277"/>
                  </a:lnTo>
                  <a:lnTo>
                    <a:pt x="69" y="277"/>
                  </a:lnTo>
                  <a:lnTo>
                    <a:pt x="69" y="276"/>
                  </a:lnTo>
                  <a:lnTo>
                    <a:pt x="67" y="275"/>
                  </a:lnTo>
                  <a:lnTo>
                    <a:pt x="66" y="273"/>
                  </a:lnTo>
                  <a:lnTo>
                    <a:pt x="63" y="272"/>
                  </a:lnTo>
                  <a:lnTo>
                    <a:pt x="64" y="271"/>
                  </a:lnTo>
                  <a:lnTo>
                    <a:pt x="62" y="270"/>
                  </a:lnTo>
                  <a:lnTo>
                    <a:pt x="62" y="268"/>
                  </a:lnTo>
                  <a:lnTo>
                    <a:pt x="62" y="266"/>
                  </a:lnTo>
                  <a:lnTo>
                    <a:pt x="62" y="265"/>
                  </a:lnTo>
                  <a:lnTo>
                    <a:pt x="61" y="265"/>
                  </a:lnTo>
                  <a:lnTo>
                    <a:pt x="60" y="264"/>
                  </a:lnTo>
                  <a:lnTo>
                    <a:pt x="60" y="263"/>
                  </a:lnTo>
                  <a:lnTo>
                    <a:pt x="63" y="259"/>
                  </a:lnTo>
                  <a:lnTo>
                    <a:pt x="63" y="259"/>
                  </a:lnTo>
                  <a:lnTo>
                    <a:pt x="65" y="258"/>
                  </a:lnTo>
                  <a:lnTo>
                    <a:pt x="66" y="257"/>
                  </a:lnTo>
                  <a:lnTo>
                    <a:pt x="66" y="257"/>
                  </a:lnTo>
                  <a:lnTo>
                    <a:pt x="65" y="256"/>
                  </a:lnTo>
                  <a:lnTo>
                    <a:pt x="66" y="256"/>
                  </a:lnTo>
                  <a:lnTo>
                    <a:pt x="66" y="255"/>
                  </a:lnTo>
                  <a:lnTo>
                    <a:pt x="64" y="253"/>
                  </a:lnTo>
                  <a:lnTo>
                    <a:pt x="60" y="253"/>
                  </a:lnTo>
                  <a:lnTo>
                    <a:pt x="56" y="251"/>
                  </a:lnTo>
                  <a:lnTo>
                    <a:pt x="53" y="250"/>
                  </a:lnTo>
                  <a:lnTo>
                    <a:pt x="52" y="249"/>
                  </a:lnTo>
                  <a:lnTo>
                    <a:pt x="53" y="249"/>
                  </a:lnTo>
                  <a:lnTo>
                    <a:pt x="52" y="248"/>
                  </a:lnTo>
                  <a:lnTo>
                    <a:pt x="52" y="246"/>
                  </a:lnTo>
                  <a:lnTo>
                    <a:pt x="52" y="246"/>
                  </a:lnTo>
                  <a:lnTo>
                    <a:pt x="52" y="244"/>
                  </a:lnTo>
                  <a:lnTo>
                    <a:pt x="54" y="243"/>
                  </a:lnTo>
                  <a:lnTo>
                    <a:pt x="54" y="241"/>
                  </a:lnTo>
                  <a:lnTo>
                    <a:pt x="55" y="240"/>
                  </a:lnTo>
                  <a:lnTo>
                    <a:pt x="55" y="239"/>
                  </a:lnTo>
                  <a:lnTo>
                    <a:pt x="55" y="238"/>
                  </a:lnTo>
                  <a:lnTo>
                    <a:pt x="56" y="237"/>
                  </a:lnTo>
                  <a:lnTo>
                    <a:pt x="55" y="234"/>
                  </a:lnTo>
                  <a:lnTo>
                    <a:pt x="55" y="232"/>
                  </a:lnTo>
                  <a:lnTo>
                    <a:pt x="56" y="232"/>
                  </a:lnTo>
                  <a:lnTo>
                    <a:pt x="61" y="232"/>
                  </a:lnTo>
                  <a:lnTo>
                    <a:pt x="62" y="231"/>
                  </a:lnTo>
                  <a:lnTo>
                    <a:pt x="62" y="230"/>
                  </a:lnTo>
                  <a:lnTo>
                    <a:pt x="63" y="229"/>
                  </a:lnTo>
                  <a:lnTo>
                    <a:pt x="62" y="228"/>
                  </a:lnTo>
                  <a:lnTo>
                    <a:pt x="63" y="227"/>
                  </a:lnTo>
                  <a:lnTo>
                    <a:pt x="62" y="227"/>
                  </a:lnTo>
                  <a:lnTo>
                    <a:pt x="61" y="225"/>
                  </a:lnTo>
                  <a:lnTo>
                    <a:pt x="62" y="224"/>
                  </a:lnTo>
                  <a:lnTo>
                    <a:pt x="61" y="223"/>
                  </a:lnTo>
                  <a:lnTo>
                    <a:pt x="61" y="223"/>
                  </a:lnTo>
                  <a:lnTo>
                    <a:pt x="60" y="222"/>
                  </a:lnTo>
                  <a:lnTo>
                    <a:pt x="59" y="221"/>
                  </a:lnTo>
                  <a:lnTo>
                    <a:pt x="58" y="220"/>
                  </a:lnTo>
                  <a:lnTo>
                    <a:pt x="54" y="220"/>
                  </a:lnTo>
                  <a:lnTo>
                    <a:pt x="53" y="219"/>
                  </a:lnTo>
                  <a:lnTo>
                    <a:pt x="52" y="217"/>
                  </a:lnTo>
                  <a:lnTo>
                    <a:pt x="53" y="217"/>
                  </a:lnTo>
                  <a:lnTo>
                    <a:pt x="53" y="216"/>
                  </a:lnTo>
                  <a:lnTo>
                    <a:pt x="51" y="214"/>
                  </a:lnTo>
                  <a:lnTo>
                    <a:pt x="52" y="213"/>
                  </a:lnTo>
                  <a:lnTo>
                    <a:pt x="51" y="211"/>
                  </a:lnTo>
                  <a:lnTo>
                    <a:pt x="52" y="210"/>
                  </a:lnTo>
                  <a:lnTo>
                    <a:pt x="54" y="208"/>
                  </a:lnTo>
                  <a:lnTo>
                    <a:pt x="56" y="203"/>
                  </a:lnTo>
                  <a:lnTo>
                    <a:pt x="40" y="199"/>
                  </a:lnTo>
                  <a:lnTo>
                    <a:pt x="29" y="193"/>
                  </a:lnTo>
                  <a:lnTo>
                    <a:pt x="27" y="191"/>
                  </a:lnTo>
                  <a:lnTo>
                    <a:pt x="11" y="176"/>
                  </a:lnTo>
                  <a:lnTo>
                    <a:pt x="2" y="162"/>
                  </a:lnTo>
                  <a:lnTo>
                    <a:pt x="2" y="160"/>
                  </a:lnTo>
                  <a:lnTo>
                    <a:pt x="9" y="153"/>
                  </a:lnTo>
                  <a:lnTo>
                    <a:pt x="2" y="144"/>
                  </a:lnTo>
                  <a:lnTo>
                    <a:pt x="0" y="142"/>
                  </a:lnTo>
                  <a:lnTo>
                    <a:pt x="8" y="129"/>
                  </a:lnTo>
                  <a:lnTo>
                    <a:pt x="10" y="128"/>
                  </a:lnTo>
                  <a:lnTo>
                    <a:pt x="12" y="129"/>
                  </a:lnTo>
                  <a:lnTo>
                    <a:pt x="13" y="129"/>
                  </a:lnTo>
                  <a:lnTo>
                    <a:pt x="14" y="128"/>
                  </a:lnTo>
                  <a:lnTo>
                    <a:pt x="13" y="125"/>
                  </a:lnTo>
                  <a:lnTo>
                    <a:pt x="15" y="123"/>
                  </a:lnTo>
                  <a:lnTo>
                    <a:pt x="17" y="122"/>
                  </a:lnTo>
                  <a:lnTo>
                    <a:pt x="23" y="121"/>
                  </a:lnTo>
                  <a:lnTo>
                    <a:pt x="25" y="119"/>
                  </a:lnTo>
                  <a:lnTo>
                    <a:pt x="25" y="117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4" y="112"/>
                  </a:lnTo>
                  <a:lnTo>
                    <a:pt x="29" y="112"/>
                  </a:lnTo>
                  <a:lnTo>
                    <a:pt x="32" y="111"/>
                  </a:lnTo>
                  <a:lnTo>
                    <a:pt x="33" y="112"/>
                  </a:lnTo>
                  <a:lnTo>
                    <a:pt x="35" y="112"/>
                  </a:lnTo>
                  <a:lnTo>
                    <a:pt x="42" y="107"/>
                  </a:lnTo>
                  <a:lnTo>
                    <a:pt x="47" y="106"/>
                  </a:lnTo>
                  <a:lnTo>
                    <a:pt x="50" y="105"/>
                  </a:lnTo>
                  <a:lnTo>
                    <a:pt x="51" y="104"/>
                  </a:lnTo>
                  <a:lnTo>
                    <a:pt x="53" y="101"/>
                  </a:lnTo>
                  <a:lnTo>
                    <a:pt x="57" y="100"/>
                  </a:lnTo>
                  <a:lnTo>
                    <a:pt x="59" y="100"/>
                  </a:lnTo>
                  <a:lnTo>
                    <a:pt x="60" y="100"/>
                  </a:lnTo>
                  <a:lnTo>
                    <a:pt x="61" y="100"/>
                  </a:lnTo>
                  <a:lnTo>
                    <a:pt x="62" y="101"/>
                  </a:lnTo>
                  <a:lnTo>
                    <a:pt x="63" y="101"/>
                  </a:lnTo>
                  <a:lnTo>
                    <a:pt x="66" y="101"/>
                  </a:lnTo>
                  <a:lnTo>
                    <a:pt x="67" y="100"/>
                  </a:lnTo>
                  <a:lnTo>
                    <a:pt x="69" y="101"/>
                  </a:lnTo>
                  <a:lnTo>
                    <a:pt x="71" y="101"/>
                  </a:lnTo>
                  <a:lnTo>
                    <a:pt x="75" y="99"/>
                  </a:lnTo>
                  <a:lnTo>
                    <a:pt x="78" y="98"/>
                  </a:lnTo>
                  <a:lnTo>
                    <a:pt x="81" y="97"/>
                  </a:lnTo>
                  <a:lnTo>
                    <a:pt x="84" y="96"/>
                  </a:lnTo>
                  <a:lnTo>
                    <a:pt x="85" y="96"/>
                  </a:lnTo>
                  <a:lnTo>
                    <a:pt x="86" y="96"/>
                  </a:lnTo>
                  <a:lnTo>
                    <a:pt x="87" y="96"/>
                  </a:lnTo>
                  <a:lnTo>
                    <a:pt x="90" y="94"/>
                  </a:lnTo>
                  <a:lnTo>
                    <a:pt x="91" y="95"/>
                  </a:lnTo>
                  <a:lnTo>
                    <a:pt x="92" y="95"/>
                  </a:lnTo>
                  <a:lnTo>
                    <a:pt x="94" y="92"/>
                  </a:lnTo>
                  <a:lnTo>
                    <a:pt x="94" y="91"/>
                  </a:lnTo>
                  <a:lnTo>
                    <a:pt x="94" y="90"/>
                  </a:lnTo>
                  <a:lnTo>
                    <a:pt x="96" y="89"/>
                  </a:lnTo>
                  <a:lnTo>
                    <a:pt x="98" y="89"/>
                  </a:lnTo>
                  <a:lnTo>
                    <a:pt x="100" y="88"/>
                  </a:lnTo>
                  <a:lnTo>
                    <a:pt x="103" y="86"/>
                  </a:lnTo>
                  <a:lnTo>
                    <a:pt x="104" y="85"/>
                  </a:lnTo>
                  <a:lnTo>
                    <a:pt x="105" y="84"/>
                  </a:lnTo>
                  <a:lnTo>
                    <a:pt x="109" y="83"/>
                  </a:lnTo>
                  <a:lnTo>
                    <a:pt x="112" y="83"/>
                  </a:lnTo>
                  <a:lnTo>
                    <a:pt x="112" y="82"/>
                  </a:lnTo>
                  <a:lnTo>
                    <a:pt x="117" y="82"/>
                  </a:lnTo>
                  <a:lnTo>
                    <a:pt x="117" y="82"/>
                  </a:lnTo>
                  <a:lnTo>
                    <a:pt x="118" y="82"/>
                  </a:lnTo>
                  <a:lnTo>
                    <a:pt x="121" y="82"/>
                  </a:lnTo>
                  <a:lnTo>
                    <a:pt x="122" y="83"/>
                  </a:lnTo>
                  <a:lnTo>
                    <a:pt x="123" y="83"/>
                  </a:lnTo>
                  <a:lnTo>
                    <a:pt x="128" y="83"/>
                  </a:lnTo>
                  <a:lnTo>
                    <a:pt x="130" y="84"/>
                  </a:lnTo>
                  <a:lnTo>
                    <a:pt x="133" y="85"/>
                  </a:lnTo>
                  <a:lnTo>
                    <a:pt x="135" y="85"/>
                  </a:lnTo>
                  <a:lnTo>
                    <a:pt x="139" y="85"/>
                  </a:lnTo>
                  <a:lnTo>
                    <a:pt x="141" y="84"/>
                  </a:lnTo>
                  <a:lnTo>
                    <a:pt x="142" y="84"/>
                  </a:lnTo>
                  <a:lnTo>
                    <a:pt x="143" y="84"/>
                  </a:lnTo>
                  <a:lnTo>
                    <a:pt x="145" y="85"/>
                  </a:lnTo>
                  <a:lnTo>
                    <a:pt x="145" y="85"/>
                  </a:lnTo>
                  <a:lnTo>
                    <a:pt x="149" y="84"/>
                  </a:lnTo>
                  <a:lnTo>
                    <a:pt x="151" y="83"/>
                  </a:lnTo>
                  <a:lnTo>
                    <a:pt x="155" y="83"/>
                  </a:lnTo>
                  <a:lnTo>
                    <a:pt x="157" y="83"/>
                  </a:lnTo>
                  <a:lnTo>
                    <a:pt x="157" y="85"/>
                  </a:lnTo>
                  <a:lnTo>
                    <a:pt x="157" y="85"/>
                  </a:lnTo>
                  <a:lnTo>
                    <a:pt x="160" y="86"/>
                  </a:lnTo>
                  <a:lnTo>
                    <a:pt x="163" y="86"/>
                  </a:lnTo>
                  <a:lnTo>
                    <a:pt x="165" y="88"/>
                  </a:lnTo>
                  <a:lnTo>
                    <a:pt x="167" y="87"/>
                  </a:lnTo>
                  <a:lnTo>
                    <a:pt x="169" y="87"/>
                  </a:lnTo>
                  <a:lnTo>
                    <a:pt x="170" y="89"/>
                  </a:lnTo>
                  <a:lnTo>
                    <a:pt x="172" y="88"/>
                  </a:lnTo>
                  <a:lnTo>
                    <a:pt x="175" y="90"/>
                  </a:lnTo>
                  <a:lnTo>
                    <a:pt x="177" y="90"/>
                  </a:lnTo>
                  <a:lnTo>
                    <a:pt x="179" y="91"/>
                  </a:lnTo>
                  <a:lnTo>
                    <a:pt x="180" y="91"/>
                  </a:lnTo>
                  <a:lnTo>
                    <a:pt x="184" y="89"/>
                  </a:lnTo>
                  <a:lnTo>
                    <a:pt x="185" y="89"/>
                  </a:lnTo>
                  <a:lnTo>
                    <a:pt x="188" y="88"/>
                  </a:lnTo>
                  <a:lnTo>
                    <a:pt x="189" y="87"/>
                  </a:lnTo>
                  <a:lnTo>
                    <a:pt x="189" y="86"/>
                  </a:lnTo>
                  <a:lnTo>
                    <a:pt x="189" y="86"/>
                  </a:lnTo>
                  <a:lnTo>
                    <a:pt x="193" y="85"/>
                  </a:lnTo>
                  <a:lnTo>
                    <a:pt x="194" y="84"/>
                  </a:lnTo>
                  <a:lnTo>
                    <a:pt x="196" y="83"/>
                  </a:lnTo>
                  <a:lnTo>
                    <a:pt x="196" y="84"/>
                  </a:lnTo>
                  <a:lnTo>
                    <a:pt x="200" y="84"/>
                  </a:lnTo>
                  <a:lnTo>
                    <a:pt x="202" y="84"/>
                  </a:lnTo>
                  <a:lnTo>
                    <a:pt x="204" y="85"/>
                  </a:lnTo>
                  <a:lnTo>
                    <a:pt x="205" y="85"/>
                  </a:lnTo>
                  <a:lnTo>
                    <a:pt x="206" y="85"/>
                  </a:lnTo>
                  <a:lnTo>
                    <a:pt x="208" y="85"/>
                  </a:lnTo>
                  <a:lnTo>
                    <a:pt x="208" y="86"/>
                  </a:lnTo>
                  <a:lnTo>
                    <a:pt x="210" y="86"/>
                  </a:lnTo>
                  <a:lnTo>
                    <a:pt x="214" y="87"/>
                  </a:lnTo>
                  <a:lnTo>
                    <a:pt x="217" y="88"/>
                  </a:lnTo>
                  <a:lnTo>
                    <a:pt x="217" y="89"/>
                  </a:lnTo>
                  <a:lnTo>
                    <a:pt x="219" y="89"/>
                  </a:lnTo>
                  <a:lnTo>
                    <a:pt x="221" y="89"/>
                  </a:lnTo>
                  <a:lnTo>
                    <a:pt x="224" y="88"/>
                  </a:lnTo>
                  <a:lnTo>
                    <a:pt x="226" y="87"/>
                  </a:lnTo>
                  <a:lnTo>
                    <a:pt x="229" y="87"/>
                  </a:lnTo>
                  <a:lnTo>
                    <a:pt x="230" y="86"/>
                  </a:lnTo>
                  <a:lnTo>
                    <a:pt x="232" y="86"/>
                  </a:lnTo>
                  <a:lnTo>
                    <a:pt x="233" y="87"/>
                  </a:lnTo>
                  <a:lnTo>
                    <a:pt x="234" y="87"/>
                  </a:lnTo>
                  <a:lnTo>
                    <a:pt x="235" y="86"/>
                  </a:lnTo>
                  <a:lnTo>
                    <a:pt x="237" y="85"/>
                  </a:lnTo>
                  <a:lnTo>
                    <a:pt x="237" y="84"/>
                  </a:lnTo>
                  <a:lnTo>
                    <a:pt x="238" y="84"/>
                  </a:lnTo>
                  <a:lnTo>
                    <a:pt x="238" y="83"/>
                  </a:lnTo>
                  <a:lnTo>
                    <a:pt x="238" y="83"/>
                  </a:lnTo>
                  <a:lnTo>
                    <a:pt x="237" y="83"/>
                  </a:lnTo>
                  <a:lnTo>
                    <a:pt x="237" y="82"/>
                  </a:lnTo>
                  <a:lnTo>
                    <a:pt x="237" y="81"/>
                  </a:lnTo>
                  <a:lnTo>
                    <a:pt x="239" y="81"/>
                  </a:lnTo>
                  <a:lnTo>
                    <a:pt x="240" y="81"/>
                  </a:lnTo>
                  <a:lnTo>
                    <a:pt x="241" y="79"/>
                  </a:lnTo>
                  <a:lnTo>
                    <a:pt x="242" y="79"/>
                  </a:lnTo>
                  <a:lnTo>
                    <a:pt x="242" y="77"/>
                  </a:lnTo>
                  <a:lnTo>
                    <a:pt x="242" y="76"/>
                  </a:lnTo>
                  <a:lnTo>
                    <a:pt x="242" y="75"/>
                  </a:lnTo>
                  <a:lnTo>
                    <a:pt x="241" y="74"/>
                  </a:lnTo>
                  <a:lnTo>
                    <a:pt x="241" y="72"/>
                  </a:lnTo>
                  <a:lnTo>
                    <a:pt x="242" y="72"/>
                  </a:lnTo>
                  <a:lnTo>
                    <a:pt x="244" y="71"/>
                  </a:lnTo>
                  <a:lnTo>
                    <a:pt x="244" y="70"/>
                  </a:lnTo>
                  <a:lnTo>
                    <a:pt x="247" y="69"/>
                  </a:lnTo>
                  <a:lnTo>
                    <a:pt x="249" y="68"/>
                  </a:lnTo>
                  <a:lnTo>
                    <a:pt x="250" y="68"/>
                  </a:lnTo>
                  <a:lnTo>
                    <a:pt x="251" y="68"/>
                  </a:lnTo>
                  <a:lnTo>
                    <a:pt x="252" y="69"/>
                  </a:lnTo>
                  <a:lnTo>
                    <a:pt x="262" y="69"/>
                  </a:lnTo>
                  <a:lnTo>
                    <a:pt x="264" y="69"/>
                  </a:lnTo>
                  <a:lnTo>
                    <a:pt x="265" y="68"/>
                  </a:lnTo>
                  <a:lnTo>
                    <a:pt x="266" y="68"/>
                  </a:lnTo>
                  <a:lnTo>
                    <a:pt x="270" y="67"/>
                  </a:lnTo>
                  <a:lnTo>
                    <a:pt x="272" y="67"/>
                  </a:lnTo>
                  <a:lnTo>
                    <a:pt x="273" y="67"/>
                  </a:lnTo>
                  <a:lnTo>
                    <a:pt x="276" y="66"/>
                  </a:lnTo>
                  <a:lnTo>
                    <a:pt x="278" y="67"/>
                  </a:lnTo>
                  <a:lnTo>
                    <a:pt x="280" y="66"/>
                  </a:lnTo>
                  <a:lnTo>
                    <a:pt x="283" y="67"/>
                  </a:lnTo>
                  <a:lnTo>
                    <a:pt x="285" y="67"/>
                  </a:lnTo>
                  <a:lnTo>
                    <a:pt x="289" y="66"/>
                  </a:lnTo>
                  <a:lnTo>
                    <a:pt x="290" y="66"/>
                  </a:lnTo>
                  <a:lnTo>
                    <a:pt x="291" y="65"/>
                  </a:lnTo>
                  <a:lnTo>
                    <a:pt x="292" y="65"/>
                  </a:lnTo>
                  <a:lnTo>
                    <a:pt x="293" y="66"/>
                  </a:lnTo>
                  <a:lnTo>
                    <a:pt x="298" y="65"/>
                  </a:lnTo>
                  <a:lnTo>
                    <a:pt x="299" y="65"/>
                  </a:lnTo>
                  <a:lnTo>
                    <a:pt x="299" y="66"/>
                  </a:lnTo>
                  <a:lnTo>
                    <a:pt x="301" y="66"/>
                  </a:lnTo>
                  <a:lnTo>
                    <a:pt x="303" y="67"/>
                  </a:lnTo>
                  <a:lnTo>
                    <a:pt x="303" y="68"/>
                  </a:lnTo>
                  <a:lnTo>
                    <a:pt x="304" y="70"/>
                  </a:lnTo>
                  <a:lnTo>
                    <a:pt x="305" y="70"/>
                  </a:lnTo>
                  <a:lnTo>
                    <a:pt x="307" y="70"/>
                  </a:lnTo>
                  <a:lnTo>
                    <a:pt x="308" y="69"/>
                  </a:lnTo>
                  <a:lnTo>
                    <a:pt x="310" y="69"/>
                  </a:lnTo>
                  <a:lnTo>
                    <a:pt x="310" y="70"/>
                  </a:lnTo>
                  <a:lnTo>
                    <a:pt x="311" y="70"/>
                  </a:lnTo>
                  <a:lnTo>
                    <a:pt x="313" y="69"/>
                  </a:lnTo>
                  <a:lnTo>
                    <a:pt x="313" y="70"/>
                  </a:lnTo>
                  <a:lnTo>
                    <a:pt x="315" y="70"/>
                  </a:lnTo>
                  <a:lnTo>
                    <a:pt x="320" y="69"/>
                  </a:lnTo>
                  <a:lnTo>
                    <a:pt x="320" y="68"/>
                  </a:lnTo>
                  <a:lnTo>
                    <a:pt x="320" y="67"/>
                  </a:lnTo>
                  <a:lnTo>
                    <a:pt x="323" y="67"/>
                  </a:lnTo>
                  <a:lnTo>
                    <a:pt x="326" y="66"/>
                  </a:lnTo>
                  <a:lnTo>
                    <a:pt x="327" y="63"/>
                  </a:lnTo>
                  <a:lnTo>
                    <a:pt x="328" y="62"/>
                  </a:lnTo>
                  <a:lnTo>
                    <a:pt x="328" y="61"/>
                  </a:lnTo>
                  <a:lnTo>
                    <a:pt x="329" y="61"/>
                  </a:lnTo>
                  <a:lnTo>
                    <a:pt x="330" y="61"/>
                  </a:lnTo>
                  <a:lnTo>
                    <a:pt x="334" y="60"/>
                  </a:lnTo>
                  <a:lnTo>
                    <a:pt x="335" y="60"/>
                  </a:lnTo>
                  <a:lnTo>
                    <a:pt x="336" y="60"/>
                  </a:lnTo>
                  <a:lnTo>
                    <a:pt x="337" y="59"/>
                  </a:lnTo>
                  <a:lnTo>
                    <a:pt x="338" y="60"/>
                  </a:lnTo>
                  <a:lnTo>
                    <a:pt x="339" y="60"/>
                  </a:lnTo>
                  <a:lnTo>
                    <a:pt x="341" y="60"/>
                  </a:lnTo>
                  <a:lnTo>
                    <a:pt x="342" y="61"/>
                  </a:lnTo>
                  <a:lnTo>
                    <a:pt x="344" y="63"/>
                  </a:lnTo>
                  <a:lnTo>
                    <a:pt x="346" y="63"/>
                  </a:lnTo>
                  <a:lnTo>
                    <a:pt x="348" y="64"/>
                  </a:lnTo>
                  <a:lnTo>
                    <a:pt x="348" y="64"/>
                  </a:lnTo>
                  <a:lnTo>
                    <a:pt x="348" y="66"/>
                  </a:lnTo>
                  <a:lnTo>
                    <a:pt x="349" y="66"/>
                  </a:lnTo>
                  <a:lnTo>
                    <a:pt x="351" y="67"/>
                  </a:lnTo>
                  <a:lnTo>
                    <a:pt x="353" y="66"/>
                  </a:lnTo>
                  <a:lnTo>
                    <a:pt x="354" y="66"/>
                  </a:lnTo>
                  <a:lnTo>
                    <a:pt x="355" y="67"/>
                  </a:lnTo>
                  <a:lnTo>
                    <a:pt x="357" y="68"/>
                  </a:lnTo>
                  <a:lnTo>
                    <a:pt x="358" y="68"/>
                  </a:lnTo>
                  <a:lnTo>
                    <a:pt x="360" y="70"/>
                  </a:lnTo>
                  <a:lnTo>
                    <a:pt x="362" y="70"/>
                  </a:lnTo>
                  <a:lnTo>
                    <a:pt x="363" y="69"/>
                  </a:lnTo>
                  <a:lnTo>
                    <a:pt x="368" y="69"/>
                  </a:lnTo>
                  <a:lnTo>
                    <a:pt x="368" y="69"/>
                  </a:lnTo>
                  <a:lnTo>
                    <a:pt x="370" y="68"/>
                  </a:lnTo>
                  <a:lnTo>
                    <a:pt x="370" y="67"/>
                  </a:lnTo>
                  <a:lnTo>
                    <a:pt x="369" y="66"/>
                  </a:lnTo>
                  <a:lnTo>
                    <a:pt x="370" y="65"/>
                  </a:lnTo>
                  <a:lnTo>
                    <a:pt x="373" y="64"/>
                  </a:lnTo>
                  <a:lnTo>
                    <a:pt x="374" y="63"/>
                  </a:lnTo>
                  <a:lnTo>
                    <a:pt x="375" y="62"/>
                  </a:lnTo>
                  <a:lnTo>
                    <a:pt x="377" y="62"/>
                  </a:lnTo>
                  <a:lnTo>
                    <a:pt x="378" y="62"/>
                  </a:lnTo>
                  <a:lnTo>
                    <a:pt x="379" y="62"/>
                  </a:lnTo>
                  <a:lnTo>
                    <a:pt x="382" y="60"/>
                  </a:lnTo>
                  <a:lnTo>
                    <a:pt x="381" y="60"/>
                  </a:lnTo>
                  <a:lnTo>
                    <a:pt x="383" y="58"/>
                  </a:lnTo>
                  <a:lnTo>
                    <a:pt x="384" y="56"/>
                  </a:lnTo>
                  <a:lnTo>
                    <a:pt x="387" y="55"/>
                  </a:lnTo>
                  <a:lnTo>
                    <a:pt x="391" y="55"/>
                  </a:lnTo>
                  <a:lnTo>
                    <a:pt x="392" y="54"/>
                  </a:lnTo>
                  <a:lnTo>
                    <a:pt x="392" y="53"/>
                  </a:lnTo>
                  <a:lnTo>
                    <a:pt x="396" y="52"/>
                  </a:lnTo>
                  <a:lnTo>
                    <a:pt x="397" y="51"/>
                  </a:lnTo>
                  <a:lnTo>
                    <a:pt x="397" y="51"/>
                  </a:lnTo>
                  <a:lnTo>
                    <a:pt x="397" y="50"/>
                  </a:lnTo>
                  <a:lnTo>
                    <a:pt x="401" y="49"/>
                  </a:lnTo>
                  <a:lnTo>
                    <a:pt x="401" y="49"/>
                  </a:lnTo>
                  <a:lnTo>
                    <a:pt x="400" y="48"/>
                  </a:lnTo>
                  <a:lnTo>
                    <a:pt x="401" y="47"/>
                  </a:lnTo>
                  <a:lnTo>
                    <a:pt x="402" y="47"/>
                  </a:lnTo>
                  <a:lnTo>
                    <a:pt x="402" y="45"/>
                  </a:lnTo>
                  <a:lnTo>
                    <a:pt x="402" y="44"/>
                  </a:lnTo>
                  <a:lnTo>
                    <a:pt x="402" y="43"/>
                  </a:lnTo>
                  <a:lnTo>
                    <a:pt x="402" y="42"/>
                  </a:lnTo>
                  <a:lnTo>
                    <a:pt x="404" y="41"/>
                  </a:lnTo>
                  <a:lnTo>
                    <a:pt x="406" y="40"/>
                  </a:lnTo>
                  <a:lnTo>
                    <a:pt x="411" y="40"/>
                  </a:lnTo>
                  <a:lnTo>
                    <a:pt x="412" y="40"/>
                  </a:lnTo>
                  <a:lnTo>
                    <a:pt x="413" y="41"/>
                  </a:lnTo>
                  <a:lnTo>
                    <a:pt x="415" y="41"/>
                  </a:lnTo>
                  <a:lnTo>
                    <a:pt x="416" y="41"/>
                  </a:lnTo>
                  <a:lnTo>
                    <a:pt x="416" y="40"/>
                  </a:lnTo>
                  <a:lnTo>
                    <a:pt x="418" y="39"/>
                  </a:lnTo>
                  <a:lnTo>
                    <a:pt x="419" y="39"/>
                  </a:lnTo>
                  <a:lnTo>
                    <a:pt x="421" y="36"/>
                  </a:lnTo>
                  <a:lnTo>
                    <a:pt x="423" y="36"/>
                  </a:lnTo>
                  <a:lnTo>
                    <a:pt x="426" y="36"/>
                  </a:lnTo>
                  <a:lnTo>
                    <a:pt x="428" y="35"/>
                  </a:lnTo>
                  <a:lnTo>
                    <a:pt x="430" y="35"/>
                  </a:lnTo>
                  <a:lnTo>
                    <a:pt x="431" y="36"/>
                  </a:lnTo>
                  <a:lnTo>
                    <a:pt x="434" y="36"/>
                  </a:lnTo>
                  <a:lnTo>
                    <a:pt x="434" y="35"/>
                  </a:lnTo>
                  <a:lnTo>
                    <a:pt x="438" y="35"/>
                  </a:lnTo>
                  <a:lnTo>
                    <a:pt x="440" y="35"/>
                  </a:lnTo>
                  <a:lnTo>
                    <a:pt x="444" y="34"/>
                  </a:lnTo>
                  <a:lnTo>
                    <a:pt x="443" y="33"/>
                  </a:lnTo>
                  <a:lnTo>
                    <a:pt x="444" y="33"/>
                  </a:lnTo>
                  <a:lnTo>
                    <a:pt x="449" y="32"/>
                  </a:lnTo>
                  <a:lnTo>
                    <a:pt x="452" y="30"/>
                  </a:lnTo>
                  <a:lnTo>
                    <a:pt x="454" y="30"/>
                  </a:lnTo>
                  <a:lnTo>
                    <a:pt x="455" y="30"/>
                  </a:lnTo>
                  <a:lnTo>
                    <a:pt x="455" y="30"/>
                  </a:lnTo>
                  <a:lnTo>
                    <a:pt x="455" y="29"/>
                  </a:lnTo>
                  <a:lnTo>
                    <a:pt x="459" y="27"/>
                  </a:lnTo>
                  <a:lnTo>
                    <a:pt x="460" y="27"/>
                  </a:lnTo>
                  <a:lnTo>
                    <a:pt x="460" y="28"/>
                  </a:lnTo>
                  <a:lnTo>
                    <a:pt x="461" y="28"/>
                  </a:lnTo>
                  <a:lnTo>
                    <a:pt x="462" y="28"/>
                  </a:lnTo>
                  <a:lnTo>
                    <a:pt x="463" y="27"/>
                  </a:lnTo>
                  <a:lnTo>
                    <a:pt x="465" y="27"/>
                  </a:lnTo>
                  <a:lnTo>
                    <a:pt x="466" y="26"/>
                  </a:lnTo>
                  <a:lnTo>
                    <a:pt x="469" y="27"/>
                  </a:lnTo>
                  <a:lnTo>
                    <a:pt x="470" y="27"/>
                  </a:lnTo>
                  <a:lnTo>
                    <a:pt x="472" y="27"/>
                  </a:lnTo>
                  <a:lnTo>
                    <a:pt x="473" y="28"/>
                  </a:lnTo>
                  <a:lnTo>
                    <a:pt x="475" y="29"/>
                  </a:lnTo>
                  <a:lnTo>
                    <a:pt x="478" y="29"/>
                  </a:lnTo>
                  <a:lnTo>
                    <a:pt x="478" y="30"/>
                  </a:lnTo>
                  <a:lnTo>
                    <a:pt x="481" y="32"/>
                  </a:lnTo>
                  <a:lnTo>
                    <a:pt x="484" y="32"/>
                  </a:lnTo>
                  <a:lnTo>
                    <a:pt x="486" y="32"/>
                  </a:lnTo>
                  <a:lnTo>
                    <a:pt x="488" y="33"/>
                  </a:lnTo>
                  <a:lnTo>
                    <a:pt x="490" y="33"/>
                  </a:lnTo>
                  <a:lnTo>
                    <a:pt x="492" y="34"/>
                  </a:lnTo>
                  <a:lnTo>
                    <a:pt x="494" y="34"/>
                  </a:lnTo>
                  <a:lnTo>
                    <a:pt x="496" y="34"/>
                  </a:lnTo>
                  <a:lnTo>
                    <a:pt x="498" y="34"/>
                  </a:lnTo>
                  <a:lnTo>
                    <a:pt x="501" y="32"/>
                  </a:lnTo>
                  <a:lnTo>
                    <a:pt x="501" y="31"/>
                  </a:lnTo>
                  <a:lnTo>
                    <a:pt x="503" y="29"/>
                  </a:lnTo>
                  <a:lnTo>
                    <a:pt x="504" y="28"/>
                  </a:lnTo>
                  <a:lnTo>
                    <a:pt x="506" y="27"/>
                  </a:lnTo>
                  <a:lnTo>
                    <a:pt x="509" y="26"/>
                  </a:lnTo>
                  <a:lnTo>
                    <a:pt x="509" y="25"/>
                  </a:lnTo>
                  <a:lnTo>
                    <a:pt x="510" y="24"/>
                  </a:lnTo>
                  <a:lnTo>
                    <a:pt x="513" y="24"/>
                  </a:lnTo>
                  <a:lnTo>
                    <a:pt x="514" y="24"/>
                  </a:lnTo>
                  <a:lnTo>
                    <a:pt x="515" y="24"/>
                  </a:lnTo>
                  <a:lnTo>
                    <a:pt x="515" y="23"/>
                  </a:lnTo>
                  <a:lnTo>
                    <a:pt x="516" y="22"/>
                  </a:lnTo>
                  <a:lnTo>
                    <a:pt x="516" y="21"/>
                  </a:lnTo>
                  <a:lnTo>
                    <a:pt x="517" y="20"/>
                  </a:lnTo>
                  <a:lnTo>
                    <a:pt x="519" y="20"/>
                  </a:lnTo>
                  <a:lnTo>
                    <a:pt x="526" y="18"/>
                  </a:lnTo>
                  <a:lnTo>
                    <a:pt x="527" y="18"/>
                  </a:lnTo>
                  <a:lnTo>
                    <a:pt x="529" y="18"/>
                  </a:lnTo>
                  <a:lnTo>
                    <a:pt x="529" y="18"/>
                  </a:lnTo>
                  <a:lnTo>
                    <a:pt x="531" y="17"/>
                  </a:lnTo>
                  <a:lnTo>
                    <a:pt x="533" y="16"/>
                  </a:lnTo>
                  <a:lnTo>
                    <a:pt x="535" y="16"/>
                  </a:lnTo>
                  <a:lnTo>
                    <a:pt x="536" y="15"/>
                  </a:lnTo>
                  <a:lnTo>
                    <a:pt x="536" y="14"/>
                  </a:lnTo>
                  <a:lnTo>
                    <a:pt x="539" y="12"/>
                  </a:lnTo>
                  <a:lnTo>
                    <a:pt x="541" y="12"/>
                  </a:lnTo>
                  <a:lnTo>
                    <a:pt x="542" y="13"/>
                  </a:lnTo>
                  <a:lnTo>
                    <a:pt x="544" y="13"/>
                  </a:lnTo>
                  <a:lnTo>
                    <a:pt x="545" y="13"/>
                  </a:lnTo>
                  <a:lnTo>
                    <a:pt x="546" y="12"/>
                  </a:lnTo>
                  <a:lnTo>
                    <a:pt x="545" y="12"/>
                  </a:lnTo>
                  <a:lnTo>
                    <a:pt x="547" y="10"/>
                  </a:lnTo>
                  <a:lnTo>
                    <a:pt x="548" y="10"/>
                  </a:lnTo>
                  <a:lnTo>
                    <a:pt x="550" y="11"/>
                  </a:lnTo>
                  <a:lnTo>
                    <a:pt x="550" y="11"/>
                  </a:lnTo>
                  <a:lnTo>
                    <a:pt x="555" y="9"/>
                  </a:lnTo>
                  <a:lnTo>
                    <a:pt x="556" y="8"/>
                  </a:lnTo>
                  <a:lnTo>
                    <a:pt x="558" y="8"/>
                  </a:lnTo>
                  <a:lnTo>
                    <a:pt x="558" y="7"/>
                  </a:lnTo>
                  <a:lnTo>
                    <a:pt x="561" y="7"/>
                  </a:lnTo>
                  <a:lnTo>
                    <a:pt x="563" y="7"/>
                  </a:lnTo>
                  <a:lnTo>
                    <a:pt x="568" y="7"/>
                  </a:lnTo>
                  <a:lnTo>
                    <a:pt x="570" y="7"/>
                  </a:lnTo>
                  <a:lnTo>
                    <a:pt x="572" y="7"/>
                  </a:lnTo>
                  <a:lnTo>
                    <a:pt x="578" y="6"/>
                  </a:lnTo>
                  <a:lnTo>
                    <a:pt x="584" y="5"/>
                  </a:lnTo>
                  <a:lnTo>
                    <a:pt x="588" y="4"/>
                  </a:lnTo>
                  <a:lnTo>
                    <a:pt x="590" y="4"/>
                  </a:lnTo>
                  <a:lnTo>
                    <a:pt x="593" y="4"/>
                  </a:lnTo>
                  <a:lnTo>
                    <a:pt x="595" y="3"/>
                  </a:lnTo>
                  <a:lnTo>
                    <a:pt x="596" y="2"/>
                  </a:lnTo>
                  <a:lnTo>
                    <a:pt x="598" y="1"/>
                  </a:lnTo>
                  <a:lnTo>
                    <a:pt x="600" y="2"/>
                  </a:lnTo>
                  <a:lnTo>
                    <a:pt x="604" y="2"/>
                  </a:lnTo>
                  <a:lnTo>
                    <a:pt x="607" y="1"/>
                  </a:lnTo>
                  <a:lnTo>
                    <a:pt x="608" y="2"/>
                  </a:lnTo>
                  <a:lnTo>
                    <a:pt x="608" y="3"/>
                  </a:lnTo>
                  <a:lnTo>
                    <a:pt x="609" y="4"/>
                  </a:lnTo>
                  <a:lnTo>
                    <a:pt x="611" y="3"/>
                  </a:lnTo>
                  <a:lnTo>
                    <a:pt x="610" y="3"/>
                  </a:lnTo>
                  <a:lnTo>
                    <a:pt x="609" y="2"/>
                  </a:lnTo>
                  <a:lnTo>
                    <a:pt x="611" y="2"/>
                  </a:lnTo>
                  <a:lnTo>
                    <a:pt x="611" y="0"/>
                  </a:lnTo>
                  <a:lnTo>
                    <a:pt x="612" y="0"/>
                  </a:lnTo>
                  <a:lnTo>
                    <a:pt x="613" y="1"/>
                  </a:lnTo>
                  <a:lnTo>
                    <a:pt x="608" y="7"/>
                  </a:lnTo>
                  <a:lnTo>
                    <a:pt x="608" y="8"/>
                  </a:lnTo>
                  <a:lnTo>
                    <a:pt x="606" y="11"/>
                  </a:lnTo>
                  <a:lnTo>
                    <a:pt x="606" y="13"/>
                  </a:lnTo>
                  <a:lnTo>
                    <a:pt x="603" y="16"/>
                  </a:lnTo>
                  <a:lnTo>
                    <a:pt x="602" y="17"/>
                  </a:lnTo>
                  <a:lnTo>
                    <a:pt x="602" y="15"/>
                  </a:lnTo>
                  <a:lnTo>
                    <a:pt x="603" y="15"/>
                  </a:lnTo>
                  <a:lnTo>
                    <a:pt x="603" y="15"/>
                  </a:lnTo>
                  <a:lnTo>
                    <a:pt x="602" y="14"/>
                  </a:lnTo>
                  <a:lnTo>
                    <a:pt x="602" y="14"/>
                  </a:lnTo>
                  <a:lnTo>
                    <a:pt x="603" y="14"/>
                  </a:lnTo>
                  <a:lnTo>
                    <a:pt x="603" y="13"/>
                  </a:lnTo>
                  <a:lnTo>
                    <a:pt x="602" y="12"/>
                  </a:lnTo>
                  <a:lnTo>
                    <a:pt x="601" y="12"/>
                  </a:lnTo>
                  <a:lnTo>
                    <a:pt x="600" y="12"/>
                  </a:lnTo>
                  <a:lnTo>
                    <a:pt x="599" y="12"/>
                  </a:lnTo>
                  <a:lnTo>
                    <a:pt x="597" y="12"/>
                  </a:lnTo>
                  <a:lnTo>
                    <a:pt x="595" y="14"/>
                  </a:lnTo>
                  <a:lnTo>
                    <a:pt x="595" y="14"/>
                  </a:lnTo>
                  <a:lnTo>
                    <a:pt x="596" y="15"/>
                  </a:lnTo>
                  <a:lnTo>
                    <a:pt x="598" y="14"/>
                  </a:lnTo>
                  <a:lnTo>
                    <a:pt x="597" y="16"/>
                  </a:lnTo>
                  <a:lnTo>
                    <a:pt x="598" y="18"/>
                  </a:lnTo>
                  <a:lnTo>
                    <a:pt x="599" y="18"/>
                  </a:lnTo>
                  <a:lnTo>
                    <a:pt x="601" y="19"/>
                  </a:lnTo>
                  <a:lnTo>
                    <a:pt x="600" y="24"/>
                  </a:lnTo>
                  <a:lnTo>
                    <a:pt x="599" y="26"/>
                  </a:lnTo>
                  <a:lnTo>
                    <a:pt x="596" y="25"/>
                  </a:lnTo>
                  <a:lnTo>
                    <a:pt x="596" y="25"/>
                  </a:lnTo>
                  <a:lnTo>
                    <a:pt x="597" y="24"/>
                  </a:lnTo>
                  <a:lnTo>
                    <a:pt x="596" y="23"/>
                  </a:lnTo>
                  <a:lnTo>
                    <a:pt x="594" y="24"/>
                  </a:lnTo>
                  <a:lnTo>
                    <a:pt x="594" y="24"/>
                  </a:lnTo>
                  <a:lnTo>
                    <a:pt x="594" y="25"/>
                  </a:lnTo>
                  <a:lnTo>
                    <a:pt x="590" y="25"/>
                  </a:lnTo>
                  <a:lnTo>
                    <a:pt x="588" y="26"/>
                  </a:lnTo>
                  <a:lnTo>
                    <a:pt x="587" y="26"/>
                  </a:lnTo>
                  <a:lnTo>
                    <a:pt x="587" y="26"/>
                  </a:lnTo>
                  <a:lnTo>
                    <a:pt x="588" y="25"/>
                  </a:lnTo>
                  <a:lnTo>
                    <a:pt x="587" y="23"/>
                  </a:lnTo>
                  <a:lnTo>
                    <a:pt x="587" y="22"/>
                  </a:lnTo>
                  <a:lnTo>
                    <a:pt x="586" y="23"/>
                  </a:lnTo>
                  <a:lnTo>
                    <a:pt x="585" y="24"/>
                  </a:lnTo>
                  <a:lnTo>
                    <a:pt x="585" y="24"/>
                  </a:lnTo>
                  <a:lnTo>
                    <a:pt x="586" y="25"/>
                  </a:lnTo>
                  <a:lnTo>
                    <a:pt x="584" y="25"/>
                  </a:lnTo>
                  <a:lnTo>
                    <a:pt x="582" y="25"/>
                  </a:lnTo>
                  <a:lnTo>
                    <a:pt x="582" y="24"/>
                  </a:lnTo>
                  <a:lnTo>
                    <a:pt x="582" y="23"/>
                  </a:lnTo>
                  <a:lnTo>
                    <a:pt x="581" y="22"/>
                  </a:lnTo>
                  <a:lnTo>
                    <a:pt x="581" y="23"/>
                  </a:lnTo>
                  <a:lnTo>
                    <a:pt x="581" y="23"/>
                  </a:lnTo>
                  <a:lnTo>
                    <a:pt x="579" y="23"/>
                  </a:lnTo>
                  <a:lnTo>
                    <a:pt x="577" y="22"/>
                  </a:lnTo>
                  <a:lnTo>
                    <a:pt x="576" y="22"/>
                  </a:lnTo>
                  <a:lnTo>
                    <a:pt x="577" y="23"/>
                  </a:lnTo>
                  <a:lnTo>
                    <a:pt x="578" y="23"/>
                  </a:lnTo>
                  <a:lnTo>
                    <a:pt x="580" y="26"/>
                  </a:lnTo>
                  <a:lnTo>
                    <a:pt x="580" y="26"/>
                  </a:lnTo>
                  <a:lnTo>
                    <a:pt x="579" y="26"/>
                  </a:lnTo>
                  <a:lnTo>
                    <a:pt x="580" y="28"/>
                  </a:lnTo>
                  <a:lnTo>
                    <a:pt x="580" y="28"/>
                  </a:lnTo>
                  <a:lnTo>
                    <a:pt x="580" y="29"/>
                  </a:lnTo>
                  <a:lnTo>
                    <a:pt x="578" y="30"/>
                  </a:lnTo>
                  <a:lnTo>
                    <a:pt x="578" y="30"/>
                  </a:lnTo>
                  <a:lnTo>
                    <a:pt x="577" y="29"/>
                  </a:lnTo>
                  <a:lnTo>
                    <a:pt x="576" y="29"/>
                  </a:lnTo>
                  <a:lnTo>
                    <a:pt x="576" y="30"/>
                  </a:lnTo>
                  <a:lnTo>
                    <a:pt x="574" y="31"/>
                  </a:lnTo>
                  <a:lnTo>
                    <a:pt x="575" y="31"/>
                  </a:lnTo>
                  <a:lnTo>
                    <a:pt x="576" y="31"/>
                  </a:lnTo>
                  <a:lnTo>
                    <a:pt x="580" y="31"/>
                  </a:lnTo>
                  <a:lnTo>
                    <a:pt x="582" y="32"/>
                  </a:lnTo>
                  <a:lnTo>
                    <a:pt x="582" y="32"/>
                  </a:lnTo>
                  <a:lnTo>
                    <a:pt x="583" y="32"/>
                  </a:lnTo>
                  <a:lnTo>
                    <a:pt x="584" y="32"/>
                  </a:lnTo>
                  <a:lnTo>
                    <a:pt x="586" y="34"/>
                  </a:lnTo>
                  <a:lnTo>
                    <a:pt x="586" y="35"/>
                  </a:lnTo>
                  <a:lnTo>
                    <a:pt x="585" y="35"/>
                  </a:lnTo>
                  <a:lnTo>
                    <a:pt x="585" y="36"/>
                  </a:lnTo>
                  <a:lnTo>
                    <a:pt x="584" y="36"/>
                  </a:lnTo>
                  <a:lnTo>
                    <a:pt x="585" y="37"/>
                  </a:lnTo>
                  <a:lnTo>
                    <a:pt x="586" y="37"/>
                  </a:lnTo>
                  <a:lnTo>
                    <a:pt x="586" y="35"/>
                  </a:lnTo>
                  <a:lnTo>
                    <a:pt x="586" y="35"/>
                  </a:lnTo>
                  <a:lnTo>
                    <a:pt x="586" y="36"/>
                  </a:lnTo>
                  <a:lnTo>
                    <a:pt x="587" y="36"/>
                  </a:lnTo>
                  <a:lnTo>
                    <a:pt x="587" y="35"/>
                  </a:lnTo>
                  <a:lnTo>
                    <a:pt x="588" y="34"/>
                  </a:lnTo>
                  <a:lnTo>
                    <a:pt x="588" y="33"/>
                  </a:lnTo>
                  <a:lnTo>
                    <a:pt x="589" y="33"/>
                  </a:lnTo>
                  <a:lnTo>
                    <a:pt x="589" y="32"/>
                  </a:lnTo>
                  <a:lnTo>
                    <a:pt x="591" y="33"/>
                  </a:lnTo>
                  <a:lnTo>
                    <a:pt x="593" y="35"/>
                  </a:lnTo>
                  <a:lnTo>
                    <a:pt x="593" y="38"/>
                  </a:lnTo>
                  <a:lnTo>
                    <a:pt x="592" y="39"/>
                  </a:lnTo>
                  <a:lnTo>
                    <a:pt x="591" y="39"/>
                  </a:lnTo>
                  <a:lnTo>
                    <a:pt x="589" y="39"/>
                  </a:lnTo>
                  <a:lnTo>
                    <a:pt x="588" y="40"/>
                  </a:lnTo>
                  <a:lnTo>
                    <a:pt x="588" y="40"/>
                  </a:lnTo>
                  <a:lnTo>
                    <a:pt x="586" y="41"/>
                  </a:lnTo>
                  <a:lnTo>
                    <a:pt x="585" y="41"/>
                  </a:lnTo>
                  <a:lnTo>
                    <a:pt x="587" y="41"/>
                  </a:lnTo>
                  <a:lnTo>
                    <a:pt x="586" y="42"/>
                  </a:lnTo>
                  <a:lnTo>
                    <a:pt x="587" y="42"/>
                  </a:lnTo>
                  <a:lnTo>
                    <a:pt x="587" y="43"/>
                  </a:lnTo>
                  <a:lnTo>
                    <a:pt x="587" y="44"/>
                  </a:lnTo>
                  <a:lnTo>
                    <a:pt x="588" y="45"/>
                  </a:lnTo>
                  <a:lnTo>
                    <a:pt x="588" y="45"/>
                  </a:lnTo>
                  <a:lnTo>
                    <a:pt x="588" y="44"/>
                  </a:lnTo>
                  <a:lnTo>
                    <a:pt x="588" y="43"/>
                  </a:lnTo>
                  <a:lnTo>
                    <a:pt x="591" y="42"/>
                  </a:lnTo>
                  <a:lnTo>
                    <a:pt x="592" y="43"/>
                  </a:lnTo>
                  <a:lnTo>
                    <a:pt x="593" y="44"/>
                  </a:lnTo>
                  <a:lnTo>
                    <a:pt x="594" y="44"/>
                  </a:lnTo>
                  <a:lnTo>
                    <a:pt x="596" y="45"/>
                  </a:lnTo>
                  <a:lnTo>
                    <a:pt x="596" y="46"/>
                  </a:lnTo>
                  <a:lnTo>
                    <a:pt x="595" y="45"/>
                  </a:lnTo>
                  <a:lnTo>
                    <a:pt x="594" y="47"/>
                  </a:lnTo>
                  <a:lnTo>
                    <a:pt x="594" y="47"/>
                  </a:lnTo>
                  <a:lnTo>
                    <a:pt x="595" y="46"/>
                  </a:lnTo>
                  <a:lnTo>
                    <a:pt x="598" y="48"/>
                  </a:lnTo>
                  <a:lnTo>
                    <a:pt x="597" y="49"/>
                  </a:lnTo>
                  <a:lnTo>
                    <a:pt x="599" y="49"/>
                  </a:lnTo>
                  <a:lnTo>
                    <a:pt x="599" y="49"/>
                  </a:lnTo>
                  <a:lnTo>
                    <a:pt x="598" y="50"/>
                  </a:lnTo>
                  <a:lnTo>
                    <a:pt x="599" y="51"/>
                  </a:lnTo>
                  <a:lnTo>
                    <a:pt x="598" y="51"/>
                  </a:lnTo>
                  <a:lnTo>
                    <a:pt x="599" y="51"/>
                  </a:lnTo>
                  <a:lnTo>
                    <a:pt x="600" y="50"/>
                  </a:lnTo>
                  <a:lnTo>
                    <a:pt x="601" y="50"/>
                  </a:lnTo>
                  <a:lnTo>
                    <a:pt x="601" y="49"/>
                  </a:lnTo>
                  <a:lnTo>
                    <a:pt x="601" y="48"/>
                  </a:lnTo>
                  <a:lnTo>
                    <a:pt x="602" y="49"/>
                  </a:lnTo>
                  <a:lnTo>
                    <a:pt x="603" y="49"/>
                  </a:lnTo>
                  <a:lnTo>
                    <a:pt x="603" y="49"/>
                  </a:lnTo>
                  <a:lnTo>
                    <a:pt x="603" y="49"/>
                  </a:lnTo>
                  <a:lnTo>
                    <a:pt x="605" y="50"/>
                  </a:lnTo>
                  <a:lnTo>
                    <a:pt x="605" y="51"/>
                  </a:lnTo>
                  <a:lnTo>
                    <a:pt x="605" y="52"/>
                  </a:lnTo>
                  <a:lnTo>
                    <a:pt x="605" y="52"/>
                  </a:lnTo>
                  <a:lnTo>
                    <a:pt x="604" y="53"/>
                  </a:lnTo>
                  <a:lnTo>
                    <a:pt x="604" y="54"/>
                  </a:lnTo>
                  <a:lnTo>
                    <a:pt x="603" y="54"/>
                  </a:lnTo>
                  <a:lnTo>
                    <a:pt x="602" y="56"/>
                  </a:lnTo>
                  <a:lnTo>
                    <a:pt x="601" y="57"/>
                  </a:lnTo>
                  <a:lnTo>
                    <a:pt x="600" y="55"/>
                  </a:lnTo>
                  <a:lnTo>
                    <a:pt x="599" y="55"/>
                  </a:lnTo>
                  <a:lnTo>
                    <a:pt x="595" y="55"/>
                  </a:lnTo>
                  <a:lnTo>
                    <a:pt x="593" y="56"/>
                  </a:lnTo>
                  <a:lnTo>
                    <a:pt x="590" y="56"/>
                  </a:lnTo>
                  <a:lnTo>
                    <a:pt x="589" y="55"/>
                  </a:lnTo>
                  <a:lnTo>
                    <a:pt x="591" y="56"/>
                  </a:lnTo>
                  <a:lnTo>
                    <a:pt x="591" y="55"/>
                  </a:lnTo>
                  <a:lnTo>
                    <a:pt x="590" y="55"/>
                  </a:lnTo>
                  <a:lnTo>
                    <a:pt x="589" y="55"/>
                  </a:lnTo>
                  <a:lnTo>
                    <a:pt x="588" y="52"/>
                  </a:lnTo>
                  <a:lnTo>
                    <a:pt x="586" y="52"/>
                  </a:lnTo>
                  <a:lnTo>
                    <a:pt x="588" y="54"/>
                  </a:lnTo>
                  <a:lnTo>
                    <a:pt x="587" y="55"/>
                  </a:lnTo>
                  <a:lnTo>
                    <a:pt x="588" y="56"/>
                  </a:lnTo>
                  <a:lnTo>
                    <a:pt x="587" y="57"/>
                  </a:lnTo>
                  <a:lnTo>
                    <a:pt x="589" y="58"/>
                  </a:lnTo>
                  <a:lnTo>
                    <a:pt x="591" y="58"/>
                  </a:lnTo>
                  <a:lnTo>
                    <a:pt x="595" y="58"/>
                  </a:lnTo>
                  <a:lnTo>
                    <a:pt x="596" y="59"/>
                  </a:lnTo>
                  <a:lnTo>
                    <a:pt x="596" y="60"/>
                  </a:lnTo>
                  <a:lnTo>
                    <a:pt x="593" y="61"/>
                  </a:lnTo>
                  <a:lnTo>
                    <a:pt x="593" y="61"/>
                  </a:lnTo>
                  <a:lnTo>
                    <a:pt x="595" y="61"/>
                  </a:lnTo>
                  <a:lnTo>
                    <a:pt x="594" y="62"/>
                  </a:lnTo>
                  <a:lnTo>
                    <a:pt x="592" y="61"/>
                  </a:lnTo>
                  <a:lnTo>
                    <a:pt x="592" y="62"/>
                  </a:lnTo>
                  <a:lnTo>
                    <a:pt x="593" y="62"/>
                  </a:lnTo>
                  <a:lnTo>
                    <a:pt x="592" y="62"/>
                  </a:lnTo>
                  <a:lnTo>
                    <a:pt x="592" y="62"/>
                  </a:lnTo>
                  <a:lnTo>
                    <a:pt x="592" y="63"/>
                  </a:lnTo>
                  <a:lnTo>
                    <a:pt x="592" y="63"/>
                  </a:lnTo>
                  <a:lnTo>
                    <a:pt x="594" y="63"/>
                  </a:lnTo>
                  <a:lnTo>
                    <a:pt x="596" y="64"/>
                  </a:lnTo>
                  <a:lnTo>
                    <a:pt x="596" y="66"/>
                  </a:lnTo>
                  <a:lnTo>
                    <a:pt x="595" y="67"/>
                  </a:lnTo>
                  <a:lnTo>
                    <a:pt x="596" y="69"/>
                  </a:lnTo>
                  <a:lnTo>
                    <a:pt x="596" y="70"/>
                  </a:lnTo>
                  <a:lnTo>
                    <a:pt x="597" y="70"/>
                  </a:lnTo>
                  <a:lnTo>
                    <a:pt x="598" y="68"/>
                  </a:lnTo>
                  <a:lnTo>
                    <a:pt x="601" y="68"/>
                  </a:lnTo>
                  <a:lnTo>
                    <a:pt x="602" y="67"/>
                  </a:lnTo>
                  <a:lnTo>
                    <a:pt x="604" y="66"/>
                  </a:lnTo>
                  <a:lnTo>
                    <a:pt x="604" y="66"/>
                  </a:lnTo>
                  <a:lnTo>
                    <a:pt x="603" y="66"/>
                  </a:lnTo>
                  <a:lnTo>
                    <a:pt x="603" y="66"/>
                  </a:lnTo>
                  <a:lnTo>
                    <a:pt x="605" y="64"/>
                  </a:lnTo>
                  <a:lnTo>
                    <a:pt x="606" y="60"/>
                  </a:lnTo>
                  <a:lnTo>
                    <a:pt x="607" y="58"/>
                  </a:lnTo>
                  <a:lnTo>
                    <a:pt x="608" y="58"/>
                  </a:lnTo>
                  <a:lnTo>
                    <a:pt x="607" y="67"/>
                  </a:lnTo>
                  <a:lnTo>
                    <a:pt x="607" y="70"/>
                  </a:lnTo>
                  <a:lnTo>
                    <a:pt x="608" y="75"/>
                  </a:lnTo>
                  <a:lnTo>
                    <a:pt x="609" y="80"/>
                  </a:lnTo>
                  <a:lnTo>
                    <a:pt x="613" y="87"/>
                  </a:lnTo>
                  <a:lnTo>
                    <a:pt x="616" y="91"/>
                  </a:lnTo>
                  <a:lnTo>
                    <a:pt x="619" y="95"/>
                  </a:lnTo>
                  <a:lnTo>
                    <a:pt x="632" y="107"/>
                  </a:lnTo>
                  <a:lnTo>
                    <a:pt x="635" y="112"/>
                  </a:lnTo>
                  <a:lnTo>
                    <a:pt x="639" y="115"/>
                  </a:lnTo>
                  <a:lnTo>
                    <a:pt x="650" y="122"/>
                  </a:lnTo>
                  <a:lnTo>
                    <a:pt x="652" y="124"/>
                  </a:lnTo>
                  <a:lnTo>
                    <a:pt x="652" y="127"/>
                  </a:lnTo>
                  <a:lnTo>
                    <a:pt x="654" y="130"/>
                  </a:lnTo>
                  <a:lnTo>
                    <a:pt x="655" y="131"/>
                  </a:lnTo>
                  <a:lnTo>
                    <a:pt x="657" y="132"/>
                  </a:lnTo>
                  <a:lnTo>
                    <a:pt x="657" y="133"/>
                  </a:lnTo>
                  <a:lnTo>
                    <a:pt x="658" y="133"/>
                  </a:lnTo>
                  <a:lnTo>
                    <a:pt x="657" y="134"/>
                  </a:lnTo>
                  <a:lnTo>
                    <a:pt x="657" y="135"/>
                  </a:lnTo>
                  <a:lnTo>
                    <a:pt x="658" y="135"/>
                  </a:lnTo>
                  <a:lnTo>
                    <a:pt x="657" y="136"/>
                  </a:lnTo>
                  <a:lnTo>
                    <a:pt x="657" y="139"/>
                  </a:lnTo>
                  <a:lnTo>
                    <a:pt x="656" y="146"/>
                  </a:lnTo>
                  <a:lnTo>
                    <a:pt x="656" y="147"/>
                  </a:lnTo>
                  <a:lnTo>
                    <a:pt x="656" y="147"/>
                  </a:lnTo>
                  <a:lnTo>
                    <a:pt x="656" y="147"/>
                  </a:lnTo>
                  <a:lnTo>
                    <a:pt x="656" y="148"/>
                  </a:lnTo>
                  <a:lnTo>
                    <a:pt x="658" y="148"/>
                  </a:lnTo>
                  <a:lnTo>
                    <a:pt x="658" y="149"/>
                  </a:lnTo>
                  <a:lnTo>
                    <a:pt x="660" y="149"/>
                  </a:lnTo>
                  <a:lnTo>
                    <a:pt x="661" y="151"/>
                  </a:lnTo>
                  <a:lnTo>
                    <a:pt x="660" y="153"/>
                  </a:lnTo>
                  <a:lnTo>
                    <a:pt x="658" y="158"/>
                  </a:lnTo>
                  <a:lnTo>
                    <a:pt x="660" y="161"/>
                  </a:lnTo>
                  <a:lnTo>
                    <a:pt x="661" y="161"/>
                  </a:lnTo>
                  <a:lnTo>
                    <a:pt x="660" y="163"/>
                  </a:lnTo>
                  <a:lnTo>
                    <a:pt x="661" y="164"/>
                  </a:lnTo>
                  <a:lnTo>
                    <a:pt x="661" y="168"/>
                  </a:lnTo>
                  <a:lnTo>
                    <a:pt x="662" y="170"/>
                  </a:lnTo>
                  <a:lnTo>
                    <a:pt x="663" y="170"/>
                  </a:lnTo>
                  <a:lnTo>
                    <a:pt x="664" y="173"/>
                  </a:lnTo>
                  <a:lnTo>
                    <a:pt x="665" y="173"/>
                  </a:lnTo>
                  <a:lnTo>
                    <a:pt x="666" y="175"/>
                  </a:lnTo>
                  <a:lnTo>
                    <a:pt x="666" y="176"/>
                  </a:lnTo>
                  <a:lnTo>
                    <a:pt x="667" y="181"/>
                  </a:lnTo>
                  <a:lnTo>
                    <a:pt x="668" y="183"/>
                  </a:lnTo>
                  <a:lnTo>
                    <a:pt x="672" y="185"/>
                  </a:lnTo>
                  <a:lnTo>
                    <a:pt x="672" y="186"/>
                  </a:lnTo>
                  <a:lnTo>
                    <a:pt x="670" y="190"/>
                  </a:lnTo>
                  <a:lnTo>
                    <a:pt x="671" y="191"/>
                  </a:lnTo>
                  <a:lnTo>
                    <a:pt x="672" y="191"/>
                  </a:lnTo>
                  <a:lnTo>
                    <a:pt x="672" y="192"/>
                  </a:lnTo>
                  <a:lnTo>
                    <a:pt x="670" y="195"/>
                  </a:lnTo>
                  <a:lnTo>
                    <a:pt x="669" y="197"/>
                  </a:lnTo>
                  <a:lnTo>
                    <a:pt x="670" y="198"/>
                  </a:lnTo>
                  <a:lnTo>
                    <a:pt x="671" y="199"/>
                  </a:lnTo>
                  <a:lnTo>
                    <a:pt x="672" y="199"/>
                  </a:lnTo>
                  <a:lnTo>
                    <a:pt x="673" y="199"/>
                  </a:lnTo>
                  <a:lnTo>
                    <a:pt x="674" y="202"/>
                  </a:lnTo>
                  <a:lnTo>
                    <a:pt x="672" y="208"/>
                  </a:lnTo>
                  <a:lnTo>
                    <a:pt x="673" y="210"/>
                  </a:lnTo>
                  <a:lnTo>
                    <a:pt x="673" y="212"/>
                  </a:lnTo>
                  <a:lnTo>
                    <a:pt x="674" y="215"/>
                  </a:lnTo>
                  <a:lnTo>
                    <a:pt x="676" y="220"/>
                  </a:lnTo>
                  <a:lnTo>
                    <a:pt x="676" y="224"/>
                  </a:lnTo>
                  <a:lnTo>
                    <a:pt x="676" y="227"/>
                  </a:lnTo>
                  <a:lnTo>
                    <a:pt x="676" y="228"/>
                  </a:lnTo>
                  <a:lnTo>
                    <a:pt x="676" y="229"/>
                  </a:lnTo>
                  <a:lnTo>
                    <a:pt x="676" y="230"/>
                  </a:lnTo>
                  <a:lnTo>
                    <a:pt x="676" y="231"/>
                  </a:lnTo>
                  <a:lnTo>
                    <a:pt x="676" y="231"/>
                  </a:lnTo>
                  <a:lnTo>
                    <a:pt x="676" y="233"/>
                  </a:lnTo>
                  <a:lnTo>
                    <a:pt x="675" y="239"/>
                  </a:lnTo>
                  <a:lnTo>
                    <a:pt x="676" y="239"/>
                  </a:lnTo>
                  <a:lnTo>
                    <a:pt x="677" y="240"/>
                  </a:lnTo>
                  <a:lnTo>
                    <a:pt x="677" y="240"/>
                  </a:lnTo>
                  <a:lnTo>
                    <a:pt x="677" y="240"/>
                  </a:lnTo>
                  <a:lnTo>
                    <a:pt x="678" y="240"/>
                  </a:lnTo>
                  <a:lnTo>
                    <a:pt x="677" y="241"/>
                  </a:lnTo>
                  <a:lnTo>
                    <a:pt x="678" y="241"/>
                  </a:lnTo>
                  <a:lnTo>
                    <a:pt x="677" y="242"/>
                  </a:lnTo>
                  <a:lnTo>
                    <a:pt x="677" y="243"/>
                  </a:lnTo>
                  <a:lnTo>
                    <a:pt x="676" y="242"/>
                  </a:lnTo>
                  <a:lnTo>
                    <a:pt x="676" y="243"/>
                  </a:lnTo>
                  <a:lnTo>
                    <a:pt x="678" y="244"/>
                  </a:lnTo>
                  <a:lnTo>
                    <a:pt x="677" y="244"/>
                  </a:lnTo>
                  <a:lnTo>
                    <a:pt x="678" y="244"/>
                  </a:lnTo>
                  <a:lnTo>
                    <a:pt x="678" y="244"/>
                  </a:lnTo>
                  <a:lnTo>
                    <a:pt x="678" y="244"/>
                  </a:lnTo>
                  <a:lnTo>
                    <a:pt x="678" y="245"/>
                  </a:lnTo>
                  <a:lnTo>
                    <a:pt x="677" y="246"/>
                  </a:lnTo>
                  <a:lnTo>
                    <a:pt x="679" y="245"/>
                  </a:lnTo>
                  <a:lnTo>
                    <a:pt x="679" y="246"/>
                  </a:lnTo>
                  <a:lnTo>
                    <a:pt x="679" y="246"/>
                  </a:lnTo>
                  <a:lnTo>
                    <a:pt x="680" y="246"/>
                  </a:lnTo>
                  <a:lnTo>
                    <a:pt x="681" y="246"/>
                  </a:lnTo>
                  <a:lnTo>
                    <a:pt x="681" y="246"/>
                  </a:lnTo>
                  <a:lnTo>
                    <a:pt x="682" y="244"/>
                  </a:lnTo>
                  <a:lnTo>
                    <a:pt x="682" y="244"/>
                  </a:lnTo>
                  <a:lnTo>
                    <a:pt x="680" y="244"/>
                  </a:lnTo>
                  <a:lnTo>
                    <a:pt x="680" y="244"/>
                  </a:lnTo>
                  <a:lnTo>
                    <a:pt x="684" y="242"/>
                  </a:lnTo>
                  <a:lnTo>
                    <a:pt x="684" y="242"/>
                  </a:lnTo>
                  <a:lnTo>
                    <a:pt x="682" y="243"/>
                  </a:lnTo>
                  <a:lnTo>
                    <a:pt x="682" y="244"/>
                  </a:lnTo>
                  <a:lnTo>
                    <a:pt x="684" y="244"/>
                  </a:lnTo>
                  <a:lnTo>
                    <a:pt x="684" y="243"/>
                  </a:lnTo>
                  <a:lnTo>
                    <a:pt x="687" y="243"/>
                  </a:lnTo>
                  <a:lnTo>
                    <a:pt x="687" y="244"/>
                  </a:lnTo>
                  <a:lnTo>
                    <a:pt x="689" y="244"/>
                  </a:lnTo>
                  <a:lnTo>
                    <a:pt x="689" y="246"/>
                  </a:lnTo>
                  <a:lnTo>
                    <a:pt x="690" y="245"/>
                  </a:lnTo>
                  <a:lnTo>
                    <a:pt x="690" y="244"/>
                  </a:lnTo>
                  <a:lnTo>
                    <a:pt x="691" y="245"/>
                  </a:lnTo>
                  <a:lnTo>
                    <a:pt x="691" y="244"/>
                  </a:lnTo>
                  <a:lnTo>
                    <a:pt x="692" y="244"/>
                  </a:lnTo>
                  <a:lnTo>
                    <a:pt x="692" y="244"/>
                  </a:lnTo>
                  <a:lnTo>
                    <a:pt x="692" y="243"/>
                  </a:lnTo>
                  <a:lnTo>
                    <a:pt x="693" y="244"/>
                  </a:lnTo>
                  <a:lnTo>
                    <a:pt x="694" y="243"/>
                  </a:lnTo>
                  <a:lnTo>
                    <a:pt x="695" y="243"/>
                  </a:lnTo>
                  <a:lnTo>
                    <a:pt x="696" y="244"/>
                  </a:lnTo>
                  <a:lnTo>
                    <a:pt x="696" y="245"/>
                  </a:lnTo>
                  <a:lnTo>
                    <a:pt x="697" y="243"/>
                  </a:lnTo>
                  <a:lnTo>
                    <a:pt x="698" y="241"/>
                  </a:lnTo>
                  <a:lnTo>
                    <a:pt x="699" y="242"/>
                  </a:lnTo>
                  <a:lnTo>
                    <a:pt x="700" y="241"/>
                  </a:lnTo>
                  <a:lnTo>
                    <a:pt x="700" y="241"/>
                  </a:lnTo>
                  <a:lnTo>
                    <a:pt x="701" y="241"/>
                  </a:lnTo>
                  <a:lnTo>
                    <a:pt x="703" y="241"/>
                  </a:lnTo>
                  <a:lnTo>
                    <a:pt x="701" y="240"/>
                  </a:lnTo>
                  <a:lnTo>
                    <a:pt x="701" y="239"/>
                  </a:lnTo>
                  <a:lnTo>
                    <a:pt x="703" y="239"/>
                  </a:lnTo>
                  <a:lnTo>
                    <a:pt x="704" y="239"/>
                  </a:lnTo>
                  <a:lnTo>
                    <a:pt x="703" y="239"/>
                  </a:lnTo>
                  <a:lnTo>
                    <a:pt x="701" y="238"/>
                  </a:lnTo>
                  <a:lnTo>
                    <a:pt x="702" y="237"/>
                  </a:lnTo>
                  <a:lnTo>
                    <a:pt x="705" y="235"/>
                  </a:lnTo>
                  <a:lnTo>
                    <a:pt x="711" y="233"/>
                  </a:lnTo>
                  <a:lnTo>
                    <a:pt x="711" y="232"/>
                  </a:lnTo>
                  <a:lnTo>
                    <a:pt x="712" y="232"/>
                  </a:lnTo>
                  <a:lnTo>
                    <a:pt x="712" y="231"/>
                  </a:lnTo>
                  <a:lnTo>
                    <a:pt x="712" y="230"/>
                  </a:lnTo>
                  <a:lnTo>
                    <a:pt x="710" y="227"/>
                  </a:lnTo>
                  <a:lnTo>
                    <a:pt x="711" y="227"/>
                  </a:lnTo>
                  <a:lnTo>
                    <a:pt x="712" y="225"/>
                  </a:lnTo>
                  <a:lnTo>
                    <a:pt x="714" y="225"/>
                  </a:lnTo>
                  <a:lnTo>
                    <a:pt x="714" y="224"/>
                  </a:lnTo>
                  <a:lnTo>
                    <a:pt x="715" y="224"/>
                  </a:lnTo>
                  <a:lnTo>
                    <a:pt x="715" y="222"/>
                  </a:lnTo>
                  <a:lnTo>
                    <a:pt x="717" y="221"/>
                  </a:lnTo>
                  <a:lnTo>
                    <a:pt x="721" y="222"/>
                  </a:lnTo>
                  <a:lnTo>
                    <a:pt x="723" y="222"/>
                  </a:lnTo>
                  <a:lnTo>
                    <a:pt x="724" y="223"/>
                  </a:lnTo>
                  <a:lnTo>
                    <a:pt x="726" y="225"/>
                  </a:lnTo>
                  <a:lnTo>
                    <a:pt x="725" y="228"/>
                  </a:lnTo>
                  <a:lnTo>
                    <a:pt x="727" y="230"/>
                  </a:lnTo>
                  <a:lnTo>
                    <a:pt x="727" y="232"/>
                  </a:lnTo>
                  <a:lnTo>
                    <a:pt x="730" y="235"/>
                  </a:lnTo>
                  <a:lnTo>
                    <a:pt x="732" y="239"/>
                  </a:lnTo>
                  <a:lnTo>
                    <a:pt x="734" y="244"/>
                  </a:lnTo>
                  <a:lnTo>
                    <a:pt x="734" y="246"/>
                  </a:lnTo>
                  <a:lnTo>
                    <a:pt x="736" y="245"/>
                  </a:lnTo>
                  <a:lnTo>
                    <a:pt x="735" y="244"/>
                  </a:lnTo>
                  <a:lnTo>
                    <a:pt x="737" y="244"/>
                  </a:lnTo>
                  <a:lnTo>
                    <a:pt x="736" y="243"/>
                  </a:lnTo>
                  <a:lnTo>
                    <a:pt x="737" y="242"/>
                  </a:lnTo>
                  <a:lnTo>
                    <a:pt x="737" y="241"/>
                  </a:lnTo>
                  <a:lnTo>
                    <a:pt x="737" y="240"/>
                  </a:lnTo>
                  <a:lnTo>
                    <a:pt x="738" y="240"/>
                  </a:lnTo>
                  <a:lnTo>
                    <a:pt x="739" y="239"/>
                  </a:lnTo>
                  <a:lnTo>
                    <a:pt x="740" y="237"/>
                  </a:lnTo>
                  <a:lnTo>
                    <a:pt x="740" y="236"/>
                  </a:lnTo>
                  <a:lnTo>
                    <a:pt x="740" y="236"/>
                  </a:lnTo>
                  <a:lnTo>
                    <a:pt x="740" y="236"/>
                  </a:lnTo>
                  <a:lnTo>
                    <a:pt x="739" y="235"/>
                  </a:lnTo>
                  <a:lnTo>
                    <a:pt x="739" y="234"/>
                  </a:lnTo>
                  <a:lnTo>
                    <a:pt x="741" y="234"/>
                  </a:lnTo>
                  <a:lnTo>
                    <a:pt x="740" y="234"/>
                  </a:lnTo>
                  <a:lnTo>
                    <a:pt x="740" y="233"/>
                  </a:lnTo>
                  <a:lnTo>
                    <a:pt x="741" y="233"/>
                  </a:lnTo>
                  <a:lnTo>
                    <a:pt x="741" y="232"/>
                  </a:lnTo>
                  <a:lnTo>
                    <a:pt x="741" y="232"/>
                  </a:lnTo>
                  <a:lnTo>
                    <a:pt x="741" y="231"/>
                  </a:lnTo>
                  <a:lnTo>
                    <a:pt x="742" y="230"/>
                  </a:lnTo>
                  <a:lnTo>
                    <a:pt x="742" y="230"/>
                  </a:lnTo>
                  <a:lnTo>
                    <a:pt x="741" y="229"/>
                  </a:lnTo>
                  <a:lnTo>
                    <a:pt x="741" y="227"/>
                  </a:lnTo>
                  <a:lnTo>
                    <a:pt x="740" y="225"/>
                  </a:lnTo>
                  <a:lnTo>
                    <a:pt x="741" y="226"/>
                  </a:lnTo>
                  <a:lnTo>
                    <a:pt x="742" y="229"/>
                  </a:lnTo>
                  <a:lnTo>
                    <a:pt x="742" y="232"/>
                  </a:lnTo>
                  <a:lnTo>
                    <a:pt x="739" y="240"/>
                  </a:lnTo>
                  <a:lnTo>
                    <a:pt x="737" y="249"/>
                  </a:lnTo>
                  <a:lnTo>
                    <a:pt x="738" y="250"/>
                  </a:lnTo>
                  <a:lnTo>
                    <a:pt x="737" y="251"/>
                  </a:lnTo>
                  <a:lnTo>
                    <a:pt x="737" y="253"/>
                  </a:lnTo>
                  <a:lnTo>
                    <a:pt x="739" y="255"/>
                  </a:lnTo>
                  <a:lnTo>
                    <a:pt x="739" y="259"/>
                  </a:lnTo>
                  <a:lnTo>
                    <a:pt x="740" y="261"/>
                  </a:lnTo>
                  <a:lnTo>
                    <a:pt x="741" y="265"/>
                  </a:lnTo>
                  <a:lnTo>
                    <a:pt x="741" y="265"/>
                  </a:lnTo>
                  <a:lnTo>
                    <a:pt x="741" y="274"/>
                  </a:lnTo>
                  <a:lnTo>
                    <a:pt x="740" y="283"/>
                  </a:lnTo>
                  <a:lnTo>
                    <a:pt x="740" y="284"/>
                  </a:lnTo>
                  <a:lnTo>
                    <a:pt x="739" y="293"/>
                  </a:lnTo>
                  <a:lnTo>
                    <a:pt x="736" y="299"/>
                  </a:lnTo>
                  <a:lnTo>
                    <a:pt x="735" y="301"/>
                  </a:lnTo>
                  <a:lnTo>
                    <a:pt x="731" y="310"/>
                  </a:lnTo>
                  <a:lnTo>
                    <a:pt x="729" y="316"/>
                  </a:lnTo>
                  <a:lnTo>
                    <a:pt x="729" y="319"/>
                  </a:lnTo>
                  <a:lnTo>
                    <a:pt x="730" y="319"/>
                  </a:lnTo>
                  <a:lnTo>
                    <a:pt x="730" y="323"/>
                  </a:lnTo>
                  <a:lnTo>
                    <a:pt x="731" y="325"/>
                  </a:lnTo>
                  <a:lnTo>
                    <a:pt x="731" y="327"/>
                  </a:lnTo>
                  <a:lnTo>
                    <a:pt x="732" y="328"/>
                  </a:lnTo>
                  <a:lnTo>
                    <a:pt x="732" y="331"/>
                  </a:lnTo>
                  <a:lnTo>
                    <a:pt x="733" y="334"/>
                  </a:lnTo>
                  <a:lnTo>
                    <a:pt x="733" y="337"/>
                  </a:lnTo>
                  <a:lnTo>
                    <a:pt x="732" y="341"/>
                  </a:lnTo>
                  <a:lnTo>
                    <a:pt x="732" y="343"/>
                  </a:lnTo>
                  <a:lnTo>
                    <a:pt x="732" y="350"/>
                  </a:lnTo>
                  <a:lnTo>
                    <a:pt x="732" y="352"/>
                  </a:lnTo>
                  <a:lnTo>
                    <a:pt x="732" y="355"/>
                  </a:lnTo>
                  <a:lnTo>
                    <a:pt x="733" y="361"/>
                  </a:lnTo>
                  <a:lnTo>
                    <a:pt x="733" y="363"/>
                  </a:lnTo>
                  <a:lnTo>
                    <a:pt x="735" y="368"/>
                  </a:lnTo>
                  <a:lnTo>
                    <a:pt x="737" y="370"/>
                  </a:lnTo>
                  <a:lnTo>
                    <a:pt x="737" y="371"/>
                  </a:lnTo>
                  <a:lnTo>
                    <a:pt x="740" y="374"/>
                  </a:lnTo>
                  <a:lnTo>
                    <a:pt x="740" y="375"/>
                  </a:lnTo>
                  <a:lnTo>
                    <a:pt x="742" y="377"/>
                  </a:lnTo>
                  <a:lnTo>
                    <a:pt x="741" y="378"/>
                  </a:lnTo>
                  <a:lnTo>
                    <a:pt x="742" y="380"/>
                  </a:lnTo>
                  <a:lnTo>
                    <a:pt x="742" y="381"/>
                  </a:lnTo>
                  <a:lnTo>
                    <a:pt x="742" y="382"/>
                  </a:lnTo>
                  <a:lnTo>
                    <a:pt x="742" y="382"/>
                  </a:lnTo>
                  <a:lnTo>
                    <a:pt x="746" y="382"/>
                  </a:lnTo>
                  <a:lnTo>
                    <a:pt x="749" y="384"/>
                  </a:lnTo>
                  <a:lnTo>
                    <a:pt x="751" y="383"/>
                  </a:lnTo>
                  <a:lnTo>
                    <a:pt x="752" y="385"/>
                  </a:lnTo>
                  <a:lnTo>
                    <a:pt x="752" y="384"/>
                  </a:lnTo>
                  <a:lnTo>
                    <a:pt x="752" y="383"/>
                  </a:lnTo>
                  <a:lnTo>
                    <a:pt x="749" y="382"/>
                  </a:lnTo>
                  <a:lnTo>
                    <a:pt x="747" y="379"/>
                  </a:lnTo>
                  <a:lnTo>
                    <a:pt x="746" y="379"/>
                  </a:lnTo>
                  <a:lnTo>
                    <a:pt x="744" y="377"/>
                  </a:lnTo>
                  <a:lnTo>
                    <a:pt x="743" y="376"/>
                  </a:lnTo>
                  <a:lnTo>
                    <a:pt x="743" y="375"/>
                  </a:lnTo>
                  <a:lnTo>
                    <a:pt x="742" y="375"/>
                  </a:lnTo>
                  <a:lnTo>
                    <a:pt x="742" y="374"/>
                  </a:lnTo>
                  <a:lnTo>
                    <a:pt x="742" y="374"/>
                  </a:lnTo>
                  <a:lnTo>
                    <a:pt x="746" y="378"/>
                  </a:lnTo>
                  <a:lnTo>
                    <a:pt x="748" y="380"/>
                  </a:lnTo>
                  <a:lnTo>
                    <a:pt x="751" y="380"/>
                  </a:lnTo>
                  <a:lnTo>
                    <a:pt x="752" y="381"/>
                  </a:lnTo>
                  <a:lnTo>
                    <a:pt x="757" y="381"/>
                  </a:lnTo>
                  <a:lnTo>
                    <a:pt x="758" y="382"/>
                  </a:lnTo>
                  <a:lnTo>
                    <a:pt x="760" y="382"/>
                  </a:lnTo>
                  <a:close/>
                  <a:moveTo>
                    <a:pt x="725" y="124"/>
                  </a:moveTo>
                  <a:lnTo>
                    <a:pt x="725" y="125"/>
                  </a:lnTo>
                  <a:lnTo>
                    <a:pt x="726" y="127"/>
                  </a:lnTo>
                  <a:lnTo>
                    <a:pt x="724" y="131"/>
                  </a:lnTo>
                  <a:lnTo>
                    <a:pt x="725" y="133"/>
                  </a:lnTo>
                  <a:lnTo>
                    <a:pt x="726" y="133"/>
                  </a:lnTo>
                  <a:lnTo>
                    <a:pt x="727" y="133"/>
                  </a:lnTo>
                  <a:lnTo>
                    <a:pt x="727" y="134"/>
                  </a:lnTo>
                  <a:lnTo>
                    <a:pt x="723" y="141"/>
                  </a:lnTo>
                  <a:lnTo>
                    <a:pt x="723" y="145"/>
                  </a:lnTo>
                  <a:lnTo>
                    <a:pt x="718" y="150"/>
                  </a:lnTo>
                  <a:lnTo>
                    <a:pt x="717" y="151"/>
                  </a:lnTo>
                  <a:lnTo>
                    <a:pt x="715" y="153"/>
                  </a:lnTo>
                  <a:lnTo>
                    <a:pt x="715" y="158"/>
                  </a:lnTo>
                  <a:lnTo>
                    <a:pt x="716" y="160"/>
                  </a:lnTo>
                  <a:lnTo>
                    <a:pt x="716" y="161"/>
                  </a:lnTo>
                  <a:lnTo>
                    <a:pt x="714" y="163"/>
                  </a:lnTo>
                  <a:lnTo>
                    <a:pt x="710" y="160"/>
                  </a:lnTo>
                  <a:lnTo>
                    <a:pt x="710" y="159"/>
                  </a:lnTo>
                  <a:lnTo>
                    <a:pt x="708" y="158"/>
                  </a:lnTo>
                  <a:lnTo>
                    <a:pt x="707" y="157"/>
                  </a:lnTo>
                  <a:lnTo>
                    <a:pt x="707" y="157"/>
                  </a:lnTo>
                  <a:lnTo>
                    <a:pt x="708" y="156"/>
                  </a:lnTo>
                  <a:lnTo>
                    <a:pt x="708" y="155"/>
                  </a:lnTo>
                  <a:lnTo>
                    <a:pt x="708" y="154"/>
                  </a:lnTo>
                  <a:lnTo>
                    <a:pt x="707" y="153"/>
                  </a:lnTo>
                  <a:lnTo>
                    <a:pt x="707" y="153"/>
                  </a:lnTo>
                  <a:lnTo>
                    <a:pt x="706" y="151"/>
                  </a:lnTo>
                  <a:lnTo>
                    <a:pt x="704" y="150"/>
                  </a:lnTo>
                  <a:lnTo>
                    <a:pt x="705" y="149"/>
                  </a:lnTo>
                  <a:lnTo>
                    <a:pt x="707" y="149"/>
                  </a:lnTo>
                  <a:lnTo>
                    <a:pt x="710" y="147"/>
                  </a:lnTo>
                  <a:lnTo>
                    <a:pt x="711" y="145"/>
                  </a:lnTo>
                  <a:lnTo>
                    <a:pt x="711" y="144"/>
                  </a:lnTo>
                  <a:lnTo>
                    <a:pt x="710" y="142"/>
                  </a:lnTo>
                  <a:lnTo>
                    <a:pt x="710" y="141"/>
                  </a:lnTo>
                  <a:lnTo>
                    <a:pt x="709" y="139"/>
                  </a:lnTo>
                  <a:lnTo>
                    <a:pt x="708" y="139"/>
                  </a:lnTo>
                  <a:lnTo>
                    <a:pt x="707" y="137"/>
                  </a:lnTo>
                  <a:lnTo>
                    <a:pt x="706" y="136"/>
                  </a:lnTo>
                  <a:lnTo>
                    <a:pt x="713" y="134"/>
                  </a:lnTo>
                  <a:lnTo>
                    <a:pt x="716" y="130"/>
                  </a:lnTo>
                  <a:lnTo>
                    <a:pt x="716" y="127"/>
                  </a:lnTo>
                  <a:lnTo>
                    <a:pt x="716" y="126"/>
                  </a:lnTo>
                  <a:lnTo>
                    <a:pt x="717" y="126"/>
                  </a:lnTo>
                  <a:lnTo>
                    <a:pt x="717" y="126"/>
                  </a:lnTo>
                  <a:lnTo>
                    <a:pt x="717" y="123"/>
                  </a:lnTo>
                  <a:lnTo>
                    <a:pt x="715" y="118"/>
                  </a:lnTo>
                  <a:lnTo>
                    <a:pt x="718" y="117"/>
                  </a:lnTo>
                  <a:lnTo>
                    <a:pt x="719" y="115"/>
                  </a:lnTo>
                  <a:lnTo>
                    <a:pt x="719" y="112"/>
                  </a:lnTo>
                  <a:lnTo>
                    <a:pt x="720" y="111"/>
                  </a:lnTo>
                  <a:lnTo>
                    <a:pt x="721" y="111"/>
                  </a:lnTo>
                  <a:lnTo>
                    <a:pt x="721" y="110"/>
                  </a:lnTo>
                  <a:lnTo>
                    <a:pt x="720" y="109"/>
                  </a:lnTo>
                  <a:lnTo>
                    <a:pt x="714" y="107"/>
                  </a:lnTo>
                  <a:lnTo>
                    <a:pt x="713" y="107"/>
                  </a:lnTo>
                  <a:lnTo>
                    <a:pt x="711" y="107"/>
                  </a:lnTo>
                  <a:lnTo>
                    <a:pt x="712" y="107"/>
                  </a:lnTo>
                  <a:lnTo>
                    <a:pt x="720" y="109"/>
                  </a:lnTo>
                  <a:lnTo>
                    <a:pt x="722" y="108"/>
                  </a:lnTo>
                  <a:lnTo>
                    <a:pt x="724" y="111"/>
                  </a:lnTo>
                  <a:lnTo>
                    <a:pt x="726" y="112"/>
                  </a:lnTo>
                  <a:lnTo>
                    <a:pt x="726" y="117"/>
                  </a:lnTo>
                  <a:lnTo>
                    <a:pt x="727" y="118"/>
                  </a:lnTo>
                  <a:lnTo>
                    <a:pt x="727" y="119"/>
                  </a:lnTo>
                  <a:lnTo>
                    <a:pt x="725" y="124"/>
                  </a:lnTo>
                  <a:close/>
                  <a:moveTo>
                    <a:pt x="718" y="166"/>
                  </a:moveTo>
                  <a:lnTo>
                    <a:pt x="718" y="168"/>
                  </a:lnTo>
                  <a:lnTo>
                    <a:pt x="717" y="169"/>
                  </a:lnTo>
                  <a:lnTo>
                    <a:pt x="715" y="173"/>
                  </a:lnTo>
                  <a:lnTo>
                    <a:pt x="714" y="174"/>
                  </a:lnTo>
                  <a:lnTo>
                    <a:pt x="713" y="181"/>
                  </a:lnTo>
                  <a:lnTo>
                    <a:pt x="712" y="184"/>
                  </a:lnTo>
                  <a:lnTo>
                    <a:pt x="711" y="186"/>
                  </a:lnTo>
                  <a:lnTo>
                    <a:pt x="709" y="185"/>
                  </a:lnTo>
                  <a:lnTo>
                    <a:pt x="705" y="184"/>
                  </a:lnTo>
                  <a:lnTo>
                    <a:pt x="705" y="184"/>
                  </a:lnTo>
                  <a:lnTo>
                    <a:pt x="704" y="182"/>
                  </a:lnTo>
                  <a:lnTo>
                    <a:pt x="704" y="181"/>
                  </a:lnTo>
                  <a:lnTo>
                    <a:pt x="704" y="180"/>
                  </a:lnTo>
                  <a:lnTo>
                    <a:pt x="703" y="179"/>
                  </a:lnTo>
                  <a:lnTo>
                    <a:pt x="700" y="177"/>
                  </a:lnTo>
                  <a:lnTo>
                    <a:pt x="700" y="176"/>
                  </a:lnTo>
                  <a:lnTo>
                    <a:pt x="703" y="176"/>
                  </a:lnTo>
                  <a:lnTo>
                    <a:pt x="705" y="174"/>
                  </a:lnTo>
                  <a:lnTo>
                    <a:pt x="708" y="173"/>
                  </a:lnTo>
                  <a:lnTo>
                    <a:pt x="709" y="172"/>
                  </a:lnTo>
                  <a:lnTo>
                    <a:pt x="713" y="173"/>
                  </a:lnTo>
                  <a:lnTo>
                    <a:pt x="713" y="171"/>
                  </a:lnTo>
                  <a:lnTo>
                    <a:pt x="713" y="170"/>
                  </a:lnTo>
                  <a:lnTo>
                    <a:pt x="713" y="170"/>
                  </a:lnTo>
                  <a:lnTo>
                    <a:pt x="715" y="169"/>
                  </a:lnTo>
                  <a:lnTo>
                    <a:pt x="715" y="168"/>
                  </a:lnTo>
                  <a:lnTo>
                    <a:pt x="716" y="166"/>
                  </a:lnTo>
                  <a:lnTo>
                    <a:pt x="715" y="166"/>
                  </a:lnTo>
                  <a:lnTo>
                    <a:pt x="715" y="165"/>
                  </a:lnTo>
                  <a:lnTo>
                    <a:pt x="717" y="166"/>
                  </a:lnTo>
                  <a:lnTo>
                    <a:pt x="718" y="166"/>
                  </a:lnTo>
                  <a:close/>
                  <a:moveTo>
                    <a:pt x="738" y="230"/>
                  </a:moveTo>
                  <a:lnTo>
                    <a:pt x="738" y="231"/>
                  </a:lnTo>
                  <a:lnTo>
                    <a:pt x="738" y="232"/>
                  </a:lnTo>
                  <a:lnTo>
                    <a:pt x="737" y="233"/>
                  </a:lnTo>
                  <a:lnTo>
                    <a:pt x="737" y="234"/>
                  </a:lnTo>
                  <a:lnTo>
                    <a:pt x="734" y="233"/>
                  </a:lnTo>
                  <a:lnTo>
                    <a:pt x="734" y="231"/>
                  </a:lnTo>
                  <a:lnTo>
                    <a:pt x="734" y="230"/>
                  </a:lnTo>
                  <a:lnTo>
                    <a:pt x="734" y="229"/>
                  </a:lnTo>
                  <a:lnTo>
                    <a:pt x="735" y="228"/>
                  </a:lnTo>
                  <a:lnTo>
                    <a:pt x="737" y="228"/>
                  </a:lnTo>
                  <a:lnTo>
                    <a:pt x="737" y="229"/>
                  </a:lnTo>
                  <a:lnTo>
                    <a:pt x="738" y="229"/>
                  </a:lnTo>
                  <a:lnTo>
                    <a:pt x="738" y="230"/>
                  </a:lnTo>
                  <a:lnTo>
                    <a:pt x="738" y="230"/>
                  </a:lnTo>
                  <a:close/>
                  <a:moveTo>
                    <a:pt x="707" y="195"/>
                  </a:moveTo>
                  <a:lnTo>
                    <a:pt x="707" y="197"/>
                  </a:lnTo>
                  <a:lnTo>
                    <a:pt x="708" y="199"/>
                  </a:lnTo>
                  <a:lnTo>
                    <a:pt x="706" y="198"/>
                  </a:lnTo>
                  <a:lnTo>
                    <a:pt x="704" y="199"/>
                  </a:lnTo>
                  <a:lnTo>
                    <a:pt x="703" y="199"/>
                  </a:lnTo>
                  <a:lnTo>
                    <a:pt x="703" y="197"/>
                  </a:lnTo>
                  <a:lnTo>
                    <a:pt x="704" y="196"/>
                  </a:lnTo>
                  <a:lnTo>
                    <a:pt x="705" y="195"/>
                  </a:lnTo>
                  <a:lnTo>
                    <a:pt x="706" y="195"/>
                  </a:lnTo>
                  <a:lnTo>
                    <a:pt x="707" y="195"/>
                  </a:lnTo>
                  <a:close/>
                  <a:moveTo>
                    <a:pt x="613" y="45"/>
                  </a:moveTo>
                  <a:lnTo>
                    <a:pt x="613" y="47"/>
                  </a:lnTo>
                  <a:lnTo>
                    <a:pt x="612" y="47"/>
                  </a:lnTo>
                  <a:lnTo>
                    <a:pt x="612" y="45"/>
                  </a:lnTo>
                  <a:lnTo>
                    <a:pt x="610" y="44"/>
                  </a:lnTo>
                  <a:lnTo>
                    <a:pt x="611" y="42"/>
                  </a:lnTo>
                  <a:lnTo>
                    <a:pt x="609" y="41"/>
                  </a:lnTo>
                  <a:lnTo>
                    <a:pt x="609" y="40"/>
                  </a:lnTo>
                  <a:lnTo>
                    <a:pt x="610" y="40"/>
                  </a:lnTo>
                  <a:lnTo>
                    <a:pt x="612" y="42"/>
                  </a:lnTo>
                  <a:lnTo>
                    <a:pt x="612" y="43"/>
                  </a:lnTo>
                  <a:lnTo>
                    <a:pt x="613" y="45"/>
                  </a:lnTo>
                  <a:close/>
                  <a:moveTo>
                    <a:pt x="735" y="236"/>
                  </a:moveTo>
                  <a:lnTo>
                    <a:pt x="736" y="237"/>
                  </a:lnTo>
                  <a:lnTo>
                    <a:pt x="735" y="238"/>
                  </a:lnTo>
                  <a:lnTo>
                    <a:pt x="734" y="238"/>
                  </a:lnTo>
                  <a:lnTo>
                    <a:pt x="734" y="238"/>
                  </a:lnTo>
                  <a:lnTo>
                    <a:pt x="734" y="237"/>
                  </a:lnTo>
                  <a:lnTo>
                    <a:pt x="734" y="236"/>
                  </a:lnTo>
                  <a:lnTo>
                    <a:pt x="734" y="236"/>
                  </a:lnTo>
                  <a:lnTo>
                    <a:pt x="735" y="236"/>
                  </a:lnTo>
                  <a:close/>
                  <a:moveTo>
                    <a:pt x="679" y="128"/>
                  </a:moveTo>
                  <a:lnTo>
                    <a:pt x="678" y="130"/>
                  </a:lnTo>
                  <a:lnTo>
                    <a:pt x="677" y="130"/>
                  </a:lnTo>
                  <a:lnTo>
                    <a:pt x="678" y="129"/>
                  </a:lnTo>
                  <a:lnTo>
                    <a:pt x="678" y="128"/>
                  </a:lnTo>
                  <a:lnTo>
                    <a:pt x="676" y="128"/>
                  </a:lnTo>
                  <a:lnTo>
                    <a:pt x="676" y="127"/>
                  </a:lnTo>
                  <a:lnTo>
                    <a:pt x="679" y="128"/>
                  </a:lnTo>
                  <a:close/>
                </a:path>
              </a:pathLst>
            </a:custGeom>
            <a:solidFill>
              <a:srgbClr val="F3842D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Freeform 17"/>
            <p:cNvSpPr>
              <a:spLocks noEditPoints="1"/>
            </p:cNvSpPr>
            <p:nvPr/>
          </p:nvSpPr>
          <p:spPr bwMode="auto">
            <a:xfrm>
              <a:off x="1520" y="2938"/>
              <a:ext cx="370" cy="515"/>
            </a:xfrm>
            <a:custGeom>
              <a:avLst/>
              <a:gdLst/>
              <a:ahLst/>
              <a:cxnLst>
                <a:cxn ang="0">
                  <a:pos x="263" y="285"/>
                </a:cxn>
                <a:cxn ang="0">
                  <a:pos x="251" y="319"/>
                </a:cxn>
                <a:cxn ang="0">
                  <a:pos x="239" y="316"/>
                </a:cxn>
                <a:cxn ang="0">
                  <a:pos x="179" y="337"/>
                </a:cxn>
                <a:cxn ang="0">
                  <a:pos x="176" y="350"/>
                </a:cxn>
                <a:cxn ang="0">
                  <a:pos x="164" y="366"/>
                </a:cxn>
                <a:cxn ang="0">
                  <a:pos x="210" y="357"/>
                </a:cxn>
                <a:cxn ang="0">
                  <a:pos x="239" y="385"/>
                </a:cxn>
                <a:cxn ang="0">
                  <a:pos x="292" y="402"/>
                </a:cxn>
                <a:cxn ang="0">
                  <a:pos x="298" y="380"/>
                </a:cxn>
                <a:cxn ang="0">
                  <a:pos x="304" y="379"/>
                </a:cxn>
                <a:cxn ang="0">
                  <a:pos x="309" y="369"/>
                </a:cxn>
                <a:cxn ang="0">
                  <a:pos x="309" y="368"/>
                </a:cxn>
                <a:cxn ang="0">
                  <a:pos x="318" y="379"/>
                </a:cxn>
                <a:cxn ang="0">
                  <a:pos x="313" y="418"/>
                </a:cxn>
                <a:cxn ang="0">
                  <a:pos x="307" y="448"/>
                </a:cxn>
                <a:cxn ang="0">
                  <a:pos x="304" y="485"/>
                </a:cxn>
                <a:cxn ang="0">
                  <a:pos x="300" y="498"/>
                </a:cxn>
                <a:cxn ang="0">
                  <a:pos x="298" y="510"/>
                </a:cxn>
                <a:cxn ang="0">
                  <a:pos x="301" y="512"/>
                </a:cxn>
                <a:cxn ang="0">
                  <a:pos x="126" y="514"/>
                </a:cxn>
                <a:cxn ang="0">
                  <a:pos x="120" y="513"/>
                </a:cxn>
                <a:cxn ang="0">
                  <a:pos x="113" y="513"/>
                </a:cxn>
                <a:cxn ang="0">
                  <a:pos x="107" y="512"/>
                </a:cxn>
                <a:cxn ang="0">
                  <a:pos x="100" y="511"/>
                </a:cxn>
                <a:cxn ang="0">
                  <a:pos x="93" y="510"/>
                </a:cxn>
                <a:cxn ang="0">
                  <a:pos x="87" y="511"/>
                </a:cxn>
                <a:cxn ang="0">
                  <a:pos x="84" y="513"/>
                </a:cxn>
                <a:cxn ang="0">
                  <a:pos x="78" y="515"/>
                </a:cxn>
                <a:cxn ang="0">
                  <a:pos x="71" y="513"/>
                </a:cxn>
                <a:cxn ang="0">
                  <a:pos x="66" y="511"/>
                </a:cxn>
                <a:cxn ang="0">
                  <a:pos x="65" y="473"/>
                </a:cxn>
                <a:cxn ang="0">
                  <a:pos x="53" y="386"/>
                </a:cxn>
                <a:cxn ang="0">
                  <a:pos x="13" y="339"/>
                </a:cxn>
                <a:cxn ang="0">
                  <a:pos x="18" y="238"/>
                </a:cxn>
                <a:cxn ang="0">
                  <a:pos x="14" y="8"/>
                </a:cxn>
                <a:cxn ang="0">
                  <a:pos x="44" y="0"/>
                </a:cxn>
                <a:cxn ang="0">
                  <a:pos x="74" y="3"/>
                </a:cxn>
                <a:cxn ang="0">
                  <a:pos x="86" y="5"/>
                </a:cxn>
                <a:cxn ang="0">
                  <a:pos x="110" y="10"/>
                </a:cxn>
                <a:cxn ang="0">
                  <a:pos x="128" y="8"/>
                </a:cxn>
                <a:cxn ang="0">
                  <a:pos x="153" y="13"/>
                </a:cxn>
                <a:cxn ang="0">
                  <a:pos x="177" y="25"/>
                </a:cxn>
                <a:cxn ang="0">
                  <a:pos x="207" y="30"/>
                </a:cxn>
                <a:cxn ang="0">
                  <a:pos x="241" y="38"/>
                </a:cxn>
                <a:cxn ang="0">
                  <a:pos x="247" y="62"/>
                </a:cxn>
                <a:cxn ang="0">
                  <a:pos x="260" y="71"/>
                </a:cxn>
                <a:cxn ang="0">
                  <a:pos x="272" y="83"/>
                </a:cxn>
                <a:cxn ang="0">
                  <a:pos x="284" y="94"/>
                </a:cxn>
                <a:cxn ang="0">
                  <a:pos x="289" y="104"/>
                </a:cxn>
                <a:cxn ang="0">
                  <a:pos x="304" y="108"/>
                </a:cxn>
                <a:cxn ang="0">
                  <a:pos x="306" y="130"/>
                </a:cxn>
                <a:cxn ang="0">
                  <a:pos x="309" y="135"/>
                </a:cxn>
                <a:cxn ang="0">
                  <a:pos x="313" y="138"/>
                </a:cxn>
                <a:cxn ang="0">
                  <a:pos x="306" y="142"/>
                </a:cxn>
                <a:cxn ang="0">
                  <a:pos x="309" y="155"/>
                </a:cxn>
                <a:cxn ang="0">
                  <a:pos x="315" y="168"/>
                </a:cxn>
                <a:cxn ang="0">
                  <a:pos x="333" y="172"/>
                </a:cxn>
                <a:cxn ang="0">
                  <a:pos x="327" y="179"/>
                </a:cxn>
                <a:cxn ang="0">
                  <a:pos x="331" y="189"/>
                </a:cxn>
                <a:cxn ang="0">
                  <a:pos x="374" y="209"/>
                </a:cxn>
                <a:cxn ang="0">
                  <a:pos x="243" y="316"/>
                </a:cxn>
              </a:cxnLst>
              <a:rect l="0" t="0" r="r" b="b"/>
              <a:pathLst>
                <a:path w="375" h="517">
                  <a:moveTo>
                    <a:pt x="374" y="228"/>
                  </a:moveTo>
                  <a:lnTo>
                    <a:pt x="367" y="231"/>
                  </a:lnTo>
                  <a:lnTo>
                    <a:pt x="354" y="235"/>
                  </a:lnTo>
                  <a:lnTo>
                    <a:pt x="343" y="239"/>
                  </a:lnTo>
                  <a:lnTo>
                    <a:pt x="325" y="247"/>
                  </a:lnTo>
                  <a:lnTo>
                    <a:pt x="313" y="251"/>
                  </a:lnTo>
                  <a:lnTo>
                    <a:pt x="305" y="255"/>
                  </a:lnTo>
                  <a:lnTo>
                    <a:pt x="288" y="264"/>
                  </a:lnTo>
                  <a:lnTo>
                    <a:pt x="281" y="268"/>
                  </a:lnTo>
                  <a:lnTo>
                    <a:pt x="277" y="270"/>
                  </a:lnTo>
                  <a:lnTo>
                    <a:pt x="273" y="274"/>
                  </a:lnTo>
                  <a:lnTo>
                    <a:pt x="269" y="279"/>
                  </a:lnTo>
                  <a:lnTo>
                    <a:pt x="263" y="285"/>
                  </a:lnTo>
                  <a:lnTo>
                    <a:pt x="256" y="295"/>
                  </a:lnTo>
                  <a:lnTo>
                    <a:pt x="253" y="299"/>
                  </a:lnTo>
                  <a:lnTo>
                    <a:pt x="251" y="307"/>
                  </a:lnTo>
                  <a:lnTo>
                    <a:pt x="250" y="311"/>
                  </a:lnTo>
                  <a:lnTo>
                    <a:pt x="252" y="319"/>
                  </a:lnTo>
                  <a:lnTo>
                    <a:pt x="254" y="322"/>
                  </a:lnTo>
                  <a:lnTo>
                    <a:pt x="256" y="324"/>
                  </a:lnTo>
                  <a:lnTo>
                    <a:pt x="254" y="324"/>
                  </a:lnTo>
                  <a:lnTo>
                    <a:pt x="253" y="323"/>
                  </a:lnTo>
                  <a:lnTo>
                    <a:pt x="253" y="322"/>
                  </a:lnTo>
                  <a:lnTo>
                    <a:pt x="252" y="321"/>
                  </a:lnTo>
                  <a:lnTo>
                    <a:pt x="251" y="321"/>
                  </a:lnTo>
                  <a:lnTo>
                    <a:pt x="251" y="319"/>
                  </a:lnTo>
                  <a:lnTo>
                    <a:pt x="250" y="318"/>
                  </a:lnTo>
                  <a:lnTo>
                    <a:pt x="251" y="316"/>
                  </a:lnTo>
                  <a:lnTo>
                    <a:pt x="250" y="313"/>
                  </a:lnTo>
                  <a:lnTo>
                    <a:pt x="250" y="312"/>
                  </a:lnTo>
                  <a:lnTo>
                    <a:pt x="249" y="311"/>
                  </a:lnTo>
                  <a:lnTo>
                    <a:pt x="248" y="311"/>
                  </a:lnTo>
                  <a:lnTo>
                    <a:pt x="247" y="311"/>
                  </a:lnTo>
                  <a:lnTo>
                    <a:pt x="246" y="312"/>
                  </a:lnTo>
                  <a:lnTo>
                    <a:pt x="245" y="313"/>
                  </a:lnTo>
                  <a:lnTo>
                    <a:pt x="242" y="313"/>
                  </a:lnTo>
                  <a:lnTo>
                    <a:pt x="240" y="314"/>
                  </a:lnTo>
                  <a:lnTo>
                    <a:pt x="240" y="315"/>
                  </a:lnTo>
                  <a:lnTo>
                    <a:pt x="239" y="316"/>
                  </a:lnTo>
                  <a:lnTo>
                    <a:pt x="239" y="318"/>
                  </a:lnTo>
                  <a:lnTo>
                    <a:pt x="239" y="318"/>
                  </a:lnTo>
                  <a:lnTo>
                    <a:pt x="239" y="320"/>
                  </a:lnTo>
                  <a:lnTo>
                    <a:pt x="199" y="312"/>
                  </a:lnTo>
                  <a:lnTo>
                    <a:pt x="197" y="320"/>
                  </a:lnTo>
                  <a:lnTo>
                    <a:pt x="197" y="325"/>
                  </a:lnTo>
                  <a:lnTo>
                    <a:pt x="195" y="327"/>
                  </a:lnTo>
                  <a:lnTo>
                    <a:pt x="194" y="330"/>
                  </a:lnTo>
                  <a:lnTo>
                    <a:pt x="192" y="332"/>
                  </a:lnTo>
                  <a:lnTo>
                    <a:pt x="191" y="333"/>
                  </a:lnTo>
                  <a:lnTo>
                    <a:pt x="187" y="334"/>
                  </a:lnTo>
                  <a:lnTo>
                    <a:pt x="180" y="336"/>
                  </a:lnTo>
                  <a:lnTo>
                    <a:pt x="179" y="337"/>
                  </a:lnTo>
                  <a:lnTo>
                    <a:pt x="178" y="340"/>
                  </a:lnTo>
                  <a:lnTo>
                    <a:pt x="176" y="341"/>
                  </a:lnTo>
                  <a:lnTo>
                    <a:pt x="176" y="341"/>
                  </a:lnTo>
                  <a:lnTo>
                    <a:pt x="174" y="340"/>
                  </a:lnTo>
                  <a:lnTo>
                    <a:pt x="173" y="341"/>
                  </a:lnTo>
                  <a:lnTo>
                    <a:pt x="173" y="342"/>
                  </a:lnTo>
                  <a:lnTo>
                    <a:pt x="172" y="342"/>
                  </a:lnTo>
                  <a:lnTo>
                    <a:pt x="171" y="343"/>
                  </a:lnTo>
                  <a:lnTo>
                    <a:pt x="169" y="345"/>
                  </a:lnTo>
                  <a:lnTo>
                    <a:pt x="169" y="346"/>
                  </a:lnTo>
                  <a:lnTo>
                    <a:pt x="171" y="349"/>
                  </a:lnTo>
                  <a:lnTo>
                    <a:pt x="173" y="350"/>
                  </a:lnTo>
                  <a:lnTo>
                    <a:pt x="176" y="350"/>
                  </a:lnTo>
                  <a:lnTo>
                    <a:pt x="177" y="352"/>
                  </a:lnTo>
                  <a:lnTo>
                    <a:pt x="176" y="353"/>
                  </a:lnTo>
                  <a:lnTo>
                    <a:pt x="174" y="355"/>
                  </a:lnTo>
                  <a:lnTo>
                    <a:pt x="169" y="359"/>
                  </a:lnTo>
                  <a:lnTo>
                    <a:pt x="166" y="360"/>
                  </a:lnTo>
                  <a:lnTo>
                    <a:pt x="163" y="359"/>
                  </a:lnTo>
                  <a:lnTo>
                    <a:pt x="161" y="359"/>
                  </a:lnTo>
                  <a:lnTo>
                    <a:pt x="159" y="359"/>
                  </a:lnTo>
                  <a:lnTo>
                    <a:pt x="159" y="360"/>
                  </a:lnTo>
                  <a:lnTo>
                    <a:pt x="159" y="361"/>
                  </a:lnTo>
                  <a:lnTo>
                    <a:pt x="161" y="363"/>
                  </a:lnTo>
                  <a:lnTo>
                    <a:pt x="163" y="366"/>
                  </a:lnTo>
                  <a:lnTo>
                    <a:pt x="164" y="366"/>
                  </a:lnTo>
                  <a:lnTo>
                    <a:pt x="166" y="365"/>
                  </a:lnTo>
                  <a:lnTo>
                    <a:pt x="167" y="365"/>
                  </a:lnTo>
                  <a:lnTo>
                    <a:pt x="170" y="366"/>
                  </a:lnTo>
                  <a:lnTo>
                    <a:pt x="172" y="366"/>
                  </a:lnTo>
                  <a:lnTo>
                    <a:pt x="179" y="365"/>
                  </a:lnTo>
                  <a:lnTo>
                    <a:pt x="181" y="363"/>
                  </a:lnTo>
                  <a:lnTo>
                    <a:pt x="186" y="363"/>
                  </a:lnTo>
                  <a:lnTo>
                    <a:pt x="192" y="363"/>
                  </a:lnTo>
                  <a:lnTo>
                    <a:pt x="195" y="363"/>
                  </a:lnTo>
                  <a:lnTo>
                    <a:pt x="197" y="364"/>
                  </a:lnTo>
                  <a:lnTo>
                    <a:pt x="199" y="365"/>
                  </a:lnTo>
                  <a:lnTo>
                    <a:pt x="203" y="360"/>
                  </a:lnTo>
                  <a:lnTo>
                    <a:pt x="210" y="357"/>
                  </a:lnTo>
                  <a:lnTo>
                    <a:pt x="211" y="355"/>
                  </a:lnTo>
                  <a:lnTo>
                    <a:pt x="212" y="356"/>
                  </a:lnTo>
                  <a:lnTo>
                    <a:pt x="218" y="362"/>
                  </a:lnTo>
                  <a:lnTo>
                    <a:pt x="225" y="367"/>
                  </a:lnTo>
                  <a:lnTo>
                    <a:pt x="229" y="372"/>
                  </a:lnTo>
                  <a:lnTo>
                    <a:pt x="229" y="373"/>
                  </a:lnTo>
                  <a:lnTo>
                    <a:pt x="229" y="374"/>
                  </a:lnTo>
                  <a:lnTo>
                    <a:pt x="229" y="375"/>
                  </a:lnTo>
                  <a:lnTo>
                    <a:pt x="229" y="377"/>
                  </a:lnTo>
                  <a:lnTo>
                    <a:pt x="232" y="379"/>
                  </a:lnTo>
                  <a:lnTo>
                    <a:pt x="234" y="384"/>
                  </a:lnTo>
                  <a:lnTo>
                    <a:pt x="235" y="385"/>
                  </a:lnTo>
                  <a:lnTo>
                    <a:pt x="239" y="385"/>
                  </a:lnTo>
                  <a:lnTo>
                    <a:pt x="242" y="384"/>
                  </a:lnTo>
                  <a:lnTo>
                    <a:pt x="245" y="384"/>
                  </a:lnTo>
                  <a:lnTo>
                    <a:pt x="247" y="384"/>
                  </a:lnTo>
                  <a:lnTo>
                    <a:pt x="250" y="386"/>
                  </a:lnTo>
                  <a:lnTo>
                    <a:pt x="257" y="389"/>
                  </a:lnTo>
                  <a:lnTo>
                    <a:pt x="264" y="393"/>
                  </a:lnTo>
                  <a:lnTo>
                    <a:pt x="269" y="395"/>
                  </a:lnTo>
                  <a:lnTo>
                    <a:pt x="273" y="401"/>
                  </a:lnTo>
                  <a:lnTo>
                    <a:pt x="275" y="402"/>
                  </a:lnTo>
                  <a:lnTo>
                    <a:pt x="281" y="404"/>
                  </a:lnTo>
                  <a:lnTo>
                    <a:pt x="286" y="404"/>
                  </a:lnTo>
                  <a:lnTo>
                    <a:pt x="289" y="402"/>
                  </a:lnTo>
                  <a:lnTo>
                    <a:pt x="292" y="402"/>
                  </a:lnTo>
                  <a:lnTo>
                    <a:pt x="296" y="402"/>
                  </a:lnTo>
                  <a:lnTo>
                    <a:pt x="297" y="403"/>
                  </a:lnTo>
                  <a:lnTo>
                    <a:pt x="297" y="402"/>
                  </a:lnTo>
                  <a:lnTo>
                    <a:pt x="296" y="401"/>
                  </a:lnTo>
                  <a:lnTo>
                    <a:pt x="293" y="400"/>
                  </a:lnTo>
                  <a:lnTo>
                    <a:pt x="291" y="398"/>
                  </a:lnTo>
                  <a:lnTo>
                    <a:pt x="292" y="396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7"/>
                  </a:lnTo>
                  <a:lnTo>
                    <a:pt x="295" y="384"/>
                  </a:lnTo>
                  <a:lnTo>
                    <a:pt x="298" y="379"/>
                  </a:lnTo>
                  <a:lnTo>
                    <a:pt x="298" y="380"/>
                  </a:lnTo>
                  <a:lnTo>
                    <a:pt x="295" y="384"/>
                  </a:lnTo>
                  <a:lnTo>
                    <a:pt x="293" y="387"/>
                  </a:lnTo>
                  <a:lnTo>
                    <a:pt x="293" y="387"/>
                  </a:lnTo>
                  <a:lnTo>
                    <a:pt x="295" y="387"/>
                  </a:lnTo>
                  <a:lnTo>
                    <a:pt x="298" y="384"/>
                  </a:lnTo>
                  <a:lnTo>
                    <a:pt x="298" y="382"/>
                  </a:lnTo>
                  <a:lnTo>
                    <a:pt x="298" y="381"/>
                  </a:lnTo>
                  <a:lnTo>
                    <a:pt x="299" y="379"/>
                  </a:lnTo>
                  <a:lnTo>
                    <a:pt x="300" y="379"/>
                  </a:lnTo>
                  <a:lnTo>
                    <a:pt x="300" y="379"/>
                  </a:lnTo>
                  <a:lnTo>
                    <a:pt x="301" y="379"/>
                  </a:lnTo>
                  <a:lnTo>
                    <a:pt x="302" y="379"/>
                  </a:lnTo>
                  <a:lnTo>
                    <a:pt x="304" y="379"/>
                  </a:lnTo>
                  <a:lnTo>
                    <a:pt x="303" y="378"/>
                  </a:lnTo>
                  <a:lnTo>
                    <a:pt x="302" y="379"/>
                  </a:lnTo>
                  <a:lnTo>
                    <a:pt x="303" y="377"/>
                  </a:lnTo>
                  <a:lnTo>
                    <a:pt x="303" y="376"/>
                  </a:lnTo>
                  <a:lnTo>
                    <a:pt x="301" y="375"/>
                  </a:lnTo>
                  <a:lnTo>
                    <a:pt x="302" y="375"/>
                  </a:lnTo>
                  <a:lnTo>
                    <a:pt x="302" y="374"/>
                  </a:lnTo>
                  <a:lnTo>
                    <a:pt x="303" y="373"/>
                  </a:lnTo>
                  <a:lnTo>
                    <a:pt x="303" y="372"/>
                  </a:lnTo>
                  <a:lnTo>
                    <a:pt x="304" y="371"/>
                  </a:lnTo>
                  <a:lnTo>
                    <a:pt x="307" y="370"/>
                  </a:lnTo>
                  <a:lnTo>
                    <a:pt x="307" y="369"/>
                  </a:lnTo>
                  <a:lnTo>
                    <a:pt x="309" y="369"/>
                  </a:lnTo>
                  <a:lnTo>
                    <a:pt x="309" y="368"/>
                  </a:lnTo>
                  <a:lnTo>
                    <a:pt x="306" y="369"/>
                  </a:lnTo>
                  <a:lnTo>
                    <a:pt x="304" y="371"/>
                  </a:lnTo>
                  <a:lnTo>
                    <a:pt x="300" y="375"/>
                  </a:lnTo>
                  <a:lnTo>
                    <a:pt x="300" y="376"/>
                  </a:lnTo>
                  <a:lnTo>
                    <a:pt x="301" y="376"/>
                  </a:lnTo>
                  <a:lnTo>
                    <a:pt x="300" y="376"/>
                  </a:lnTo>
                  <a:lnTo>
                    <a:pt x="299" y="377"/>
                  </a:lnTo>
                  <a:lnTo>
                    <a:pt x="298" y="379"/>
                  </a:lnTo>
                  <a:lnTo>
                    <a:pt x="300" y="375"/>
                  </a:lnTo>
                  <a:lnTo>
                    <a:pt x="305" y="369"/>
                  </a:lnTo>
                  <a:lnTo>
                    <a:pt x="308" y="368"/>
                  </a:lnTo>
                  <a:lnTo>
                    <a:pt x="309" y="368"/>
                  </a:lnTo>
                  <a:lnTo>
                    <a:pt x="310" y="368"/>
                  </a:lnTo>
                  <a:lnTo>
                    <a:pt x="311" y="367"/>
                  </a:lnTo>
                  <a:lnTo>
                    <a:pt x="318" y="366"/>
                  </a:lnTo>
                  <a:lnTo>
                    <a:pt x="319" y="365"/>
                  </a:lnTo>
                  <a:lnTo>
                    <a:pt x="318" y="364"/>
                  </a:lnTo>
                  <a:lnTo>
                    <a:pt x="322" y="364"/>
                  </a:lnTo>
                  <a:lnTo>
                    <a:pt x="322" y="365"/>
                  </a:lnTo>
                  <a:lnTo>
                    <a:pt x="320" y="368"/>
                  </a:lnTo>
                  <a:lnTo>
                    <a:pt x="320" y="369"/>
                  </a:lnTo>
                  <a:lnTo>
                    <a:pt x="321" y="369"/>
                  </a:lnTo>
                  <a:lnTo>
                    <a:pt x="322" y="370"/>
                  </a:lnTo>
                  <a:lnTo>
                    <a:pt x="318" y="376"/>
                  </a:lnTo>
                  <a:lnTo>
                    <a:pt x="318" y="379"/>
                  </a:lnTo>
                  <a:lnTo>
                    <a:pt x="317" y="383"/>
                  </a:lnTo>
                  <a:lnTo>
                    <a:pt x="317" y="384"/>
                  </a:lnTo>
                  <a:lnTo>
                    <a:pt x="317" y="386"/>
                  </a:lnTo>
                  <a:lnTo>
                    <a:pt x="317" y="388"/>
                  </a:lnTo>
                  <a:lnTo>
                    <a:pt x="314" y="396"/>
                  </a:lnTo>
                  <a:lnTo>
                    <a:pt x="314" y="397"/>
                  </a:lnTo>
                  <a:lnTo>
                    <a:pt x="316" y="399"/>
                  </a:lnTo>
                  <a:lnTo>
                    <a:pt x="313" y="402"/>
                  </a:lnTo>
                  <a:lnTo>
                    <a:pt x="312" y="410"/>
                  </a:lnTo>
                  <a:lnTo>
                    <a:pt x="312" y="411"/>
                  </a:lnTo>
                  <a:lnTo>
                    <a:pt x="312" y="414"/>
                  </a:lnTo>
                  <a:lnTo>
                    <a:pt x="313" y="417"/>
                  </a:lnTo>
                  <a:lnTo>
                    <a:pt x="313" y="418"/>
                  </a:lnTo>
                  <a:lnTo>
                    <a:pt x="311" y="421"/>
                  </a:lnTo>
                  <a:lnTo>
                    <a:pt x="310" y="425"/>
                  </a:lnTo>
                  <a:lnTo>
                    <a:pt x="310" y="426"/>
                  </a:lnTo>
                  <a:lnTo>
                    <a:pt x="310" y="427"/>
                  </a:lnTo>
                  <a:lnTo>
                    <a:pt x="309" y="430"/>
                  </a:lnTo>
                  <a:lnTo>
                    <a:pt x="309" y="433"/>
                  </a:lnTo>
                  <a:lnTo>
                    <a:pt x="310" y="435"/>
                  </a:lnTo>
                  <a:lnTo>
                    <a:pt x="311" y="435"/>
                  </a:lnTo>
                  <a:lnTo>
                    <a:pt x="312" y="435"/>
                  </a:lnTo>
                  <a:lnTo>
                    <a:pt x="312" y="436"/>
                  </a:lnTo>
                  <a:lnTo>
                    <a:pt x="308" y="442"/>
                  </a:lnTo>
                  <a:lnTo>
                    <a:pt x="307" y="447"/>
                  </a:lnTo>
                  <a:lnTo>
                    <a:pt x="307" y="448"/>
                  </a:lnTo>
                  <a:lnTo>
                    <a:pt x="309" y="449"/>
                  </a:lnTo>
                  <a:lnTo>
                    <a:pt x="309" y="449"/>
                  </a:lnTo>
                  <a:lnTo>
                    <a:pt x="305" y="455"/>
                  </a:lnTo>
                  <a:lnTo>
                    <a:pt x="306" y="456"/>
                  </a:lnTo>
                  <a:lnTo>
                    <a:pt x="304" y="460"/>
                  </a:lnTo>
                  <a:lnTo>
                    <a:pt x="304" y="462"/>
                  </a:lnTo>
                  <a:lnTo>
                    <a:pt x="303" y="467"/>
                  </a:lnTo>
                  <a:lnTo>
                    <a:pt x="300" y="476"/>
                  </a:lnTo>
                  <a:lnTo>
                    <a:pt x="300" y="479"/>
                  </a:lnTo>
                  <a:lnTo>
                    <a:pt x="303" y="481"/>
                  </a:lnTo>
                  <a:lnTo>
                    <a:pt x="302" y="484"/>
                  </a:lnTo>
                  <a:lnTo>
                    <a:pt x="302" y="485"/>
                  </a:lnTo>
                  <a:lnTo>
                    <a:pt x="304" y="485"/>
                  </a:lnTo>
                  <a:lnTo>
                    <a:pt x="304" y="486"/>
                  </a:lnTo>
                  <a:lnTo>
                    <a:pt x="303" y="488"/>
                  </a:lnTo>
                  <a:lnTo>
                    <a:pt x="303" y="488"/>
                  </a:lnTo>
                  <a:lnTo>
                    <a:pt x="302" y="489"/>
                  </a:lnTo>
                  <a:lnTo>
                    <a:pt x="302" y="490"/>
                  </a:lnTo>
                  <a:lnTo>
                    <a:pt x="303" y="491"/>
                  </a:lnTo>
                  <a:lnTo>
                    <a:pt x="303" y="491"/>
                  </a:lnTo>
                  <a:lnTo>
                    <a:pt x="303" y="492"/>
                  </a:lnTo>
                  <a:lnTo>
                    <a:pt x="303" y="492"/>
                  </a:lnTo>
                  <a:lnTo>
                    <a:pt x="303" y="493"/>
                  </a:lnTo>
                  <a:lnTo>
                    <a:pt x="302" y="494"/>
                  </a:lnTo>
                  <a:lnTo>
                    <a:pt x="300" y="497"/>
                  </a:lnTo>
                  <a:lnTo>
                    <a:pt x="300" y="498"/>
                  </a:lnTo>
                  <a:lnTo>
                    <a:pt x="299" y="500"/>
                  </a:lnTo>
                  <a:lnTo>
                    <a:pt x="299" y="500"/>
                  </a:lnTo>
                  <a:lnTo>
                    <a:pt x="299" y="501"/>
                  </a:lnTo>
                  <a:lnTo>
                    <a:pt x="299" y="502"/>
                  </a:lnTo>
                  <a:lnTo>
                    <a:pt x="299" y="502"/>
                  </a:lnTo>
                  <a:lnTo>
                    <a:pt x="300" y="502"/>
                  </a:lnTo>
                  <a:lnTo>
                    <a:pt x="300" y="503"/>
                  </a:lnTo>
                  <a:lnTo>
                    <a:pt x="300" y="503"/>
                  </a:lnTo>
                  <a:lnTo>
                    <a:pt x="299" y="504"/>
                  </a:lnTo>
                  <a:lnTo>
                    <a:pt x="298" y="506"/>
                  </a:lnTo>
                  <a:lnTo>
                    <a:pt x="298" y="507"/>
                  </a:lnTo>
                  <a:lnTo>
                    <a:pt x="298" y="509"/>
                  </a:lnTo>
                  <a:lnTo>
                    <a:pt x="298" y="510"/>
                  </a:lnTo>
                  <a:lnTo>
                    <a:pt x="298" y="510"/>
                  </a:lnTo>
                  <a:lnTo>
                    <a:pt x="298" y="510"/>
                  </a:lnTo>
                  <a:lnTo>
                    <a:pt x="298" y="510"/>
                  </a:lnTo>
                  <a:lnTo>
                    <a:pt x="298" y="511"/>
                  </a:lnTo>
                  <a:lnTo>
                    <a:pt x="298" y="511"/>
                  </a:lnTo>
                  <a:lnTo>
                    <a:pt x="299" y="511"/>
                  </a:lnTo>
                  <a:lnTo>
                    <a:pt x="299" y="512"/>
                  </a:lnTo>
                  <a:lnTo>
                    <a:pt x="299" y="512"/>
                  </a:lnTo>
                  <a:lnTo>
                    <a:pt x="300" y="512"/>
                  </a:lnTo>
                  <a:lnTo>
                    <a:pt x="300" y="511"/>
                  </a:lnTo>
                  <a:lnTo>
                    <a:pt x="300" y="511"/>
                  </a:lnTo>
                  <a:lnTo>
                    <a:pt x="301" y="512"/>
                  </a:lnTo>
                  <a:lnTo>
                    <a:pt x="301" y="512"/>
                  </a:lnTo>
                  <a:lnTo>
                    <a:pt x="300" y="513"/>
                  </a:lnTo>
                  <a:lnTo>
                    <a:pt x="300" y="514"/>
                  </a:lnTo>
                  <a:lnTo>
                    <a:pt x="299" y="515"/>
                  </a:lnTo>
                  <a:lnTo>
                    <a:pt x="299" y="515"/>
                  </a:lnTo>
                  <a:lnTo>
                    <a:pt x="293" y="516"/>
                  </a:lnTo>
                  <a:lnTo>
                    <a:pt x="290" y="516"/>
                  </a:lnTo>
                  <a:lnTo>
                    <a:pt x="285" y="516"/>
                  </a:lnTo>
                  <a:lnTo>
                    <a:pt x="277" y="517"/>
                  </a:lnTo>
                  <a:lnTo>
                    <a:pt x="263" y="516"/>
                  </a:lnTo>
                  <a:lnTo>
                    <a:pt x="252" y="516"/>
                  </a:lnTo>
                  <a:lnTo>
                    <a:pt x="129" y="514"/>
                  </a:lnTo>
                  <a:lnTo>
                    <a:pt x="126" y="514"/>
                  </a:lnTo>
                  <a:lnTo>
                    <a:pt x="126" y="514"/>
                  </a:lnTo>
                  <a:lnTo>
                    <a:pt x="126" y="514"/>
                  </a:lnTo>
                  <a:lnTo>
                    <a:pt x="125" y="514"/>
                  </a:lnTo>
                  <a:lnTo>
                    <a:pt x="125" y="514"/>
                  </a:lnTo>
                  <a:lnTo>
                    <a:pt x="124" y="514"/>
                  </a:lnTo>
                  <a:lnTo>
                    <a:pt x="124" y="514"/>
                  </a:lnTo>
                  <a:lnTo>
                    <a:pt x="123" y="514"/>
                  </a:lnTo>
                  <a:lnTo>
                    <a:pt x="123" y="514"/>
                  </a:lnTo>
                  <a:lnTo>
                    <a:pt x="122" y="514"/>
                  </a:lnTo>
                  <a:lnTo>
                    <a:pt x="122" y="513"/>
                  </a:lnTo>
                  <a:lnTo>
                    <a:pt x="122" y="513"/>
                  </a:lnTo>
                  <a:lnTo>
                    <a:pt x="121" y="513"/>
                  </a:lnTo>
                  <a:lnTo>
                    <a:pt x="121" y="513"/>
                  </a:lnTo>
                  <a:lnTo>
                    <a:pt x="120" y="513"/>
                  </a:lnTo>
                  <a:lnTo>
                    <a:pt x="119" y="513"/>
                  </a:lnTo>
                  <a:lnTo>
                    <a:pt x="119" y="513"/>
                  </a:lnTo>
                  <a:lnTo>
                    <a:pt x="118" y="513"/>
                  </a:lnTo>
                  <a:lnTo>
                    <a:pt x="118" y="513"/>
                  </a:lnTo>
                  <a:lnTo>
                    <a:pt x="117" y="513"/>
                  </a:lnTo>
                  <a:lnTo>
                    <a:pt x="117" y="513"/>
                  </a:lnTo>
                  <a:lnTo>
                    <a:pt x="116" y="513"/>
                  </a:lnTo>
                  <a:lnTo>
                    <a:pt x="116" y="513"/>
                  </a:lnTo>
                  <a:lnTo>
                    <a:pt x="115" y="513"/>
                  </a:lnTo>
                  <a:lnTo>
                    <a:pt x="115" y="513"/>
                  </a:lnTo>
                  <a:lnTo>
                    <a:pt x="114" y="513"/>
                  </a:lnTo>
                  <a:lnTo>
                    <a:pt x="114" y="513"/>
                  </a:lnTo>
                  <a:lnTo>
                    <a:pt x="113" y="513"/>
                  </a:lnTo>
                  <a:lnTo>
                    <a:pt x="113" y="513"/>
                  </a:lnTo>
                  <a:lnTo>
                    <a:pt x="112" y="513"/>
                  </a:lnTo>
                  <a:lnTo>
                    <a:pt x="111" y="513"/>
                  </a:lnTo>
                  <a:lnTo>
                    <a:pt x="111" y="513"/>
                  </a:lnTo>
                  <a:lnTo>
                    <a:pt x="110" y="513"/>
                  </a:lnTo>
                  <a:lnTo>
                    <a:pt x="110" y="513"/>
                  </a:lnTo>
                  <a:lnTo>
                    <a:pt x="109" y="513"/>
                  </a:lnTo>
                  <a:lnTo>
                    <a:pt x="109" y="513"/>
                  </a:lnTo>
                  <a:lnTo>
                    <a:pt x="108" y="513"/>
                  </a:lnTo>
                  <a:lnTo>
                    <a:pt x="108" y="513"/>
                  </a:lnTo>
                  <a:lnTo>
                    <a:pt x="107" y="513"/>
                  </a:lnTo>
                  <a:lnTo>
                    <a:pt x="107" y="512"/>
                  </a:lnTo>
                  <a:lnTo>
                    <a:pt x="107" y="512"/>
                  </a:lnTo>
                  <a:lnTo>
                    <a:pt x="106" y="512"/>
                  </a:lnTo>
                  <a:lnTo>
                    <a:pt x="106" y="512"/>
                  </a:lnTo>
                  <a:lnTo>
                    <a:pt x="105" y="512"/>
                  </a:lnTo>
                  <a:lnTo>
                    <a:pt x="104" y="512"/>
                  </a:lnTo>
                  <a:lnTo>
                    <a:pt x="104" y="512"/>
                  </a:lnTo>
                  <a:lnTo>
                    <a:pt x="103" y="512"/>
                  </a:lnTo>
                  <a:lnTo>
                    <a:pt x="103" y="512"/>
                  </a:lnTo>
                  <a:lnTo>
                    <a:pt x="102" y="512"/>
                  </a:lnTo>
                  <a:lnTo>
                    <a:pt x="102" y="511"/>
                  </a:lnTo>
                  <a:lnTo>
                    <a:pt x="101" y="511"/>
                  </a:lnTo>
                  <a:lnTo>
                    <a:pt x="101" y="511"/>
                  </a:lnTo>
                  <a:lnTo>
                    <a:pt x="100" y="511"/>
                  </a:lnTo>
                  <a:lnTo>
                    <a:pt x="100" y="511"/>
                  </a:lnTo>
                  <a:lnTo>
                    <a:pt x="99" y="511"/>
                  </a:lnTo>
                  <a:lnTo>
                    <a:pt x="99" y="511"/>
                  </a:lnTo>
                  <a:lnTo>
                    <a:pt x="98" y="511"/>
                  </a:lnTo>
                  <a:lnTo>
                    <a:pt x="98" y="511"/>
                  </a:lnTo>
                  <a:lnTo>
                    <a:pt x="97" y="510"/>
                  </a:lnTo>
                  <a:lnTo>
                    <a:pt x="96" y="510"/>
                  </a:lnTo>
                  <a:lnTo>
                    <a:pt x="96" y="510"/>
                  </a:lnTo>
                  <a:lnTo>
                    <a:pt x="96" y="510"/>
                  </a:lnTo>
                  <a:lnTo>
                    <a:pt x="95" y="510"/>
                  </a:lnTo>
                  <a:lnTo>
                    <a:pt x="95" y="510"/>
                  </a:lnTo>
                  <a:lnTo>
                    <a:pt x="94" y="510"/>
                  </a:lnTo>
                  <a:lnTo>
                    <a:pt x="94" y="510"/>
                  </a:lnTo>
                  <a:lnTo>
                    <a:pt x="93" y="510"/>
                  </a:lnTo>
                  <a:lnTo>
                    <a:pt x="93" y="510"/>
                  </a:lnTo>
                  <a:lnTo>
                    <a:pt x="92" y="510"/>
                  </a:lnTo>
                  <a:lnTo>
                    <a:pt x="92" y="510"/>
                  </a:lnTo>
                  <a:lnTo>
                    <a:pt x="91" y="510"/>
                  </a:lnTo>
                  <a:lnTo>
                    <a:pt x="91" y="510"/>
                  </a:lnTo>
                  <a:lnTo>
                    <a:pt x="90" y="510"/>
                  </a:lnTo>
                  <a:lnTo>
                    <a:pt x="90" y="510"/>
                  </a:lnTo>
                  <a:lnTo>
                    <a:pt x="89" y="510"/>
                  </a:lnTo>
                  <a:lnTo>
                    <a:pt x="89" y="510"/>
                  </a:lnTo>
                  <a:lnTo>
                    <a:pt x="88" y="510"/>
                  </a:lnTo>
                  <a:lnTo>
                    <a:pt x="88" y="511"/>
                  </a:lnTo>
                  <a:lnTo>
                    <a:pt x="88" y="511"/>
                  </a:lnTo>
                  <a:lnTo>
                    <a:pt x="87" y="511"/>
                  </a:lnTo>
                  <a:lnTo>
                    <a:pt x="87" y="511"/>
                  </a:lnTo>
                  <a:lnTo>
                    <a:pt x="87" y="511"/>
                  </a:lnTo>
                  <a:lnTo>
                    <a:pt x="87" y="512"/>
                  </a:lnTo>
                  <a:lnTo>
                    <a:pt x="86" y="512"/>
                  </a:lnTo>
                  <a:lnTo>
                    <a:pt x="86" y="512"/>
                  </a:lnTo>
                  <a:lnTo>
                    <a:pt x="86" y="512"/>
                  </a:lnTo>
                  <a:lnTo>
                    <a:pt x="86" y="512"/>
                  </a:lnTo>
                  <a:lnTo>
                    <a:pt x="85" y="512"/>
                  </a:lnTo>
                  <a:lnTo>
                    <a:pt x="85" y="513"/>
                  </a:lnTo>
                  <a:lnTo>
                    <a:pt x="85" y="513"/>
                  </a:lnTo>
                  <a:lnTo>
                    <a:pt x="85" y="513"/>
                  </a:lnTo>
                  <a:lnTo>
                    <a:pt x="84" y="513"/>
                  </a:lnTo>
                  <a:lnTo>
                    <a:pt x="84" y="513"/>
                  </a:lnTo>
                  <a:lnTo>
                    <a:pt x="83" y="514"/>
                  </a:lnTo>
                  <a:lnTo>
                    <a:pt x="83" y="514"/>
                  </a:lnTo>
                  <a:lnTo>
                    <a:pt x="82" y="514"/>
                  </a:lnTo>
                  <a:lnTo>
                    <a:pt x="82" y="515"/>
                  </a:lnTo>
                  <a:lnTo>
                    <a:pt x="81" y="515"/>
                  </a:lnTo>
                  <a:lnTo>
                    <a:pt x="81" y="515"/>
                  </a:lnTo>
                  <a:lnTo>
                    <a:pt x="80" y="515"/>
                  </a:lnTo>
                  <a:lnTo>
                    <a:pt x="80" y="515"/>
                  </a:lnTo>
                  <a:lnTo>
                    <a:pt x="80" y="515"/>
                  </a:lnTo>
                  <a:lnTo>
                    <a:pt x="79" y="515"/>
                  </a:lnTo>
                  <a:lnTo>
                    <a:pt x="79" y="515"/>
                  </a:lnTo>
                  <a:lnTo>
                    <a:pt x="78" y="515"/>
                  </a:lnTo>
                  <a:lnTo>
                    <a:pt x="78" y="515"/>
                  </a:lnTo>
                  <a:lnTo>
                    <a:pt x="77" y="515"/>
                  </a:lnTo>
                  <a:lnTo>
                    <a:pt x="76" y="515"/>
                  </a:lnTo>
                  <a:lnTo>
                    <a:pt x="76" y="515"/>
                  </a:lnTo>
                  <a:lnTo>
                    <a:pt x="75" y="515"/>
                  </a:lnTo>
                  <a:lnTo>
                    <a:pt x="75" y="514"/>
                  </a:lnTo>
                  <a:lnTo>
                    <a:pt x="74" y="514"/>
                  </a:lnTo>
                  <a:lnTo>
                    <a:pt x="74" y="514"/>
                  </a:lnTo>
                  <a:lnTo>
                    <a:pt x="73" y="514"/>
                  </a:lnTo>
                  <a:lnTo>
                    <a:pt x="73" y="514"/>
                  </a:lnTo>
                  <a:lnTo>
                    <a:pt x="72" y="514"/>
                  </a:lnTo>
                  <a:lnTo>
                    <a:pt x="72" y="513"/>
                  </a:lnTo>
                  <a:lnTo>
                    <a:pt x="71" y="513"/>
                  </a:lnTo>
                  <a:lnTo>
                    <a:pt x="71" y="513"/>
                  </a:lnTo>
                  <a:lnTo>
                    <a:pt x="71" y="513"/>
                  </a:lnTo>
                  <a:lnTo>
                    <a:pt x="70" y="513"/>
                  </a:lnTo>
                  <a:lnTo>
                    <a:pt x="69" y="513"/>
                  </a:lnTo>
                  <a:lnTo>
                    <a:pt x="69" y="512"/>
                  </a:lnTo>
                  <a:lnTo>
                    <a:pt x="69" y="512"/>
                  </a:lnTo>
                  <a:lnTo>
                    <a:pt x="68" y="512"/>
                  </a:lnTo>
                  <a:lnTo>
                    <a:pt x="68" y="512"/>
                  </a:lnTo>
                  <a:lnTo>
                    <a:pt x="68" y="512"/>
                  </a:lnTo>
                  <a:lnTo>
                    <a:pt x="67" y="512"/>
                  </a:lnTo>
                  <a:lnTo>
                    <a:pt x="67" y="511"/>
                  </a:lnTo>
                  <a:lnTo>
                    <a:pt x="66" y="511"/>
                  </a:lnTo>
                  <a:lnTo>
                    <a:pt x="66" y="511"/>
                  </a:lnTo>
                  <a:lnTo>
                    <a:pt x="66" y="511"/>
                  </a:lnTo>
                  <a:lnTo>
                    <a:pt x="66" y="511"/>
                  </a:lnTo>
                  <a:lnTo>
                    <a:pt x="65" y="511"/>
                  </a:lnTo>
                  <a:lnTo>
                    <a:pt x="65" y="511"/>
                  </a:lnTo>
                  <a:lnTo>
                    <a:pt x="65" y="510"/>
                  </a:lnTo>
                  <a:lnTo>
                    <a:pt x="64" y="510"/>
                  </a:lnTo>
                  <a:lnTo>
                    <a:pt x="64" y="510"/>
                  </a:lnTo>
                  <a:lnTo>
                    <a:pt x="64" y="510"/>
                  </a:lnTo>
                  <a:lnTo>
                    <a:pt x="63" y="510"/>
                  </a:lnTo>
                  <a:lnTo>
                    <a:pt x="63" y="507"/>
                  </a:lnTo>
                  <a:lnTo>
                    <a:pt x="64" y="489"/>
                  </a:lnTo>
                  <a:lnTo>
                    <a:pt x="64" y="488"/>
                  </a:lnTo>
                  <a:lnTo>
                    <a:pt x="64" y="478"/>
                  </a:lnTo>
                  <a:lnTo>
                    <a:pt x="65" y="473"/>
                  </a:lnTo>
                  <a:lnTo>
                    <a:pt x="64" y="470"/>
                  </a:lnTo>
                  <a:lnTo>
                    <a:pt x="64" y="452"/>
                  </a:lnTo>
                  <a:lnTo>
                    <a:pt x="52" y="436"/>
                  </a:lnTo>
                  <a:lnTo>
                    <a:pt x="49" y="432"/>
                  </a:lnTo>
                  <a:lnTo>
                    <a:pt x="47" y="428"/>
                  </a:lnTo>
                  <a:lnTo>
                    <a:pt x="47" y="426"/>
                  </a:lnTo>
                  <a:lnTo>
                    <a:pt x="46" y="419"/>
                  </a:lnTo>
                  <a:lnTo>
                    <a:pt x="45" y="412"/>
                  </a:lnTo>
                  <a:lnTo>
                    <a:pt x="45" y="409"/>
                  </a:lnTo>
                  <a:lnTo>
                    <a:pt x="50" y="396"/>
                  </a:lnTo>
                  <a:lnTo>
                    <a:pt x="52" y="391"/>
                  </a:lnTo>
                  <a:lnTo>
                    <a:pt x="52" y="389"/>
                  </a:lnTo>
                  <a:lnTo>
                    <a:pt x="53" y="386"/>
                  </a:lnTo>
                  <a:lnTo>
                    <a:pt x="55" y="381"/>
                  </a:lnTo>
                  <a:lnTo>
                    <a:pt x="52" y="367"/>
                  </a:lnTo>
                  <a:lnTo>
                    <a:pt x="52" y="362"/>
                  </a:lnTo>
                  <a:lnTo>
                    <a:pt x="49" y="350"/>
                  </a:lnTo>
                  <a:lnTo>
                    <a:pt x="46" y="350"/>
                  </a:lnTo>
                  <a:lnTo>
                    <a:pt x="43" y="350"/>
                  </a:lnTo>
                  <a:lnTo>
                    <a:pt x="42" y="349"/>
                  </a:lnTo>
                  <a:lnTo>
                    <a:pt x="39" y="349"/>
                  </a:lnTo>
                  <a:lnTo>
                    <a:pt x="38" y="349"/>
                  </a:lnTo>
                  <a:lnTo>
                    <a:pt x="31" y="348"/>
                  </a:lnTo>
                  <a:lnTo>
                    <a:pt x="31" y="348"/>
                  </a:lnTo>
                  <a:lnTo>
                    <a:pt x="23" y="346"/>
                  </a:lnTo>
                  <a:lnTo>
                    <a:pt x="13" y="339"/>
                  </a:lnTo>
                  <a:lnTo>
                    <a:pt x="0" y="317"/>
                  </a:lnTo>
                  <a:lnTo>
                    <a:pt x="15" y="289"/>
                  </a:lnTo>
                  <a:lnTo>
                    <a:pt x="20" y="286"/>
                  </a:lnTo>
                  <a:lnTo>
                    <a:pt x="20" y="285"/>
                  </a:lnTo>
                  <a:lnTo>
                    <a:pt x="24" y="279"/>
                  </a:lnTo>
                  <a:lnTo>
                    <a:pt x="21" y="260"/>
                  </a:lnTo>
                  <a:lnTo>
                    <a:pt x="20" y="256"/>
                  </a:lnTo>
                  <a:lnTo>
                    <a:pt x="16" y="256"/>
                  </a:lnTo>
                  <a:lnTo>
                    <a:pt x="14" y="253"/>
                  </a:lnTo>
                  <a:lnTo>
                    <a:pt x="15" y="243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8" y="238"/>
                  </a:lnTo>
                  <a:lnTo>
                    <a:pt x="27" y="227"/>
                  </a:lnTo>
                  <a:lnTo>
                    <a:pt x="31" y="202"/>
                  </a:lnTo>
                  <a:lnTo>
                    <a:pt x="32" y="190"/>
                  </a:lnTo>
                  <a:lnTo>
                    <a:pt x="32" y="180"/>
                  </a:lnTo>
                  <a:lnTo>
                    <a:pt x="25" y="125"/>
                  </a:lnTo>
                  <a:lnTo>
                    <a:pt x="24" y="113"/>
                  </a:lnTo>
                  <a:lnTo>
                    <a:pt x="21" y="94"/>
                  </a:lnTo>
                  <a:lnTo>
                    <a:pt x="24" y="72"/>
                  </a:lnTo>
                  <a:lnTo>
                    <a:pt x="26" y="49"/>
                  </a:lnTo>
                  <a:lnTo>
                    <a:pt x="18" y="19"/>
                  </a:lnTo>
                  <a:lnTo>
                    <a:pt x="9" y="11"/>
                  </a:lnTo>
                  <a:lnTo>
                    <a:pt x="7" y="9"/>
                  </a:lnTo>
                  <a:lnTo>
                    <a:pt x="14" y="8"/>
                  </a:lnTo>
                  <a:lnTo>
                    <a:pt x="16" y="7"/>
                  </a:lnTo>
                  <a:lnTo>
                    <a:pt x="21" y="6"/>
                  </a:lnTo>
                  <a:lnTo>
                    <a:pt x="22" y="5"/>
                  </a:lnTo>
                  <a:lnTo>
                    <a:pt x="26" y="5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7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54" y="1"/>
                  </a:lnTo>
                  <a:lnTo>
                    <a:pt x="55" y="1"/>
                  </a:lnTo>
                  <a:lnTo>
                    <a:pt x="58" y="1"/>
                  </a:lnTo>
                  <a:lnTo>
                    <a:pt x="59" y="2"/>
                  </a:lnTo>
                  <a:lnTo>
                    <a:pt x="64" y="2"/>
                  </a:lnTo>
                  <a:lnTo>
                    <a:pt x="66" y="3"/>
                  </a:lnTo>
                  <a:lnTo>
                    <a:pt x="67" y="2"/>
                  </a:lnTo>
                  <a:lnTo>
                    <a:pt x="69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4" y="3"/>
                  </a:lnTo>
                  <a:lnTo>
                    <a:pt x="75" y="3"/>
                  </a:lnTo>
                  <a:lnTo>
                    <a:pt x="77" y="3"/>
                  </a:lnTo>
                  <a:lnTo>
                    <a:pt x="78" y="3"/>
                  </a:lnTo>
                  <a:lnTo>
                    <a:pt x="79" y="3"/>
                  </a:lnTo>
                  <a:lnTo>
                    <a:pt x="79" y="3"/>
                  </a:lnTo>
                  <a:lnTo>
                    <a:pt x="80" y="3"/>
                  </a:lnTo>
                  <a:lnTo>
                    <a:pt x="80" y="3"/>
                  </a:lnTo>
                  <a:lnTo>
                    <a:pt x="82" y="3"/>
                  </a:lnTo>
                  <a:lnTo>
                    <a:pt x="83" y="3"/>
                  </a:lnTo>
                  <a:lnTo>
                    <a:pt x="83" y="4"/>
                  </a:lnTo>
                  <a:lnTo>
                    <a:pt x="84" y="4"/>
                  </a:lnTo>
                  <a:lnTo>
                    <a:pt x="84" y="5"/>
                  </a:lnTo>
                  <a:lnTo>
                    <a:pt x="86" y="5"/>
                  </a:lnTo>
                  <a:lnTo>
                    <a:pt x="87" y="6"/>
                  </a:lnTo>
                  <a:lnTo>
                    <a:pt x="89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5" y="5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3" y="7"/>
                  </a:lnTo>
                  <a:lnTo>
                    <a:pt x="107" y="9"/>
                  </a:lnTo>
                  <a:lnTo>
                    <a:pt x="108" y="10"/>
                  </a:lnTo>
                  <a:lnTo>
                    <a:pt x="110" y="10"/>
                  </a:lnTo>
                  <a:lnTo>
                    <a:pt x="111" y="10"/>
                  </a:lnTo>
                  <a:lnTo>
                    <a:pt x="112" y="9"/>
                  </a:lnTo>
                  <a:lnTo>
                    <a:pt x="114" y="9"/>
                  </a:lnTo>
                  <a:lnTo>
                    <a:pt x="116" y="9"/>
                  </a:lnTo>
                  <a:lnTo>
                    <a:pt x="117" y="9"/>
                  </a:lnTo>
                  <a:lnTo>
                    <a:pt x="118" y="10"/>
                  </a:lnTo>
                  <a:lnTo>
                    <a:pt x="120" y="9"/>
                  </a:lnTo>
                  <a:lnTo>
                    <a:pt x="122" y="10"/>
                  </a:lnTo>
                  <a:lnTo>
                    <a:pt x="124" y="9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6" y="8"/>
                  </a:lnTo>
                  <a:lnTo>
                    <a:pt x="128" y="8"/>
                  </a:lnTo>
                  <a:lnTo>
                    <a:pt x="130" y="8"/>
                  </a:lnTo>
                  <a:lnTo>
                    <a:pt x="132" y="9"/>
                  </a:lnTo>
                  <a:lnTo>
                    <a:pt x="135" y="9"/>
                  </a:lnTo>
                  <a:lnTo>
                    <a:pt x="138" y="10"/>
                  </a:lnTo>
                  <a:lnTo>
                    <a:pt x="142" y="10"/>
                  </a:lnTo>
                  <a:lnTo>
                    <a:pt x="146" y="11"/>
                  </a:lnTo>
                  <a:lnTo>
                    <a:pt x="146" y="10"/>
                  </a:lnTo>
                  <a:lnTo>
                    <a:pt x="147" y="10"/>
                  </a:lnTo>
                  <a:lnTo>
                    <a:pt x="149" y="11"/>
                  </a:lnTo>
                  <a:lnTo>
                    <a:pt x="149" y="11"/>
                  </a:lnTo>
                  <a:lnTo>
                    <a:pt x="150" y="11"/>
                  </a:lnTo>
                  <a:lnTo>
                    <a:pt x="152" y="12"/>
                  </a:lnTo>
                  <a:lnTo>
                    <a:pt x="153" y="13"/>
                  </a:lnTo>
                  <a:lnTo>
                    <a:pt x="156" y="15"/>
                  </a:lnTo>
                  <a:lnTo>
                    <a:pt x="158" y="14"/>
                  </a:lnTo>
                  <a:lnTo>
                    <a:pt x="160" y="17"/>
                  </a:lnTo>
                  <a:lnTo>
                    <a:pt x="161" y="18"/>
                  </a:lnTo>
                  <a:lnTo>
                    <a:pt x="162" y="20"/>
                  </a:lnTo>
                  <a:lnTo>
                    <a:pt x="164" y="20"/>
                  </a:lnTo>
                  <a:lnTo>
                    <a:pt x="165" y="20"/>
                  </a:lnTo>
                  <a:lnTo>
                    <a:pt x="170" y="24"/>
                  </a:lnTo>
                  <a:lnTo>
                    <a:pt x="171" y="24"/>
                  </a:lnTo>
                  <a:lnTo>
                    <a:pt x="172" y="24"/>
                  </a:lnTo>
                  <a:lnTo>
                    <a:pt x="174" y="25"/>
                  </a:lnTo>
                  <a:lnTo>
                    <a:pt x="176" y="25"/>
                  </a:lnTo>
                  <a:lnTo>
                    <a:pt x="177" y="25"/>
                  </a:lnTo>
                  <a:lnTo>
                    <a:pt x="180" y="25"/>
                  </a:lnTo>
                  <a:lnTo>
                    <a:pt x="184" y="26"/>
                  </a:lnTo>
                  <a:lnTo>
                    <a:pt x="186" y="25"/>
                  </a:lnTo>
                  <a:lnTo>
                    <a:pt x="187" y="27"/>
                  </a:lnTo>
                  <a:lnTo>
                    <a:pt x="190" y="28"/>
                  </a:lnTo>
                  <a:lnTo>
                    <a:pt x="192" y="28"/>
                  </a:lnTo>
                  <a:lnTo>
                    <a:pt x="196" y="25"/>
                  </a:lnTo>
                  <a:lnTo>
                    <a:pt x="200" y="26"/>
                  </a:lnTo>
                  <a:lnTo>
                    <a:pt x="204" y="28"/>
                  </a:lnTo>
                  <a:lnTo>
                    <a:pt x="205" y="29"/>
                  </a:lnTo>
                  <a:lnTo>
                    <a:pt x="206" y="29"/>
                  </a:lnTo>
                  <a:lnTo>
                    <a:pt x="206" y="30"/>
                  </a:lnTo>
                  <a:lnTo>
                    <a:pt x="207" y="30"/>
                  </a:lnTo>
                  <a:lnTo>
                    <a:pt x="208" y="32"/>
                  </a:lnTo>
                  <a:lnTo>
                    <a:pt x="210" y="33"/>
                  </a:lnTo>
                  <a:lnTo>
                    <a:pt x="212" y="34"/>
                  </a:lnTo>
                  <a:lnTo>
                    <a:pt x="213" y="34"/>
                  </a:lnTo>
                  <a:lnTo>
                    <a:pt x="215" y="34"/>
                  </a:lnTo>
                  <a:lnTo>
                    <a:pt x="221" y="34"/>
                  </a:lnTo>
                  <a:lnTo>
                    <a:pt x="225" y="34"/>
                  </a:lnTo>
                  <a:lnTo>
                    <a:pt x="226" y="34"/>
                  </a:lnTo>
                  <a:lnTo>
                    <a:pt x="231" y="36"/>
                  </a:lnTo>
                  <a:lnTo>
                    <a:pt x="239" y="37"/>
                  </a:lnTo>
                  <a:lnTo>
                    <a:pt x="238" y="37"/>
                  </a:lnTo>
                  <a:lnTo>
                    <a:pt x="240" y="38"/>
                  </a:lnTo>
                  <a:lnTo>
                    <a:pt x="241" y="38"/>
                  </a:lnTo>
                  <a:lnTo>
                    <a:pt x="247" y="39"/>
                  </a:lnTo>
                  <a:lnTo>
                    <a:pt x="248" y="42"/>
                  </a:lnTo>
                  <a:lnTo>
                    <a:pt x="247" y="45"/>
                  </a:lnTo>
                  <a:lnTo>
                    <a:pt x="248" y="48"/>
                  </a:lnTo>
                  <a:lnTo>
                    <a:pt x="248" y="50"/>
                  </a:lnTo>
                  <a:lnTo>
                    <a:pt x="248" y="50"/>
                  </a:lnTo>
                  <a:lnTo>
                    <a:pt x="248" y="53"/>
                  </a:lnTo>
                  <a:lnTo>
                    <a:pt x="245" y="55"/>
                  </a:lnTo>
                  <a:lnTo>
                    <a:pt x="245" y="56"/>
                  </a:lnTo>
                  <a:lnTo>
                    <a:pt x="244" y="58"/>
                  </a:lnTo>
                  <a:lnTo>
                    <a:pt x="244" y="60"/>
                  </a:lnTo>
                  <a:lnTo>
                    <a:pt x="245" y="61"/>
                  </a:lnTo>
                  <a:lnTo>
                    <a:pt x="247" y="62"/>
                  </a:lnTo>
                  <a:lnTo>
                    <a:pt x="247" y="63"/>
                  </a:lnTo>
                  <a:lnTo>
                    <a:pt x="250" y="65"/>
                  </a:lnTo>
                  <a:lnTo>
                    <a:pt x="250" y="65"/>
                  </a:lnTo>
                  <a:lnTo>
                    <a:pt x="251" y="65"/>
                  </a:lnTo>
                  <a:lnTo>
                    <a:pt x="252" y="65"/>
                  </a:lnTo>
                  <a:lnTo>
                    <a:pt x="253" y="65"/>
                  </a:lnTo>
                  <a:lnTo>
                    <a:pt x="255" y="66"/>
                  </a:lnTo>
                  <a:lnTo>
                    <a:pt x="254" y="67"/>
                  </a:lnTo>
                  <a:lnTo>
                    <a:pt x="255" y="69"/>
                  </a:lnTo>
                  <a:lnTo>
                    <a:pt x="257" y="69"/>
                  </a:lnTo>
                  <a:lnTo>
                    <a:pt x="259" y="70"/>
                  </a:lnTo>
                  <a:lnTo>
                    <a:pt x="259" y="70"/>
                  </a:lnTo>
                  <a:lnTo>
                    <a:pt x="260" y="71"/>
                  </a:lnTo>
                  <a:lnTo>
                    <a:pt x="259" y="72"/>
                  </a:lnTo>
                  <a:lnTo>
                    <a:pt x="261" y="73"/>
                  </a:lnTo>
                  <a:lnTo>
                    <a:pt x="261" y="73"/>
                  </a:lnTo>
                  <a:lnTo>
                    <a:pt x="262" y="74"/>
                  </a:lnTo>
                  <a:lnTo>
                    <a:pt x="263" y="76"/>
                  </a:lnTo>
                  <a:lnTo>
                    <a:pt x="263" y="77"/>
                  </a:lnTo>
                  <a:lnTo>
                    <a:pt x="264" y="78"/>
                  </a:lnTo>
                  <a:lnTo>
                    <a:pt x="265" y="79"/>
                  </a:lnTo>
                  <a:lnTo>
                    <a:pt x="266" y="80"/>
                  </a:lnTo>
                  <a:lnTo>
                    <a:pt x="268" y="80"/>
                  </a:lnTo>
                  <a:lnTo>
                    <a:pt x="269" y="81"/>
                  </a:lnTo>
                  <a:lnTo>
                    <a:pt x="270" y="82"/>
                  </a:lnTo>
                  <a:lnTo>
                    <a:pt x="272" y="83"/>
                  </a:lnTo>
                  <a:lnTo>
                    <a:pt x="272" y="84"/>
                  </a:lnTo>
                  <a:lnTo>
                    <a:pt x="273" y="85"/>
                  </a:lnTo>
                  <a:lnTo>
                    <a:pt x="274" y="85"/>
                  </a:lnTo>
                  <a:lnTo>
                    <a:pt x="275" y="86"/>
                  </a:lnTo>
                  <a:lnTo>
                    <a:pt x="274" y="86"/>
                  </a:lnTo>
                  <a:lnTo>
                    <a:pt x="278" y="90"/>
                  </a:lnTo>
                  <a:lnTo>
                    <a:pt x="278" y="90"/>
                  </a:lnTo>
                  <a:lnTo>
                    <a:pt x="280" y="90"/>
                  </a:lnTo>
                  <a:lnTo>
                    <a:pt x="281" y="91"/>
                  </a:lnTo>
                  <a:lnTo>
                    <a:pt x="282" y="92"/>
                  </a:lnTo>
                  <a:lnTo>
                    <a:pt x="282" y="93"/>
                  </a:lnTo>
                  <a:lnTo>
                    <a:pt x="284" y="94"/>
                  </a:lnTo>
                  <a:lnTo>
                    <a:pt x="284" y="94"/>
                  </a:lnTo>
                  <a:lnTo>
                    <a:pt x="285" y="95"/>
                  </a:lnTo>
                  <a:lnTo>
                    <a:pt x="284" y="95"/>
                  </a:lnTo>
                  <a:lnTo>
                    <a:pt x="283" y="96"/>
                  </a:lnTo>
                  <a:lnTo>
                    <a:pt x="284" y="97"/>
                  </a:lnTo>
                  <a:lnTo>
                    <a:pt x="283" y="97"/>
                  </a:lnTo>
                  <a:lnTo>
                    <a:pt x="283" y="98"/>
                  </a:lnTo>
                  <a:lnTo>
                    <a:pt x="283" y="99"/>
                  </a:lnTo>
                  <a:lnTo>
                    <a:pt x="282" y="100"/>
                  </a:lnTo>
                  <a:lnTo>
                    <a:pt x="283" y="101"/>
                  </a:lnTo>
                  <a:lnTo>
                    <a:pt x="285" y="102"/>
                  </a:lnTo>
                  <a:lnTo>
                    <a:pt x="285" y="102"/>
                  </a:lnTo>
                  <a:lnTo>
                    <a:pt x="289" y="104"/>
                  </a:lnTo>
                  <a:lnTo>
                    <a:pt x="289" y="104"/>
                  </a:lnTo>
                  <a:lnTo>
                    <a:pt x="290" y="105"/>
                  </a:lnTo>
                  <a:lnTo>
                    <a:pt x="290" y="105"/>
                  </a:lnTo>
                  <a:lnTo>
                    <a:pt x="291" y="106"/>
                  </a:lnTo>
                  <a:lnTo>
                    <a:pt x="292" y="106"/>
                  </a:lnTo>
                  <a:lnTo>
                    <a:pt x="294" y="106"/>
                  </a:lnTo>
                  <a:lnTo>
                    <a:pt x="293" y="108"/>
                  </a:lnTo>
                  <a:lnTo>
                    <a:pt x="292" y="108"/>
                  </a:lnTo>
                  <a:lnTo>
                    <a:pt x="293" y="109"/>
                  </a:lnTo>
                  <a:lnTo>
                    <a:pt x="291" y="110"/>
                  </a:lnTo>
                  <a:lnTo>
                    <a:pt x="291" y="111"/>
                  </a:lnTo>
                  <a:lnTo>
                    <a:pt x="293" y="111"/>
                  </a:lnTo>
                  <a:lnTo>
                    <a:pt x="298" y="108"/>
                  </a:lnTo>
                  <a:lnTo>
                    <a:pt x="304" y="108"/>
                  </a:lnTo>
                  <a:lnTo>
                    <a:pt x="319" y="108"/>
                  </a:lnTo>
                  <a:lnTo>
                    <a:pt x="311" y="120"/>
                  </a:lnTo>
                  <a:lnTo>
                    <a:pt x="307" y="123"/>
                  </a:lnTo>
                  <a:lnTo>
                    <a:pt x="303" y="127"/>
                  </a:lnTo>
                  <a:lnTo>
                    <a:pt x="303" y="127"/>
                  </a:lnTo>
                  <a:lnTo>
                    <a:pt x="305" y="127"/>
                  </a:lnTo>
                  <a:lnTo>
                    <a:pt x="305" y="127"/>
                  </a:lnTo>
                  <a:lnTo>
                    <a:pt x="305" y="127"/>
                  </a:lnTo>
                  <a:lnTo>
                    <a:pt x="304" y="127"/>
                  </a:lnTo>
                  <a:lnTo>
                    <a:pt x="305" y="128"/>
                  </a:lnTo>
                  <a:lnTo>
                    <a:pt x="304" y="128"/>
                  </a:lnTo>
                  <a:lnTo>
                    <a:pt x="303" y="129"/>
                  </a:lnTo>
                  <a:lnTo>
                    <a:pt x="306" y="130"/>
                  </a:lnTo>
                  <a:lnTo>
                    <a:pt x="305" y="130"/>
                  </a:lnTo>
                  <a:lnTo>
                    <a:pt x="306" y="130"/>
                  </a:lnTo>
                  <a:lnTo>
                    <a:pt x="305" y="131"/>
                  </a:lnTo>
                  <a:lnTo>
                    <a:pt x="305" y="132"/>
                  </a:lnTo>
                  <a:lnTo>
                    <a:pt x="306" y="132"/>
                  </a:lnTo>
                  <a:lnTo>
                    <a:pt x="307" y="132"/>
                  </a:lnTo>
                  <a:lnTo>
                    <a:pt x="307" y="132"/>
                  </a:lnTo>
                  <a:lnTo>
                    <a:pt x="306" y="133"/>
                  </a:lnTo>
                  <a:lnTo>
                    <a:pt x="307" y="133"/>
                  </a:lnTo>
                  <a:lnTo>
                    <a:pt x="306" y="134"/>
                  </a:lnTo>
                  <a:lnTo>
                    <a:pt x="307" y="134"/>
                  </a:lnTo>
                  <a:lnTo>
                    <a:pt x="307" y="134"/>
                  </a:lnTo>
                  <a:lnTo>
                    <a:pt x="309" y="135"/>
                  </a:lnTo>
                  <a:lnTo>
                    <a:pt x="310" y="135"/>
                  </a:lnTo>
                  <a:lnTo>
                    <a:pt x="311" y="135"/>
                  </a:lnTo>
                  <a:lnTo>
                    <a:pt x="313" y="135"/>
                  </a:lnTo>
                  <a:lnTo>
                    <a:pt x="314" y="135"/>
                  </a:lnTo>
                  <a:lnTo>
                    <a:pt x="315" y="135"/>
                  </a:lnTo>
                  <a:lnTo>
                    <a:pt x="315" y="136"/>
                  </a:lnTo>
                  <a:lnTo>
                    <a:pt x="315" y="136"/>
                  </a:lnTo>
                  <a:lnTo>
                    <a:pt x="314" y="136"/>
                  </a:lnTo>
                  <a:lnTo>
                    <a:pt x="315" y="137"/>
                  </a:lnTo>
                  <a:lnTo>
                    <a:pt x="316" y="138"/>
                  </a:lnTo>
                  <a:lnTo>
                    <a:pt x="315" y="138"/>
                  </a:lnTo>
                  <a:lnTo>
                    <a:pt x="315" y="138"/>
                  </a:lnTo>
                  <a:lnTo>
                    <a:pt x="313" y="138"/>
                  </a:lnTo>
                  <a:lnTo>
                    <a:pt x="313" y="138"/>
                  </a:lnTo>
                  <a:lnTo>
                    <a:pt x="312" y="138"/>
                  </a:lnTo>
                  <a:lnTo>
                    <a:pt x="312" y="139"/>
                  </a:lnTo>
                  <a:lnTo>
                    <a:pt x="311" y="139"/>
                  </a:lnTo>
                  <a:lnTo>
                    <a:pt x="311" y="139"/>
                  </a:lnTo>
                  <a:lnTo>
                    <a:pt x="309" y="140"/>
                  </a:lnTo>
                  <a:lnTo>
                    <a:pt x="308" y="140"/>
                  </a:lnTo>
                  <a:lnTo>
                    <a:pt x="309" y="140"/>
                  </a:lnTo>
                  <a:lnTo>
                    <a:pt x="309" y="140"/>
                  </a:lnTo>
                  <a:lnTo>
                    <a:pt x="307" y="140"/>
                  </a:lnTo>
                  <a:lnTo>
                    <a:pt x="306" y="140"/>
                  </a:lnTo>
                  <a:lnTo>
                    <a:pt x="306" y="141"/>
                  </a:lnTo>
                  <a:lnTo>
                    <a:pt x="306" y="142"/>
                  </a:lnTo>
                  <a:lnTo>
                    <a:pt x="304" y="143"/>
                  </a:lnTo>
                  <a:lnTo>
                    <a:pt x="303" y="144"/>
                  </a:lnTo>
                  <a:lnTo>
                    <a:pt x="303" y="147"/>
                  </a:lnTo>
                  <a:lnTo>
                    <a:pt x="303" y="148"/>
                  </a:lnTo>
                  <a:lnTo>
                    <a:pt x="306" y="149"/>
                  </a:lnTo>
                  <a:lnTo>
                    <a:pt x="309" y="150"/>
                  </a:lnTo>
                  <a:lnTo>
                    <a:pt x="310" y="151"/>
                  </a:lnTo>
                  <a:lnTo>
                    <a:pt x="309" y="152"/>
                  </a:lnTo>
                  <a:lnTo>
                    <a:pt x="308" y="152"/>
                  </a:lnTo>
                  <a:lnTo>
                    <a:pt x="307" y="153"/>
                  </a:lnTo>
                  <a:lnTo>
                    <a:pt x="309" y="153"/>
                  </a:lnTo>
                  <a:lnTo>
                    <a:pt x="309" y="154"/>
                  </a:lnTo>
                  <a:lnTo>
                    <a:pt x="309" y="155"/>
                  </a:lnTo>
                  <a:lnTo>
                    <a:pt x="307" y="155"/>
                  </a:lnTo>
                  <a:lnTo>
                    <a:pt x="306" y="155"/>
                  </a:lnTo>
                  <a:lnTo>
                    <a:pt x="308" y="156"/>
                  </a:lnTo>
                  <a:lnTo>
                    <a:pt x="309" y="157"/>
                  </a:lnTo>
                  <a:lnTo>
                    <a:pt x="306" y="162"/>
                  </a:lnTo>
                  <a:lnTo>
                    <a:pt x="306" y="163"/>
                  </a:lnTo>
                  <a:lnTo>
                    <a:pt x="307" y="163"/>
                  </a:lnTo>
                  <a:lnTo>
                    <a:pt x="310" y="165"/>
                  </a:lnTo>
                  <a:lnTo>
                    <a:pt x="310" y="166"/>
                  </a:lnTo>
                  <a:lnTo>
                    <a:pt x="309" y="167"/>
                  </a:lnTo>
                  <a:lnTo>
                    <a:pt x="309" y="168"/>
                  </a:lnTo>
                  <a:lnTo>
                    <a:pt x="313" y="168"/>
                  </a:lnTo>
                  <a:lnTo>
                    <a:pt x="315" y="168"/>
                  </a:lnTo>
                  <a:lnTo>
                    <a:pt x="315" y="169"/>
                  </a:lnTo>
                  <a:lnTo>
                    <a:pt x="317" y="169"/>
                  </a:lnTo>
                  <a:lnTo>
                    <a:pt x="317" y="169"/>
                  </a:lnTo>
                  <a:lnTo>
                    <a:pt x="320" y="170"/>
                  </a:lnTo>
                  <a:lnTo>
                    <a:pt x="322" y="170"/>
                  </a:lnTo>
                  <a:lnTo>
                    <a:pt x="324" y="170"/>
                  </a:lnTo>
                  <a:lnTo>
                    <a:pt x="325" y="170"/>
                  </a:lnTo>
                  <a:lnTo>
                    <a:pt x="327" y="170"/>
                  </a:lnTo>
                  <a:lnTo>
                    <a:pt x="329" y="171"/>
                  </a:lnTo>
                  <a:lnTo>
                    <a:pt x="330" y="171"/>
                  </a:lnTo>
                  <a:lnTo>
                    <a:pt x="331" y="171"/>
                  </a:lnTo>
                  <a:lnTo>
                    <a:pt x="332" y="171"/>
                  </a:lnTo>
                  <a:lnTo>
                    <a:pt x="333" y="172"/>
                  </a:lnTo>
                  <a:lnTo>
                    <a:pt x="333" y="172"/>
                  </a:lnTo>
                  <a:lnTo>
                    <a:pt x="332" y="173"/>
                  </a:lnTo>
                  <a:lnTo>
                    <a:pt x="331" y="172"/>
                  </a:lnTo>
                  <a:lnTo>
                    <a:pt x="331" y="174"/>
                  </a:lnTo>
                  <a:lnTo>
                    <a:pt x="330" y="174"/>
                  </a:lnTo>
                  <a:lnTo>
                    <a:pt x="330" y="175"/>
                  </a:lnTo>
                  <a:lnTo>
                    <a:pt x="329" y="175"/>
                  </a:lnTo>
                  <a:lnTo>
                    <a:pt x="329" y="176"/>
                  </a:lnTo>
                  <a:lnTo>
                    <a:pt x="327" y="176"/>
                  </a:lnTo>
                  <a:lnTo>
                    <a:pt x="328" y="178"/>
                  </a:lnTo>
                  <a:lnTo>
                    <a:pt x="327" y="178"/>
                  </a:lnTo>
                  <a:lnTo>
                    <a:pt x="327" y="178"/>
                  </a:lnTo>
                  <a:lnTo>
                    <a:pt x="327" y="179"/>
                  </a:lnTo>
                  <a:lnTo>
                    <a:pt x="329" y="179"/>
                  </a:lnTo>
                  <a:lnTo>
                    <a:pt x="331" y="181"/>
                  </a:lnTo>
                  <a:lnTo>
                    <a:pt x="333" y="180"/>
                  </a:lnTo>
                  <a:lnTo>
                    <a:pt x="335" y="180"/>
                  </a:lnTo>
                  <a:lnTo>
                    <a:pt x="336" y="182"/>
                  </a:lnTo>
                  <a:lnTo>
                    <a:pt x="336" y="182"/>
                  </a:lnTo>
                  <a:lnTo>
                    <a:pt x="336" y="184"/>
                  </a:lnTo>
                  <a:lnTo>
                    <a:pt x="336" y="185"/>
                  </a:lnTo>
                  <a:lnTo>
                    <a:pt x="334" y="185"/>
                  </a:lnTo>
                  <a:lnTo>
                    <a:pt x="333" y="187"/>
                  </a:lnTo>
                  <a:lnTo>
                    <a:pt x="332" y="187"/>
                  </a:lnTo>
                  <a:lnTo>
                    <a:pt x="331" y="188"/>
                  </a:lnTo>
                  <a:lnTo>
                    <a:pt x="331" y="189"/>
                  </a:lnTo>
                  <a:lnTo>
                    <a:pt x="331" y="189"/>
                  </a:lnTo>
                  <a:lnTo>
                    <a:pt x="331" y="189"/>
                  </a:lnTo>
                  <a:lnTo>
                    <a:pt x="332" y="189"/>
                  </a:lnTo>
                  <a:lnTo>
                    <a:pt x="332" y="190"/>
                  </a:lnTo>
                  <a:lnTo>
                    <a:pt x="331" y="192"/>
                  </a:lnTo>
                  <a:lnTo>
                    <a:pt x="331" y="192"/>
                  </a:lnTo>
                  <a:lnTo>
                    <a:pt x="330" y="193"/>
                  </a:lnTo>
                  <a:lnTo>
                    <a:pt x="330" y="194"/>
                  </a:lnTo>
                  <a:lnTo>
                    <a:pt x="363" y="193"/>
                  </a:lnTo>
                  <a:lnTo>
                    <a:pt x="369" y="199"/>
                  </a:lnTo>
                  <a:lnTo>
                    <a:pt x="373" y="202"/>
                  </a:lnTo>
                  <a:lnTo>
                    <a:pt x="374" y="204"/>
                  </a:lnTo>
                  <a:lnTo>
                    <a:pt x="374" y="209"/>
                  </a:lnTo>
                  <a:lnTo>
                    <a:pt x="375" y="212"/>
                  </a:lnTo>
                  <a:lnTo>
                    <a:pt x="374" y="219"/>
                  </a:lnTo>
                  <a:lnTo>
                    <a:pt x="374" y="228"/>
                  </a:lnTo>
                  <a:close/>
                  <a:moveTo>
                    <a:pt x="248" y="314"/>
                  </a:moveTo>
                  <a:lnTo>
                    <a:pt x="248" y="316"/>
                  </a:lnTo>
                  <a:lnTo>
                    <a:pt x="247" y="317"/>
                  </a:lnTo>
                  <a:lnTo>
                    <a:pt x="246" y="320"/>
                  </a:lnTo>
                  <a:lnTo>
                    <a:pt x="245" y="321"/>
                  </a:lnTo>
                  <a:lnTo>
                    <a:pt x="244" y="321"/>
                  </a:lnTo>
                  <a:lnTo>
                    <a:pt x="244" y="320"/>
                  </a:lnTo>
                  <a:lnTo>
                    <a:pt x="244" y="320"/>
                  </a:lnTo>
                  <a:lnTo>
                    <a:pt x="242" y="318"/>
                  </a:lnTo>
                  <a:lnTo>
                    <a:pt x="243" y="316"/>
                  </a:lnTo>
                  <a:lnTo>
                    <a:pt x="244" y="315"/>
                  </a:lnTo>
                  <a:lnTo>
                    <a:pt x="247" y="313"/>
                  </a:lnTo>
                  <a:lnTo>
                    <a:pt x="248" y="314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Freeform 18"/>
            <p:cNvSpPr>
              <a:spLocks noEditPoints="1"/>
            </p:cNvSpPr>
            <p:nvPr/>
          </p:nvSpPr>
          <p:spPr bwMode="auto">
            <a:xfrm>
              <a:off x="1679" y="3250"/>
              <a:ext cx="173" cy="54"/>
            </a:xfrm>
            <a:custGeom>
              <a:avLst/>
              <a:gdLst/>
              <a:ahLst/>
              <a:cxnLst>
                <a:cxn ang="0">
                  <a:pos x="148" y="31"/>
                </a:cxn>
                <a:cxn ang="0">
                  <a:pos x="147" y="33"/>
                </a:cxn>
                <a:cxn ang="0">
                  <a:pos x="144" y="31"/>
                </a:cxn>
                <a:cxn ang="0">
                  <a:pos x="149" y="30"/>
                </a:cxn>
                <a:cxn ang="0">
                  <a:pos x="75" y="14"/>
                </a:cxn>
                <a:cxn ang="0">
                  <a:pos x="70" y="16"/>
                </a:cxn>
                <a:cxn ang="0">
                  <a:pos x="66" y="19"/>
                </a:cxn>
                <a:cxn ang="0">
                  <a:pos x="67" y="19"/>
                </a:cxn>
                <a:cxn ang="0">
                  <a:pos x="55" y="26"/>
                </a:cxn>
                <a:cxn ang="0">
                  <a:pos x="48" y="33"/>
                </a:cxn>
                <a:cxn ang="0">
                  <a:pos x="35" y="29"/>
                </a:cxn>
                <a:cxn ang="0">
                  <a:pos x="32" y="27"/>
                </a:cxn>
                <a:cxn ang="0">
                  <a:pos x="29" y="26"/>
                </a:cxn>
                <a:cxn ang="0">
                  <a:pos x="22" y="25"/>
                </a:cxn>
                <a:cxn ang="0">
                  <a:pos x="19" y="28"/>
                </a:cxn>
                <a:cxn ang="0">
                  <a:pos x="28" y="22"/>
                </a:cxn>
                <a:cxn ang="0">
                  <a:pos x="35" y="18"/>
                </a:cxn>
                <a:cxn ang="0">
                  <a:pos x="38" y="8"/>
                </a:cxn>
                <a:cxn ang="0">
                  <a:pos x="80" y="8"/>
                </a:cxn>
                <a:cxn ang="0">
                  <a:pos x="79" y="13"/>
                </a:cxn>
                <a:cxn ang="0">
                  <a:pos x="38" y="52"/>
                </a:cxn>
                <a:cxn ang="0">
                  <a:pos x="27" y="51"/>
                </a:cxn>
                <a:cxn ang="0">
                  <a:pos x="13" y="54"/>
                </a:cxn>
                <a:cxn ang="0">
                  <a:pos x="7" y="53"/>
                </a:cxn>
                <a:cxn ang="0">
                  <a:pos x="2" y="51"/>
                </a:cxn>
                <a:cxn ang="0">
                  <a:pos x="0" y="47"/>
                </a:cxn>
                <a:cxn ang="0">
                  <a:pos x="7" y="48"/>
                </a:cxn>
                <a:cxn ang="0">
                  <a:pos x="17" y="41"/>
                </a:cxn>
                <a:cxn ang="0">
                  <a:pos x="18" y="38"/>
                </a:cxn>
                <a:cxn ang="0">
                  <a:pos x="17" y="31"/>
                </a:cxn>
                <a:cxn ang="0">
                  <a:pos x="23" y="30"/>
                </a:cxn>
                <a:cxn ang="0">
                  <a:pos x="32" y="32"/>
                </a:cxn>
                <a:cxn ang="0">
                  <a:pos x="35" y="31"/>
                </a:cxn>
                <a:cxn ang="0">
                  <a:pos x="38" y="32"/>
                </a:cxn>
                <a:cxn ang="0">
                  <a:pos x="41" y="39"/>
                </a:cxn>
                <a:cxn ang="0">
                  <a:pos x="50" y="41"/>
                </a:cxn>
                <a:cxn ang="0">
                  <a:pos x="44" y="48"/>
                </a:cxn>
                <a:cxn ang="0">
                  <a:pos x="168" y="36"/>
                </a:cxn>
                <a:cxn ang="0">
                  <a:pos x="163" y="48"/>
                </a:cxn>
                <a:cxn ang="0">
                  <a:pos x="160" y="51"/>
                </a:cxn>
                <a:cxn ang="0">
                  <a:pos x="160" y="48"/>
                </a:cxn>
                <a:cxn ang="0">
                  <a:pos x="157" y="47"/>
                </a:cxn>
                <a:cxn ang="0">
                  <a:pos x="157" y="45"/>
                </a:cxn>
                <a:cxn ang="0">
                  <a:pos x="148" y="41"/>
                </a:cxn>
                <a:cxn ang="0">
                  <a:pos x="146" y="42"/>
                </a:cxn>
                <a:cxn ang="0">
                  <a:pos x="150" y="42"/>
                </a:cxn>
                <a:cxn ang="0">
                  <a:pos x="150" y="46"/>
                </a:cxn>
                <a:cxn ang="0">
                  <a:pos x="144" y="48"/>
                </a:cxn>
                <a:cxn ang="0">
                  <a:pos x="142" y="46"/>
                </a:cxn>
                <a:cxn ang="0">
                  <a:pos x="144" y="42"/>
                </a:cxn>
                <a:cxn ang="0">
                  <a:pos x="150" y="36"/>
                </a:cxn>
                <a:cxn ang="0">
                  <a:pos x="156" y="34"/>
                </a:cxn>
                <a:cxn ang="0">
                  <a:pos x="160" y="35"/>
                </a:cxn>
                <a:cxn ang="0">
                  <a:pos x="162" y="35"/>
                </a:cxn>
                <a:cxn ang="0">
                  <a:pos x="167" y="33"/>
                </a:cxn>
                <a:cxn ang="0">
                  <a:pos x="168" y="31"/>
                </a:cxn>
                <a:cxn ang="0">
                  <a:pos x="172" y="30"/>
                </a:cxn>
                <a:cxn ang="0">
                  <a:pos x="80" y="20"/>
                </a:cxn>
                <a:cxn ang="0">
                  <a:pos x="74" y="24"/>
                </a:cxn>
                <a:cxn ang="0">
                  <a:pos x="74" y="22"/>
                </a:cxn>
                <a:cxn ang="0">
                  <a:pos x="78" y="21"/>
                </a:cxn>
                <a:cxn ang="0">
                  <a:pos x="80" y="18"/>
                </a:cxn>
                <a:cxn ang="0">
                  <a:pos x="80" y="14"/>
                </a:cxn>
              </a:cxnLst>
              <a:rect l="0" t="0" r="r" b="b"/>
              <a:pathLst>
                <a:path w="173" h="54">
                  <a:moveTo>
                    <a:pt x="149" y="30"/>
                  </a:moveTo>
                  <a:lnTo>
                    <a:pt x="150" y="30"/>
                  </a:lnTo>
                  <a:lnTo>
                    <a:pt x="148" y="31"/>
                  </a:lnTo>
                  <a:lnTo>
                    <a:pt x="148" y="32"/>
                  </a:lnTo>
                  <a:lnTo>
                    <a:pt x="147" y="33"/>
                  </a:lnTo>
                  <a:lnTo>
                    <a:pt x="147" y="33"/>
                  </a:lnTo>
                  <a:lnTo>
                    <a:pt x="146" y="33"/>
                  </a:lnTo>
                  <a:lnTo>
                    <a:pt x="144" y="31"/>
                  </a:lnTo>
                  <a:lnTo>
                    <a:pt x="144" y="31"/>
                  </a:lnTo>
                  <a:lnTo>
                    <a:pt x="145" y="30"/>
                  </a:lnTo>
                  <a:lnTo>
                    <a:pt x="147" y="30"/>
                  </a:lnTo>
                  <a:lnTo>
                    <a:pt x="149" y="30"/>
                  </a:lnTo>
                  <a:close/>
                  <a:moveTo>
                    <a:pt x="79" y="13"/>
                  </a:moveTo>
                  <a:lnTo>
                    <a:pt x="76" y="13"/>
                  </a:lnTo>
                  <a:lnTo>
                    <a:pt x="75" y="14"/>
                  </a:lnTo>
                  <a:lnTo>
                    <a:pt x="71" y="15"/>
                  </a:lnTo>
                  <a:lnTo>
                    <a:pt x="71" y="16"/>
                  </a:lnTo>
                  <a:lnTo>
                    <a:pt x="70" y="16"/>
                  </a:lnTo>
                  <a:lnTo>
                    <a:pt x="70" y="17"/>
                  </a:lnTo>
                  <a:lnTo>
                    <a:pt x="67" y="18"/>
                  </a:lnTo>
                  <a:lnTo>
                    <a:pt x="66" y="19"/>
                  </a:lnTo>
                  <a:lnTo>
                    <a:pt x="67" y="19"/>
                  </a:lnTo>
                  <a:lnTo>
                    <a:pt x="67" y="18"/>
                  </a:lnTo>
                  <a:lnTo>
                    <a:pt x="67" y="19"/>
                  </a:lnTo>
                  <a:lnTo>
                    <a:pt x="66" y="19"/>
                  </a:lnTo>
                  <a:lnTo>
                    <a:pt x="59" y="23"/>
                  </a:lnTo>
                  <a:lnTo>
                    <a:pt x="55" y="26"/>
                  </a:lnTo>
                  <a:lnTo>
                    <a:pt x="52" y="28"/>
                  </a:lnTo>
                  <a:lnTo>
                    <a:pt x="49" y="31"/>
                  </a:lnTo>
                  <a:lnTo>
                    <a:pt x="48" y="33"/>
                  </a:lnTo>
                  <a:lnTo>
                    <a:pt x="45" y="33"/>
                  </a:lnTo>
                  <a:lnTo>
                    <a:pt x="40" y="32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1" y="27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5"/>
                  </a:lnTo>
                  <a:lnTo>
                    <a:pt x="24" y="25"/>
                  </a:lnTo>
                  <a:lnTo>
                    <a:pt x="22" y="25"/>
                  </a:lnTo>
                  <a:lnTo>
                    <a:pt x="20" y="27"/>
                  </a:lnTo>
                  <a:lnTo>
                    <a:pt x="20" y="28"/>
                  </a:lnTo>
                  <a:lnTo>
                    <a:pt x="19" y="28"/>
                  </a:lnTo>
                  <a:lnTo>
                    <a:pt x="20" y="25"/>
                  </a:lnTo>
                  <a:lnTo>
                    <a:pt x="21" y="24"/>
                  </a:lnTo>
                  <a:lnTo>
                    <a:pt x="28" y="22"/>
                  </a:lnTo>
                  <a:lnTo>
                    <a:pt x="32" y="21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6" y="15"/>
                  </a:lnTo>
                  <a:lnTo>
                    <a:pt x="38" y="13"/>
                  </a:lnTo>
                  <a:lnTo>
                    <a:pt x="38" y="8"/>
                  </a:lnTo>
                  <a:lnTo>
                    <a:pt x="40" y="0"/>
                  </a:lnTo>
                  <a:lnTo>
                    <a:pt x="47" y="1"/>
                  </a:lnTo>
                  <a:lnTo>
                    <a:pt x="80" y="8"/>
                  </a:lnTo>
                  <a:lnTo>
                    <a:pt x="81" y="10"/>
                  </a:lnTo>
                  <a:lnTo>
                    <a:pt x="81" y="12"/>
                  </a:lnTo>
                  <a:lnTo>
                    <a:pt x="79" y="13"/>
                  </a:lnTo>
                  <a:close/>
                  <a:moveTo>
                    <a:pt x="44" y="48"/>
                  </a:moveTo>
                  <a:lnTo>
                    <a:pt x="40" y="53"/>
                  </a:lnTo>
                  <a:lnTo>
                    <a:pt x="38" y="52"/>
                  </a:lnTo>
                  <a:lnTo>
                    <a:pt x="36" y="51"/>
                  </a:lnTo>
                  <a:lnTo>
                    <a:pt x="33" y="51"/>
                  </a:lnTo>
                  <a:lnTo>
                    <a:pt x="27" y="51"/>
                  </a:lnTo>
                  <a:lnTo>
                    <a:pt x="22" y="51"/>
                  </a:lnTo>
                  <a:lnTo>
                    <a:pt x="20" y="53"/>
                  </a:lnTo>
                  <a:lnTo>
                    <a:pt x="13" y="54"/>
                  </a:lnTo>
                  <a:lnTo>
                    <a:pt x="11" y="54"/>
                  </a:lnTo>
                  <a:lnTo>
                    <a:pt x="8" y="53"/>
                  </a:lnTo>
                  <a:lnTo>
                    <a:pt x="7" y="53"/>
                  </a:lnTo>
                  <a:lnTo>
                    <a:pt x="5" y="54"/>
                  </a:lnTo>
                  <a:lnTo>
                    <a:pt x="4" y="54"/>
                  </a:lnTo>
                  <a:lnTo>
                    <a:pt x="2" y="51"/>
                  </a:lnTo>
                  <a:lnTo>
                    <a:pt x="0" y="49"/>
                  </a:lnTo>
                  <a:lnTo>
                    <a:pt x="0" y="48"/>
                  </a:lnTo>
                  <a:lnTo>
                    <a:pt x="0" y="47"/>
                  </a:lnTo>
                  <a:lnTo>
                    <a:pt x="2" y="47"/>
                  </a:lnTo>
                  <a:lnTo>
                    <a:pt x="4" y="47"/>
                  </a:lnTo>
                  <a:lnTo>
                    <a:pt x="7" y="48"/>
                  </a:lnTo>
                  <a:lnTo>
                    <a:pt x="10" y="47"/>
                  </a:lnTo>
                  <a:lnTo>
                    <a:pt x="15" y="43"/>
                  </a:lnTo>
                  <a:lnTo>
                    <a:pt x="17" y="41"/>
                  </a:lnTo>
                  <a:lnTo>
                    <a:pt x="18" y="40"/>
                  </a:lnTo>
                  <a:lnTo>
                    <a:pt x="17" y="38"/>
                  </a:lnTo>
                  <a:lnTo>
                    <a:pt x="18" y="38"/>
                  </a:lnTo>
                  <a:lnTo>
                    <a:pt x="17" y="36"/>
                  </a:lnTo>
                  <a:lnTo>
                    <a:pt x="16" y="33"/>
                  </a:lnTo>
                  <a:lnTo>
                    <a:pt x="17" y="31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3" y="30"/>
                  </a:lnTo>
                  <a:lnTo>
                    <a:pt x="29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4" y="31"/>
                  </a:lnTo>
                  <a:lnTo>
                    <a:pt x="35" y="31"/>
                  </a:lnTo>
                  <a:lnTo>
                    <a:pt x="36" y="31"/>
                  </a:lnTo>
                  <a:lnTo>
                    <a:pt x="37" y="32"/>
                  </a:lnTo>
                  <a:lnTo>
                    <a:pt x="38" y="32"/>
                  </a:lnTo>
                  <a:lnTo>
                    <a:pt x="38" y="34"/>
                  </a:lnTo>
                  <a:lnTo>
                    <a:pt x="38" y="36"/>
                  </a:lnTo>
                  <a:lnTo>
                    <a:pt x="41" y="39"/>
                  </a:lnTo>
                  <a:lnTo>
                    <a:pt x="42" y="40"/>
                  </a:lnTo>
                  <a:lnTo>
                    <a:pt x="45" y="41"/>
                  </a:lnTo>
                  <a:lnTo>
                    <a:pt x="50" y="41"/>
                  </a:lnTo>
                  <a:lnTo>
                    <a:pt x="52" y="43"/>
                  </a:lnTo>
                  <a:lnTo>
                    <a:pt x="51" y="45"/>
                  </a:lnTo>
                  <a:lnTo>
                    <a:pt x="44" y="48"/>
                  </a:lnTo>
                  <a:close/>
                  <a:moveTo>
                    <a:pt x="172" y="30"/>
                  </a:moveTo>
                  <a:lnTo>
                    <a:pt x="173" y="32"/>
                  </a:lnTo>
                  <a:lnTo>
                    <a:pt x="168" y="36"/>
                  </a:lnTo>
                  <a:lnTo>
                    <a:pt x="165" y="40"/>
                  </a:lnTo>
                  <a:lnTo>
                    <a:pt x="165" y="42"/>
                  </a:lnTo>
                  <a:lnTo>
                    <a:pt x="163" y="48"/>
                  </a:lnTo>
                  <a:lnTo>
                    <a:pt x="163" y="49"/>
                  </a:lnTo>
                  <a:lnTo>
                    <a:pt x="161" y="50"/>
                  </a:lnTo>
                  <a:lnTo>
                    <a:pt x="160" y="51"/>
                  </a:lnTo>
                  <a:lnTo>
                    <a:pt x="160" y="50"/>
                  </a:lnTo>
                  <a:lnTo>
                    <a:pt x="160" y="49"/>
                  </a:lnTo>
                  <a:lnTo>
                    <a:pt x="160" y="48"/>
                  </a:lnTo>
                  <a:lnTo>
                    <a:pt x="160" y="48"/>
                  </a:lnTo>
                  <a:lnTo>
                    <a:pt x="158" y="47"/>
                  </a:lnTo>
                  <a:lnTo>
                    <a:pt x="157" y="47"/>
                  </a:lnTo>
                  <a:lnTo>
                    <a:pt x="157" y="46"/>
                  </a:lnTo>
                  <a:lnTo>
                    <a:pt x="156" y="45"/>
                  </a:lnTo>
                  <a:lnTo>
                    <a:pt x="157" y="45"/>
                  </a:lnTo>
                  <a:lnTo>
                    <a:pt x="156" y="42"/>
                  </a:lnTo>
                  <a:lnTo>
                    <a:pt x="154" y="42"/>
                  </a:lnTo>
                  <a:lnTo>
                    <a:pt x="148" y="41"/>
                  </a:lnTo>
                  <a:lnTo>
                    <a:pt x="147" y="40"/>
                  </a:lnTo>
                  <a:lnTo>
                    <a:pt x="146" y="41"/>
                  </a:lnTo>
                  <a:lnTo>
                    <a:pt x="146" y="42"/>
                  </a:lnTo>
                  <a:lnTo>
                    <a:pt x="147" y="42"/>
                  </a:lnTo>
                  <a:lnTo>
                    <a:pt x="148" y="42"/>
                  </a:lnTo>
                  <a:lnTo>
                    <a:pt x="150" y="42"/>
                  </a:lnTo>
                  <a:lnTo>
                    <a:pt x="151" y="44"/>
                  </a:lnTo>
                  <a:lnTo>
                    <a:pt x="151" y="45"/>
                  </a:lnTo>
                  <a:lnTo>
                    <a:pt x="150" y="46"/>
                  </a:lnTo>
                  <a:lnTo>
                    <a:pt x="146" y="48"/>
                  </a:lnTo>
                  <a:lnTo>
                    <a:pt x="145" y="49"/>
                  </a:lnTo>
                  <a:lnTo>
                    <a:pt x="144" y="48"/>
                  </a:lnTo>
                  <a:lnTo>
                    <a:pt x="143" y="47"/>
                  </a:lnTo>
                  <a:lnTo>
                    <a:pt x="143" y="47"/>
                  </a:lnTo>
                  <a:lnTo>
                    <a:pt x="142" y="46"/>
                  </a:lnTo>
                  <a:lnTo>
                    <a:pt x="144" y="44"/>
                  </a:lnTo>
                  <a:lnTo>
                    <a:pt x="144" y="43"/>
                  </a:lnTo>
                  <a:lnTo>
                    <a:pt x="144" y="42"/>
                  </a:lnTo>
                  <a:lnTo>
                    <a:pt x="147" y="39"/>
                  </a:lnTo>
                  <a:lnTo>
                    <a:pt x="147" y="37"/>
                  </a:lnTo>
                  <a:lnTo>
                    <a:pt x="150" y="36"/>
                  </a:lnTo>
                  <a:lnTo>
                    <a:pt x="152" y="34"/>
                  </a:lnTo>
                  <a:lnTo>
                    <a:pt x="155" y="34"/>
                  </a:lnTo>
                  <a:lnTo>
                    <a:pt x="156" y="34"/>
                  </a:lnTo>
                  <a:lnTo>
                    <a:pt x="158" y="34"/>
                  </a:lnTo>
                  <a:lnTo>
                    <a:pt x="158" y="35"/>
                  </a:lnTo>
                  <a:lnTo>
                    <a:pt x="160" y="35"/>
                  </a:lnTo>
                  <a:lnTo>
                    <a:pt x="160" y="36"/>
                  </a:lnTo>
                  <a:lnTo>
                    <a:pt x="161" y="36"/>
                  </a:lnTo>
                  <a:lnTo>
                    <a:pt x="162" y="35"/>
                  </a:lnTo>
                  <a:lnTo>
                    <a:pt x="163" y="35"/>
                  </a:lnTo>
                  <a:lnTo>
                    <a:pt x="165" y="34"/>
                  </a:lnTo>
                  <a:lnTo>
                    <a:pt x="167" y="33"/>
                  </a:lnTo>
                  <a:lnTo>
                    <a:pt x="167" y="33"/>
                  </a:lnTo>
                  <a:lnTo>
                    <a:pt x="167" y="32"/>
                  </a:lnTo>
                  <a:lnTo>
                    <a:pt x="168" y="31"/>
                  </a:lnTo>
                  <a:lnTo>
                    <a:pt x="170" y="31"/>
                  </a:lnTo>
                  <a:lnTo>
                    <a:pt x="172" y="30"/>
                  </a:lnTo>
                  <a:lnTo>
                    <a:pt x="172" y="30"/>
                  </a:lnTo>
                  <a:close/>
                  <a:moveTo>
                    <a:pt x="81" y="15"/>
                  </a:moveTo>
                  <a:lnTo>
                    <a:pt x="81" y="17"/>
                  </a:lnTo>
                  <a:lnTo>
                    <a:pt x="80" y="20"/>
                  </a:lnTo>
                  <a:lnTo>
                    <a:pt x="76" y="24"/>
                  </a:lnTo>
                  <a:lnTo>
                    <a:pt x="75" y="24"/>
                  </a:lnTo>
                  <a:lnTo>
                    <a:pt x="74" y="24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4" y="22"/>
                  </a:lnTo>
                  <a:lnTo>
                    <a:pt x="75" y="22"/>
                  </a:lnTo>
                  <a:lnTo>
                    <a:pt x="74" y="21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80" y="18"/>
                  </a:lnTo>
                  <a:lnTo>
                    <a:pt x="80" y="18"/>
                  </a:lnTo>
                  <a:lnTo>
                    <a:pt x="81" y="17"/>
                  </a:lnTo>
                  <a:lnTo>
                    <a:pt x="80" y="16"/>
                  </a:lnTo>
                  <a:lnTo>
                    <a:pt x="80" y="14"/>
                  </a:lnTo>
                  <a:lnTo>
                    <a:pt x="81" y="15"/>
                  </a:lnTo>
                  <a:close/>
                </a:path>
              </a:pathLst>
            </a:custGeom>
            <a:solidFill>
              <a:srgbClr val="FEE08B"/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1972" y="1502"/>
              <a:ext cx="873" cy="876"/>
            </a:xfrm>
            <a:custGeom>
              <a:avLst/>
              <a:gdLst/>
              <a:ahLst/>
              <a:cxnLst>
                <a:cxn ang="0">
                  <a:pos x="525" y="797"/>
                </a:cxn>
                <a:cxn ang="0">
                  <a:pos x="833" y="412"/>
                </a:cxn>
                <a:cxn ang="0">
                  <a:pos x="803" y="410"/>
                </a:cxn>
                <a:cxn ang="0">
                  <a:pos x="726" y="444"/>
                </a:cxn>
                <a:cxn ang="0">
                  <a:pos x="698" y="466"/>
                </a:cxn>
                <a:cxn ang="0">
                  <a:pos x="646" y="499"/>
                </a:cxn>
                <a:cxn ang="0">
                  <a:pos x="581" y="542"/>
                </a:cxn>
                <a:cxn ang="0">
                  <a:pos x="499" y="579"/>
                </a:cxn>
                <a:cxn ang="0">
                  <a:pos x="440" y="575"/>
                </a:cxn>
                <a:cxn ang="0">
                  <a:pos x="432" y="586"/>
                </a:cxn>
                <a:cxn ang="0">
                  <a:pos x="425" y="627"/>
                </a:cxn>
                <a:cxn ang="0">
                  <a:pos x="418" y="650"/>
                </a:cxn>
                <a:cxn ang="0">
                  <a:pos x="415" y="665"/>
                </a:cxn>
                <a:cxn ang="0">
                  <a:pos x="417" y="672"/>
                </a:cxn>
                <a:cxn ang="0">
                  <a:pos x="400" y="687"/>
                </a:cxn>
                <a:cxn ang="0">
                  <a:pos x="399" y="698"/>
                </a:cxn>
                <a:cxn ang="0">
                  <a:pos x="405" y="707"/>
                </a:cxn>
                <a:cxn ang="0">
                  <a:pos x="400" y="734"/>
                </a:cxn>
                <a:cxn ang="0">
                  <a:pos x="416" y="722"/>
                </a:cxn>
                <a:cxn ang="0">
                  <a:pos x="451" y="741"/>
                </a:cxn>
                <a:cxn ang="0">
                  <a:pos x="439" y="754"/>
                </a:cxn>
                <a:cxn ang="0">
                  <a:pos x="467" y="759"/>
                </a:cxn>
                <a:cxn ang="0">
                  <a:pos x="487" y="757"/>
                </a:cxn>
                <a:cxn ang="0">
                  <a:pos x="491" y="768"/>
                </a:cxn>
                <a:cxn ang="0">
                  <a:pos x="496" y="777"/>
                </a:cxn>
                <a:cxn ang="0">
                  <a:pos x="517" y="787"/>
                </a:cxn>
                <a:cxn ang="0">
                  <a:pos x="492" y="813"/>
                </a:cxn>
                <a:cxn ang="0">
                  <a:pos x="445" y="830"/>
                </a:cxn>
                <a:cxn ang="0">
                  <a:pos x="391" y="834"/>
                </a:cxn>
                <a:cxn ang="0">
                  <a:pos x="335" y="847"/>
                </a:cxn>
                <a:cxn ang="0">
                  <a:pos x="301" y="874"/>
                </a:cxn>
                <a:cxn ang="0">
                  <a:pos x="257" y="872"/>
                </a:cxn>
                <a:cxn ang="0">
                  <a:pos x="204" y="873"/>
                </a:cxn>
                <a:cxn ang="0">
                  <a:pos x="133" y="764"/>
                </a:cxn>
                <a:cxn ang="0">
                  <a:pos x="28" y="702"/>
                </a:cxn>
                <a:cxn ang="0">
                  <a:pos x="6" y="635"/>
                </a:cxn>
                <a:cxn ang="0">
                  <a:pos x="40" y="619"/>
                </a:cxn>
                <a:cxn ang="0">
                  <a:pos x="76" y="611"/>
                </a:cxn>
                <a:cxn ang="0">
                  <a:pos x="138" y="601"/>
                </a:cxn>
                <a:cxn ang="0">
                  <a:pos x="113" y="546"/>
                </a:cxn>
                <a:cxn ang="0">
                  <a:pos x="194" y="412"/>
                </a:cxn>
                <a:cxn ang="0">
                  <a:pos x="132" y="379"/>
                </a:cxn>
                <a:cxn ang="0">
                  <a:pos x="145" y="333"/>
                </a:cxn>
                <a:cxn ang="0">
                  <a:pos x="143" y="315"/>
                </a:cxn>
                <a:cxn ang="0">
                  <a:pos x="140" y="285"/>
                </a:cxn>
                <a:cxn ang="0">
                  <a:pos x="207" y="270"/>
                </a:cxn>
                <a:cxn ang="0">
                  <a:pos x="269" y="274"/>
                </a:cxn>
                <a:cxn ang="0">
                  <a:pos x="264" y="210"/>
                </a:cxn>
                <a:cxn ang="0">
                  <a:pos x="252" y="111"/>
                </a:cxn>
                <a:cxn ang="0">
                  <a:pos x="354" y="8"/>
                </a:cxn>
                <a:cxn ang="0">
                  <a:pos x="452" y="39"/>
                </a:cxn>
                <a:cxn ang="0">
                  <a:pos x="498" y="102"/>
                </a:cxn>
                <a:cxn ang="0">
                  <a:pos x="560" y="160"/>
                </a:cxn>
                <a:cxn ang="0">
                  <a:pos x="628" y="196"/>
                </a:cxn>
                <a:cxn ang="0">
                  <a:pos x="691" y="238"/>
                </a:cxn>
                <a:cxn ang="0">
                  <a:pos x="800" y="287"/>
                </a:cxn>
                <a:cxn ang="0">
                  <a:pos x="862" y="347"/>
                </a:cxn>
                <a:cxn ang="0">
                  <a:pos x="860" y="373"/>
                </a:cxn>
                <a:cxn ang="0">
                  <a:pos x="476" y="743"/>
                </a:cxn>
                <a:cxn ang="0">
                  <a:pos x="401" y="566"/>
                </a:cxn>
                <a:cxn ang="0">
                  <a:pos x="435" y="578"/>
                </a:cxn>
                <a:cxn ang="0">
                  <a:pos x="410" y="574"/>
                </a:cxn>
                <a:cxn ang="0">
                  <a:pos x="444" y="579"/>
                </a:cxn>
              </a:cxnLst>
              <a:rect l="0" t="0" r="r" b="b"/>
              <a:pathLst>
                <a:path w="873" h="876">
                  <a:moveTo>
                    <a:pt x="543" y="803"/>
                  </a:moveTo>
                  <a:lnTo>
                    <a:pt x="541" y="803"/>
                  </a:lnTo>
                  <a:lnTo>
                    <a:pt x="540" y="802"/>
                  </a:lnTo>
                  <a:lnTo>
                    <a:pt x="539" y="802"/>
                  </a:lnTo>
                  <a:lnTo>
                    <a:pt x="538" y="802"/>
                  </a:lnTo>
                  <a:lnTo>
                    <a:pt x="539" y="803"/>
                  </a:lnTo>
                  <a:lnTo>
                    <a:pt x="540" y="803"/>
                  </a:lnTo>
                  <a:lnTo>
                    <a:pt x="540" y="804"/>
                  </a:lnTo>
                  <a:lnTo>
                    <a:pt x="540" y="804"/>
                  </a:lnTo>
                  <a:lnTo>
                    <a:pt x="536" y="805"/>
                  </a:lnTo>
                  <a:lnTo>
                    <a:pt x="533" y="805"/>
                  </a:lnTo>
                  <a:lnTo>
                    <a:pt x="531" y="806"/>
                  </a:lnTo>
                  <a:lnTo>
                    <a:pt x="529" y="805"/>
                  </a:lnTo>
                  <a:lnTo>
                    <a:pt x="531" y="806"/>
                  </a:lnTo>
                  <a:lnTo>
                    <a:pt x="534" y="806"/>
                  </a:lnTo>
                  <a:lnTo>
                    <a:pt x="534" y="806"/>
                  </a:lnTo>
                  <a:lnTo>
                    <a:pt x="533" y="807"/>
                  </a:lnTo>
                  <a:lnTo>
                    <a:pt x="532" y="807"/>
                  </a:lnTo>
                  <a:lnTo>
                    <a:pt x="529" y="806"/>
                  </a:lnTo>
                  <a:lnTo>
                    <a:pt x="528" y="807"/>
                  </a:lnTo>
                  <a:lnTo>
                    <a:pt x="524" y="809"/>
                  </a:lnTo>
                  <a:lnTo>
                    <a:pt x="522" y="810"/>
                  </a:lnTo>
                  <a:lnTo>
                    <a:pt x="520" y="809"/>
                  </a:lnTo>
                  <a:lnTo>
                    <a:pt x="522" y="807"/>
                  </a:lnTo>
                  <a:lnTo>
                    <a:pt x="522" y="804"/>
                  </a:lnTo>
                  <a:lnTo>
                    <a:pt x="520" y="803"/>
                  </a:lnTo>
                  <a:lnTo>
                    <a:pt x="518" y="804"/>
                  </a:lnTo>
                  <a:lnTo>
                    <a:pt x="517" y="803"/>
                  </a:lnTo>
                  <a:lnTo>
                    <a:pt x="523" y="801"/>
                  </a:lnTo>
                  <a:lnTo>
                    <a:pt x="526" y="799"/>
                  </a:lnTo>
                  <a:lnTo>
                    <a:pt x="525" y="797"/>
                  </a:lnTo>
                  <a:lnTo>
                    <a:pt x="531" y="797"/>
                  </a:lnTo>
                  <a:lnTo>
                    <a:pt x="534" y="799"/>
                  </a:lnTo>
                  <a:lnTo>
                    <a:pt x="534" y="797"/>
                  </a:lnTo>
                  <a:lnTo>
                    <a:pt x="536" y="797"/>
                  </a:lnTo>
                  <a:lnTo>
                    <a:pt x="537" y="797"/>
                  </a:lnTo>
                  <a:lnTo>
                    <a:pt x="537" y="796"/>
                  </a:lnTo>
                  <a:lnTo>
                    <a:pt x="537" y="796"/>
                  </a:lnTo>
                  <a:lnTo>
                    <a:pt x="539" y="799"/>
                  </a:lnTo>
                  <a:lnTo>
                    <a:pt x="543" y="803"/>
                  </a:lnTo>
                  <a:lnTo>
                    <a:pt x="544" y="804"/>
                  </a:lnTo>
                  <a:lnTo>
                    <a:pt x="543" y="803"/>
                  </a:lnTo>
                  <a:close/>
                  <a:moveTo>
                    <a:pt x="872" y="383"/>
                  </a:moveTo>
                  <a:lnTo>
                    <a:pt x="865" y="383"/>
                  </a:lnTo>
                  <a:lnTo>
                    <a:pt x="864" y="383"/>
                  </a:lnTo>
                  <a:lnTo>
                    <a:pt x="863" y="384"/>
                  </a:lnTo>
                  <a:lnTo>
                    <a:pt x="863" y="387"/>
                  </a:lnTo>
                  <a:lnTo>
                    <a:pt x="855" y="390"/>
                  </a:lnTo>
                  <a:lnTo>
                    <a:pt x="852" y="393"/>
                  </a:lnTo>
                  <a:lnTo>
                    <a:pt x="851" y="395"/>
                  </a:lnTo>
                  <a:lnTo>
                    <a:pt x="851" y="397"/>
                  </a:lnTo>
                  <a:lnTo>
                    <a:pt x="851" y="398"/>
                  </a:lnTo>
                  <a:lnTo>
                    <a:pt x="852" y="399"/>
                  </a:lnTo>
                  <a:lnTo>
                    <a:pt x="853" y="400"/>
                  </a:lnTo>
                  <a:lnTo>
                    <a:pt x="854" y="403"/>
                  </a:lnTo>
                  <a:lnTo>
                    <a:pt x="853" y="405"/>
                  </a:lnTo>
                  <a:lnTo>
                    <a:pt x="850" y="407"/>
                  </a:lnTo>
                  <a:lnTo>
                    <a:pt x="849" y="409"/>
                  </a:lnTo>
                  <a:lnTo>
                    <a:pt x="848" y="410"/>
                  </a:lnTo>
                  <a:lnTo>
                    <a:pt x="846" y="411"/>
                  </a:lnTo>
                  <a:lnTo>
                    <a:pt x="842" y="411"/>
                  </a:lnTo>
                  <a:lnTo>
                    <a:pt x="833" y="412"/>
                  </a:lnTo>
                  <a:lnTo>
                    <a:pt x="833" y="411"/>
                  </a:lnTo>
                  <a:lnTo>
                    <a:pt x="834" y="410"/>
                  </a:lnTo>
                  <a:lnTo>
                    <a:pt x="839" y="410"/>
                  </a:lnTo>
                  <a:lnTo>
                    <a:pt x="841" y="409"/>
                  </a:lnTo>
                  <a:lnTo>
                    <a:pt x="841" y="408"/>
                  </a:lnTo>
                  <a:lnTo>
                    <a:pt x="841" y="407"/>
                  </a:lnTo>
                  <a:lnTo>
                    <a:pt x="840" y="407"/>
                  </a:lnTo>
                  <a:lnTo>
                    <a:pt x="838" y="407"/>
                  </a:lnTo>
                  <a:lnTo>
                    <a:pt x="835" y="409"/>
                  </a:lnTo>
                  <a:lnTo>
                    <a:pt x="833" y="409"/>
                  </a:lnTo>
                  <a:lnTo>
                    <a:pt x="830" y="410"/>
                  </a:lnTo>
                  <a:lnTo>
                    <a:pt x="826" y="410"/>
                  </a:lnTo>
                  <a:lnTo>
                    <a:pt x="826" y="411"/>
                  </a:lnTo>
                  <a:lnTo>
                    <a:pt x="826" y="413"/>
                  </a:lnTo>
                  <a:lnTo>
                    <a:pt x="825" y="413"/>
                  </a:lnTo>
                  <a:lnTo>
                    <a:pt x="815" y="415"/>
                  </a:lnTo>
                  <a:lnTo>
                    <a:pt x="809" y="415"/>
                  </a:lnTo>
                  <a:lnTo>
                    <a:pt x="809" y="414"/>
                  </a:lnTo>
                  <a:lnTo>
                    <a:pt x="811" y="413"/>
                  </a:lnTo>
                  <a:lnTo>
                    <a:pt x="815" y="411"/>
                  </a:lnTo>
                  <a:lnTo>
                    <a:pt x="819" y="409"/>
                  </a:lnTo>
                  <a:lnTo>
                    <a:pt x="823" y="401"/>
                  </a:lnTo>
                  <a:lnTo>
                    <a:pt x="823" y="400"/>
                  </a:lnTo>
                  <a:lnTo>
                    <a:pt x="821" y="402"/>
                  </a:lnTo>
                  <a:lnTo>
                    <a:pt x="818" y="404"/>
                  </a:lnTo>
                  <a:lnTo>
                    <a:pt x="817" y="407"/>
                  </a:lnTo>
                  <a:lnTo>
                    <a:pt x="816" y="409"/>
                  </a:lnTo>
                  <a:lnTo>
                    <a:pt x="814" y="409"/>
                  </a:lnTo>
                  <a:lnTo>
                    <a:pt x="811" y="409"/>
                  </a:lnTo>
                  <a:lnTo>
                    <a:pt x="809" y="409"/>
                  </a:lnTo>
                  <a:lnTo>
                    <a:pt x="803" y="410"/>
                  </a:lnTo>
                  <a:lnTo>
                    <a:pt x="801" y="411"/>
                  </a:lnTo>
                  <a:lnTo>
                    <a:pt x="800" y="412"/>
                  </a:lnTo>
                  <a:lnTo>
                    <a:pt x="800" y="414"/>
                  </a:lnTo>
                  <a:lnTo>
                    <a:pt x="802" y="415"/>
                  </a:lnTo>
                  <a:lnTo>
                    <a:pt x="802" y="417"/>
                  </a:lnTo>
                  <a:lnTo>
                    <a:pt x="801" y="418"/>
                  </a:lnTo>
                  <a:lnTo>
                    <a:pt x="799" y="419"/>
                  </a:lnTo>
                  <a:lnTo>
                    <a:pt x="796" y="419"/>
                  </a:lnTo>
                  <a:lnTo>
                    <a:pt x="794" y="420"/>
                  </a:lnTo>
                  <a:lnTo>
                    <a:pt x="789" y="418"/>
                  </a:lnTo>
                  <a:lnTo>
                    <a:pt x="786" y="419"/>
                  </a:lnTo>
                  <a:lnTo>
                    <a:pt x="784" y="418"/>
                  </a:lnTo>
                  <a:lnTo>
                    <a:pt x="782" y="418"/>
                  </a:lnTo>
                  <a:lnTo>
                    <a:pt x="781" y="416"/>
                  </a:lnTo>
                  <a:lnTo>
                    <a:pt x="781" y="417"/>
                  </a:lnTo>
                  <a:lnTo>
                    <a:pt x="780" y="419"/>
                  </a:lnTo>
                  <a:lnTo>
                    <a:pt x="780" y="419"/>
                  </a:lnTo>
                  <a:lnTo>
                    <a:pt x="777" y="420"/>
                  </a:lnTo>
                  <a:lnTo>
                    <a:pt x="777" y="420"/>
                  </a:lnTo>
                  <a:lnTo>
                    <a:pt x="781" y="420"/>
                  </a:lnTo>
                  <a:lnTo>
                    <a:pt x="783" y="420"/>
                  </a:lnTo>
                  <a:lnTo>
                    <a:pt x="787" y="420"/>
                  </a:lnTo>
                  <a:lnTo>
                    <a:pt x="786" y="421"/>
                  </a:lnTo>
                  <a:lnTo>
                    <a:pt x="764" y="428"/>
                  </a:lnTo>
                  <a:lnTo>
                    <a:pt x="742" y="437"/>
                  </a:lnTo>
                  <a:lnTo>
                    <a:pt x="738" y="439"/>
                  </a:lnTo>
                  <a:lnTo>
                    <a:pt x="735" y="442"/>
                  </a:lnTo>
                  <a:lnTo>
                    <a:pt x="733" y="442"/>
                  </a:lnTo>
                  <a:lnTo>
                    <a:pt x="729" y="443"/>
                  </a:lnTo>
                  <a:lnTo>
                    <a:pt x="727" y="444"/>
                  </a:lnTo>
                  <a:lnTo>
                    <a:pt x="726" y="444"/>
                  </a:lnTo>
                  <a:lnTo>
                    <a:pt x="726" y="446"/>
                  </a:lnTo>
                  <a:lnTo>
                    <a:pt x="725" y="447"/>
                  </a:lnTo>
                  <a:lnTo>
                    <a:pt x="726" y="447"/>
                  </a:lnTo>
                  <a:lnTo>
                    <a:pt x="728" y="446"/>
                  </a:lnTo>
                  <a:lnTo>
                    <a:pt x="728" y="446"/>
                  </a:lnTo>
                  <a:lnTo>
                    <a:pt x="724" y="448"/>
                  </a:lnTo>
                  <a:lnTo>
                    <a:pt x="722" y="450"/>
                  </a:lnTo>
                  <a:lnTo>
                    <a:pt x="721" y="450"/>
                  </a:lnTo>
                  <a:lnTo>
                    <a:pt x="721" y="449"/>
                  </a:lnTo>
                  <a:lnTo>
                    <a:pt x="720" y="449"/>
                  </a:lnTo>
                  <a:lnTo>
                    <a:pt x="718" y="450"/>
                  </a:lnTo>
                  <a:lnTo>
                    <a:pt x="715" y="448"/>
                  </a:lnTo>
                  <a:lnTo>
                    <a:pt x="715" y="448"/>
                  </a:lnTo>
                  <a:lnTo>
                    <a:pt x="715" y="449"/>
                  </a:lnTo>
                  <a:lnTo>
                    <a:pt x="715" y="449"/>
                  </a:lnTo>
                  <a:lnTo>
                    <a:pt x="716" y="450"/>
                  </a:lnTo>
                  <a:lnTo>
                    <a:pt x="713" y="451"/>
                  </a:lnTo>
                  <a:lnTo>
                    <a:pt x="715" y="452"/>
                  </a:lnTo>
                  <a:lnTo>
                    <a:pt x="716" y="453"/>
                  </a:lnTo>
                  <a:lnTo>
                    <a:pt x="717" y="453"/>
                  </a:lnTo>
                  <a:lnTo>
                    <a:pt x="713" y="454"/>
                  </a:lnTo>
                  <a:lnTo>
                    <a:pt x="710" y="454"/>
                  </a:lnTo>
                  <a:lnTo>
                    <a:pt x="708" y="455"/>
                  </a:lnTo>
                  <a:lnTo>
                    <a:pt x="708" y="455"/>
                  </a:lnTo>
                  <a:lnTo>
                    <a:pt x="708" y="456"/>
                  </a:lnTo>
                  <a:lnTo>
                    <a:pt x="710" y="455"/>
                  </a:lnTo>
                  <a:lnTo>
                    <a:pt x="712" y="456"/>
                  </a:lnTo>
                  <a:lnTo>
                    <a:pt x="712" y="457"/>
                  </a:lnTo>
                  <a:lnTo>
                    <a:pt x="707" y="460"/>
                  </a:lnTo>
                  <a:lnTo>
                    <a:pt x="703" y="462"/>
                  </a:lnTo>
                  <a:lnTo>
                    <a:pt x="698" y="466"/>
                  </a:lnTo>
                  <a:lnTo>
                    <a:pt x="696" y="467"/>
                  </a:lnTo>
                  <a:lnTo>
                    <a:pt x="693" y="469"/>
                  </a:lnTo>
                  <a:lnTo>
                    <a:pt x="692" y="470"/>
                  </a:lnTo>
                  <a:lnTo>
                    <a:pt x="685" y="473"/>
                  </a:lnTo>
                  <a:lnTo>
                    <a:pt x="685" y="474"/>
                  </a:lnTo>
                  <a:lnTo>
                    <a:pt x="685" y="474"/>
                  </a:lnTo>
                  <a:lnTo>
                    <a:pt x="684" y="474"/>
                  </a:lnTo>
                  <a:lnTo>
                    <a:pt x="683" y="475"/>
                  </a:lnTo>
                  <a:lnTo>
                    <a:pt x="683" y="475"/>
                  </a:lnTo>
                  <a:lnTo>
                    <a:pt x="685" y="475"/>
                  </a:lnTo>
                  <a:lnTo>
                    <a:pt x="686" y="475"/>
                  </a:lnTo>
                  <a:lnTo>
                    <a:pt x="680" y="478"/>
                  </a:lnTo>
                  <a:lnTo>
                    <a:pt x="669" y="486"/>
                  </a:lnTo>
                  <a:lnTo>
                    <a:pt x="668" y="486"/>
                  </a:lnTo>
                  <a:lnTo>
                    <a:pt x="667" y="485"/>
                  </a:lnTo>
                  <a:lnTo>
                    <a:pt x="666" y="485"/>
                  </a:lnTo>
                  <a:lnTo>
                    <a:pt x="666" y="486"/>
                  </a:lnTo>
                  <a:lnTo>
                    <a:pt x="665" y="487"/>
                  </a:lnTo>
                  <a:lnTo>
                    <a:pt x="663" y="490"/>
                  </a:lnTo>
                  <a:lnTo>
                    <a:pt x="661" y="492"/>
                  </a:lnTo>
                  <a:lnTo>
                    <a:pt x="658" y="492"/>
                  </a:lnTo>
                  <a:lnTo>
                    <a:pt x="656" y="494"/>
                  </a:lnTo>
                  <a:lnTo>
                    <a:pt x="654" y="495"/>
                  </a:lnTo>
                  <a:lnTo>
                    <a:pt x="654" y="496"/>
                  </a:lnTo>
                  <a:lnTo>
                    <a:pt x="654" y="497"/>
                  </a:lnTo>
                  <a:lnTo>
                    <a:pt x="648" y="502"/>
                  </a:lnTo>
                  <a:lnTo>
                    <a:pt x="647" y="502"/>
                  </a:lnTo>
                  <a:lnTo>
                    <a:pt x="646" y="502"/>
                  </a:lnTo>
                  <a:lnTo>
                    <a:pt x="646" y="501"/>
                  </a:lnTo>
                  <a:lnTo>
                    <a:pt x="647" y="499"/>
                  </a:lnTo>
                  <a:lnTo>
                    <a:pt x="646" y="499"/>
                  </a:lnTo>
                  <a:lnTo>
                    <a:pt x="644" y="500"/>
                  </a:lnTo>
                  <a:lnTo>
                    <a:pt x="644" y="500"/>
                  </a:lnTo>
                  <a:lnTo>
                    <a:pt x="644" y="501"/>
                  </a:lnTo>
                  <a:lnTo>
                    <a:pt x="643" y="503"/>
                  </a:lnTo>
                  <a:lnTo>
                    <a:pt x="644" y="504"/>
                  </a:lnTo>
                  <a:lnTo>
                    <a:pt x="645" y="504"/>
                  </a:lnTo>
                  <a:lnTo>
                    <a:pt x="645" y="504"/>
                  </a:lnTo>
                  <a:lnTo>
                    <a:pt x="638" y="509"/>
                  </a:lnTo>
                  <a:lnTo>
                    <a:pt x="636" y="509"/>
                  </a:lnTo>
                  <a:lnTo>
                    <a:pt x="635" y="510"/>
                  </a:lnTo>
                  <a:lnTo>
                    <a:pt x="634" y="511"/>
                  </a:lnTo>
                  <a:lnTo>
                    <a:pt x="633" y="512"/>
                  </a:lnTo>
                  <a:lnTo>
                    <a:pt x="631" y="514"/>
                  </a:lnTo>
                  <a:lnTo>
                    <a:pt x="630" y="514"/>
                  </a:lnTo>
                  <a:lnTo>
                    <a:pt x="628" y="514"/>
                  </a:lnTo>
                  <a:lnTo>
                    <a:pt x="627" y="516"/>
                  </a:lnTo>
                  <a:lnTo>
                    <a:pt x="624" y="517"/>
                  </a:lnTo>
                  <a:lnTo>
                    <a:pt x="622" y="519"/>
                  </a:lnTo>
                  <a:lnTo>
                    <a:pt x="621" y="520"/>
                  </a:lnTo>
                  <a:lnTo>
                    <a:pt x="615" y="524"/>
                  </a:lnTo>
                  <a:lnTo>
                    <a:pt x="613" y="525"/>
                  </a:lnTo>
                  <a:lnTo>
                    <a:pt x="611" y="525"/>
                  </a:lnTo>
                  <a:lnTo>
                    <a:pt x="610" y="526"/>
                  </a:lnTo>
                  <a:lnTo>
                    <a:pt x="603" y="530"/>
                  </a:lnTo>
                  <a:lnTo>
                    <a:pt x="604" y="530"/>
                  </a:lnTo>
                  <a:lnTo>
                    <a:pt x="603" y="531"/>
                  </a:lnTo>
                  <a:lnTo>
                    <a:pt x="601" y="531"/>
                  </a:lnTo>
                  <a:lnTo>
                    <a:pt x="594" y="536"/>
                  </a:lnTo>
                  <a:lnTo>
                    <a:pt x="587" y="538"/>
                  </a:lnTo>
                  <a:lnTo>
                    <a:pt x="582" y="541"/>
                  </a:lnTo>
                  <a:lnTo>
                    <a:pt x="581" y="542"/>
                  </a:lnTo>
                  <a:lnTo>
                    <a:pt x="574" y="546"/>
                  </a:lnTo>
                  <a:lnTo>
                    <a:pt x="571" y="547"/>
                  </a:lnTo>
                  <a:lnTo>
                    <a:pt x="568" y="549"/>
                  </a:lnTo>
                  <a:lnTo>
                    <a:pt x="561" y="552"/>
                  </a:lnTo>
                  <a:lnTo>
                    <a:pt x="549" y="559"/>
                  </a:lnTo>
                  <a:lnTo>
                    <a:pt x="547" y="559"/>
                  </a:lnTo>
                  <a:lnTo>
                    <a:pt x="546" y="559"/>
                  </a:lnTo>
                  <a:lnTo>
                    <a:pt x="547" y="557"/>
                  </a:lnTo>
                  <a:lnTo>
                    <a:pt x="545" y="558"/>
                  </a:lnTo>
                  <a:lnTo>
                    <a:pt x="541" y="560"/>
                  </a:lnTo>
                  <a:lnTo>
                    <a:pt x="542" y="562"/>
                  </a:lnTo>
                  <a:lnTo>
                    <a:pt x="538" y="564"/>
                  </a:lnTo>
                  <a:lnTo>
                    <a:pt x="536" y="565"/>
                  </a:lnTo>
                  <a:lnTo>
                    <a:pt x="532" y="565"/>
                  </a:lnTo>
                  <a:lnTo>
                    <a:pt x="531" y="565"/>
                  </a:lnTo>
                  <a:lnTo>
                    <a:pt x="529" y="566"/>
                  </a:lnTo>
                  <a:lnTo>
                    <a:pt x="529" y="567"/>
                  </a:lnTo>
                  <a:lnTo>
                    <a:pt x="527" y="567"/>
                  </a:lnTo>
                  <a:lnTo>
                    <a:pt x="524" y="568"/>
                  </a:lnTo>
                  <a:lnTo>
                    <a:pt x="512" y="574"/>
                  </a:lnTo>
                  <a:lnTo>
                    <a:pt x="507" y="577"/>
                  </a:lnTo>
                  <a:lnTo>
                    <a:pt x="499" y="581"/>
                  </a:lnTo>
                  <a:lnTo>
                    <a:pt x="497" y="582"/>
                  </a:lnTo>
                  <a:lnTo>
                    <a:pt x="498" y="582"/>
                  </a:lnTo>
                  <a:lnTo>
                    <a:pt x="497" y="581"/>
                  </a:lnTo>
                  <a:lnTo>
                    <a:pt x="499" y="580"/>
                  </a:lnTo>
                  <a:lnTo>
                    <a:pt x="502" y="580"/>
                  </a:lnTo>
                  <a:lnTo>
                    <a:pt x="503" y="579"/>
                  </a:lnTo>
                  <a:lnTo>
                    <a:pt x="503" y="577"/>
                  </a:lnTo>
                  <a:lnTo>
                    <a:pt x="501" y="579"/>
                  </a:lnTo>
                  <a:lnTo>
                    <a:pt x="499" y="579"/>
                  </a:lnTo>
                  <a:lnTo>
                    <a:pt x="500" y="579"/>
                  </a:lnTo>
                  <a:lnTo>
                    <a:pt x="498" y="579"/>
                  </a:lnTo>
                  <a:lnTo>
                    <a:pt x="497" y="579"/>
                  </a:lnTo>
                  <a:lnTo>
                    <a:pt x="496" y="580"/>
                  </a:lnTo>
                  <a:lnTo>
                    <a:pt x="494" y="581"/>
                  </a:lnTo>
                  <a:lnTo>
                    <a:pt x="493" y="582"/>
                  </a:lnTo>
                  <a:lnTo>
                    <a:pt x="490" y="583"/>
                  </a:lnTo>
                  <a:lnTo>
                    <a:pt x="488" y="585"/>
                  </a:lnTo>
                  <a:lnTo>
                    <a:pt x="486" y="585"/>
                  </a:lnTo>
                  <a:lnTo>
                    <a:pt x="481" y="585"/>
                  </a:lnTo>
                  <a:lnTo>
                    <a:pt x="474" y="590"/>
                  </a:lnTo>
                  <a:lnTo>
                    <a:pt x="468" y="592"/>
                  </a:lnTo>
                  <a:lnTo>
                    <a:pt x="467" y="592"/>
                  </a:lnTo>
                  <a:lnTo>
                    <a:pt x="458" y="592"/>
                  </a:lnTo>
                  <a:lnTo>
                    <a:pt x="454" y="592"/>
                  </a:lnTo>
                  <a:lnTo>
                    <a:pt x="452" y="591"/>
                  </a:lnTo>
                  <a:lnTo>
                    <a:pt x="450" y="590"/>
                  </a:lnTo>
                  <a:lnTo>
                    <a:pt x="452" y="588"/>
                  </a:lnTo>
                  <a:lnTo>
                    <a:pt x="451" y="587"/>
                  </a:lnTo>
                  <a:lnTo>
                    <a:pt x="452" y="587"/>
                  </a:lnTo>
                  <a:lnTo>
                    <a:pt x="452" y="587"/>
                  </a:lnTo>
                  <a:lnTo>
                    <a:pt x="452" y="585"/>
                  </a:lnTo>
                  <a:lnTo>
                    <a:pt x="452" y="584"/>
                  </a:lnTo>
                  <a:lnTo>
                    <a:pt x="452" y="584"/>
                  </a:lnTo>
                  <a:lnTo>
                    <a:pt x="451" y="582"/>
                  </a:lnTo>
                  <a:lnTo>
                    <a:pt x="451" y="582"/>
                  </a:lnTo>
                  <a:lnTo>
                    <a:pt x="450" y="581"/>
                  </a:lnTo>
                  <a:lnTo>
                    <a:pt x="449" y="580"/>
                  </a:lnTo>
                  <a:lnTo>
                    <a:pt x="445" y="577"/>
                  </a:lnTo>
                  <a:lnTo>
                    <a:pt x="442" y="576"/>
                  </a:lnTo>
                  <a:lnTo>
                    <a:pt x="440" y="575"/>
                  </a:lnTo>
                  <a:lnTo>
                    <a:pt x="435" y="573"/>
                  </a:lnTo>
                  <a:lnTo>
                    <a:pt x="432" y="572"/>
                  </a:lnTo>
                  <a:lnTo>
                    <a:pt x="427" y="570"/>
                  </a:lnTo>
                  <a:lnTo>
                    <a:pt x="422" y="569"/>
                  </a:lnTo>
                  <a:lnTo>
                    <a:pt x="419" y="568"/>
                  </a:lnTo>
                  <a:lnTo>
                    <a:pt x="414" y="569"/>
                  </a:lnTo>
                  <a:lnTo>
                    <a:pt x="412" y="569"/>
                  </a:lnTo>
                  <a:lnTo>
                    <a:pt x="409" y="568"/>
                  </a:lnTo>
                  <a:lnTo>
                    <a:pt x="409" y="567"/>
                  </a:lnTo>
                  <a:lnTo>
                    <a:pt x="410" y="565"/>
                  </a:lnTo>
                  <a:lnTo>
                    <a:pt x="409" y="563"/>
                  </a:lnTo>
                  <a:lnTo>
                    <a:pt x="407" y="561"/>
                  </a:lnTo>
                  <a:lnTo>
                    <a:pt x="404" y="562"/>
                  </a:lnTo>
                  <a:lnTo>
                    <a:pt x="402" y="563"/>
                  </a:lnTo>
                  <a:lnTo>
                    <a:pt x="401" y="565"/>
                  </a:lnTo>
                  <a:lnTo>
                    <a:pt x="400" y="566"/>
                  </a:lnTo>
                  <a:lnTo>
                    <a:pt x="399" y="565"/>
                  </a:lnTo>
                  <a:lnTo>
                    <a:pt x="398" y="566"/>
                  </a:lnTo>
                  <a:lnTo>
                    <a:pt x="398" y="567"/>
                  </a:lnTo>
                  <a:lnTo>
                    <a:pt x="398" y="568"/>
                  </a:lnTo>
                  <a:lnTo>
                    <a:pt x="402" y="570"/>
                  </a:lnTo>
                  <a:lnTo>
                    <a:pt x="403" y="571"/>
                  </a:lnTo>
                  <a:lnTo>
                    <a:pt x="407" y="574"/>
                  </a:lnTo>
                  <a:lnTo>
                    <a:pt x="408" y="574"/>
                  </a:lnTo>
                  <a:lnTo>
                    <a:pt x="412" y="574"/>
                  </a:lnTo>
                  <a:lnTo>
                    <a:pt x="419" y="575"/>
                  </a:lnTo>
                  <a:lnTo>
                    <a:pt x="423" y="578"/>
                  </a:lnTo>
                  <a:lnTo>
                    <a:pt x="427" y="579"/>
                  </a:lnTo>
                  <a:lnTo>
                    <a:pt x="427" y="580"/>
                  </a:lnTo>
                  <a:lnTo>
                    <a:pt x="429" y="584"/>
                  </a:lnTo>
                  <a:lnTo>
                    <a:pt x="432" y="586"/>
                  </a:lnTo>
                  <a:lnTo>
                    <a:pt x="432" y="589"/>
                  </a:lnTo>
                  <a:lnTo>
                    <a:pt x="433" y="590"/>
                  </a:lnTo>
                  <a:lnTo>
                    <a:pt x="434" y="591"/>
                  </a:lnTo>
                  <a:lnTo>
                    <a:pt x="433" y="594"/>
                  </a:lnTo>
                  <a:lnTo>
                    <a:pt x="430" y="594"/>
                  </a:lnTo>
                  <a:lnTo>
                    <a:pt x="427" y="594"/>
                  </a:lnTo>
                  <a:lnTo>
                    <a:pt x="426" y="596"/>
                  </a:lnTo>
                  <a:lnTo>
                    <a:pt x="423" y="597"/>
                  </a:lnTo>
                  <a:lnTo>
                    <a:pt x="422" y="598"/>
                  </a:lnTo>
                  <a:lnTo>
                    <a:pt x="424" y="599"/>
                  </a:lnTo>
                  <a:lnTo>
                    <a:pt x="424" y="599"/>
                  </a:lnTo>
                  <a:lnTo>
                    <a:pt x="425" y="599"/>
                  </a:lnTo>
                  <a:lnTo>
                    <a:pt x="427" y="600"/>
                  </a:lnTo>
                  <a:lnTo>
                    <a:pt x="428" y="601"/>
                  </a:lnTo>
                  <a:lnTo>
                    <a:pt x="429" y="603"/>
                  </a:lnTo>
                  <a:lnTo>
                    <a:pt x="429" y="606"/>
                  </a:lnTo>
                  <a:lnTo>
                    <a:pt x="430" y="607"/>
                  </a:lnTo>
                  <a:lnTo>
                    <a:pt x="430" y="609"/>
                  </a:lnTo>
                  <a:lnTo>
                    <a:pt x="430" y="610"/>
                  </a:lnTo>
                  <a:lnTo>
                    <a:pt x="429" y="610"/>
                  </a:lnTo>
                  <a:lnTo>
                    <a:pt x="428" y="611"/>
                  </a:lnTo>
                  <a:lnTo>
                    <a:pt x="428" y="612"/>
                  </a:lnTo>
                  <a:lnTo>
                    <a:pt x="429" y="613"/>
                  </a:lnTo>
                  <a:lnTo>
                    <a:pt x="428" y="615"/>
                  </a:lnTo>
                  <a:lnTo>
                    <a:pt x="427" y="616"/>
                  </a:lnTo>
                  <a:lnTo>
                    <a:pt x="428" y="618"/>
                  </a:lnTo>
                  <a:lnTo>
                    <a:pt x="427" y="621"/>
                  </a:lnTo>
                  <a:lnTo>
                    <a:pt x="426" y="623"/>
                  </a:lnTo>
                  <a:lnTo>
                    <a:pt x="424" y="625"/>
                  </a:lnTo>
                  <a:lnTo>
                    <a:pt x="424" y="626"/>
                  </a:lnTo>
                  <a:lnTo>
                    <a:pt x="425" y="627"/>
                  </a:lnTo>
                  <a:lnTo>
                    <a:pt x="425" y="625"/>
                  </a:lnTo>
                  <a:lnTo>
                    <a:pt x="425" y="625"/>
                  </a:lnTo>
                  <a:lnTo>
                    <a:pt x="426" y="625"/>
                  </a:lnTo>
                  <a:lnTo>
                    <a:pt x="426" y="630"/>
                  </a:lnTo>
                  <a:lnTo>
                    <a:pt x="428" y="637"/>
                  </a:lnTo>
                  <a:lnTo>
                    <a:pt x="429" y="638"/>
                  </a:lnTo>
                  <a:lnTo>
                    <a:pt x="432" y="641"/>
                  </a:lnTo>
                  <a:lnTo>
                    <a:pt x="434" y="644"/>
                  </a:lnTo>
                  <a:lnTo>
                    <a:pt x="435" y="648"/>
                  </a:lnTo>
                  <a:lnTo>
                    <a:pt x="434" y="649"/>
                  </a:lnTo>
                  <a:lnTo>
                    <a:pt x="433" y="649"/>
                  </a:lnTo>
                  <a:lnTo>
                    <a:pt x="434" y="649"/>
                  </a:lnTo>
                  <a:lnTo>
                    <a:pt x="434" y="650"/>
                  </a:lnTo>
                  <a:lnTo>
                    <a:pt x="433" y="651"/>
                  </a:lnTo>
                  <a:lnTo>
                    <a:pt x="432" y="652"/>
                  </a:lnTo>
                  <a:lnTo>
                    <a:pt x="431" y="652"/>
                  </a:lnTo>
                  <a:lnTo>
                    <a:pt x="431" y="652"/>
                  </a:lnTo>
                  <a:lnTo>
                    <a:pt x="432" y="652"/>
                  </a:lnTo>
                  <a:lnTo>
                    <a:pt x="431" y="653"/>
                  </a:lnTo>
                  <a:lnTo>
                    <a:pt x="430" y="654"/>
                  </a:lnTo>
                  <a:lnTo>
                    <a:pt x="428" y="654"/>
                  </a:lnTo>
                  <a:lnTo>
                    <a:pt x="426" y="654"/>
                  </a:lnTo>
                  <a:lnTo>
                    <a:pt x="425" y="652"/>
                  </a:lnTo>
                  <a:lnTo>
                    <a:pt x="422" y="651"/>
                  </a:lnTo>
                  <a:lnTo>
                    <a:pt x="420" y="652"/>
                  </a:lnTo>
                  <a:lnTo>
                    <a:pt x="419" y="651"/>
                  </a:lnTo>
                  <a:lnTo>
                    <a:pt x="417" y="652"/>
                  </a:lnTo>
                  <a:lnTo>
                    <a:pt x="414" y="652"/>
                  </a:lnTo>
                  <a:lnTo>
                    <a:pt x="415" y="651"/>
                  </a:lnTo>
                  <a:lnTo>
                    <a:pt x="417" y="651"/>
                  </a:lnTo>
                  <a:lnTo>
                    <a:pt x="418" y="650"/>
                  </a:lnTo>
                  <a:lnTo>
                    <a:pt x="417" y="650"/>
                  </a:lnTo>
                  <a:lnTo>
                    <a:pt x="418" y="649"/>
                  </a:lnTo>
                  <a:lnTo>
                    <a:pt x="416" y="649"/>
                  </a:lnTo>
                  <a:lnTo>
                    <a:pt x="416" y="650"/>
                  </a:lnTo>
                  <a:lnTo>
                    <a:pt x="414" y="651"/>
                  </a:lnTo>
                  <a:lnTo>
                    <a:pt x="414" y="651"/>
                  </a:lnTo>
                  <a:lnTo>
                    <a:pt x="412" y="652"/>
                  </a:lnTo>
                  <a:lnTo>
                    <a:pt x="410" y="652"/>
                  </a:lnTo>
                  <a:lnTo>
                    <a:pt x="410" y="652"/>
                  </a:lnTo>
                  <a:lnTo>
                    <a:pt x="410" y="652"/>
                  </a:lnTo>
                  <a:lnTo>
                    <a:pt x="409" y="653"/>
                  </a:lnTo>
                  <a:lnTo>
                    <a:pt x="407" y="653"/>
                  </a:lnTo>
                  <a:lnTo>
                    <a:pt x="404" y="655"/>
                  </a:lnTo>
                  <a:lnTo>
                    <a:pt x="404" y="656"/>
                  </a:lnTo>
                  <a:lnTo>
                    <a:pt x="405" y="656"/>
                  </a:lnTo>
                  <a:lnTo>
                    <a:pt x="403" y="657"/>
                  </a:lnTo>
                  <a:lnTo>
                    <a:pt x="405" y="656"/>
                  </a:lnTo>
                  <a:lnTo>
                    <a:pt x="406" y="657"/>
                  </a:lnTo>
                  <a:lnTo>
                    <a:pt x="409" y="657"/>
                  </a:lnTo>
                  <a:lnTo>
                    <a:pt x="411" y="658"/>
                  </a:lnTo>
                  <a:lnTo>
                    <a:pt x="412" y="658"/>
                  </a:lnTo>
                  <a:lnTo>
                    <a:pt x="412" y="659"/>
                  </a:lnTo>
                  <a:lnTo>
                    <a:pt x="410" y="660"/>
                  </a:lnTo>
                  <a:lnTo>
                    <a:pt x="412" y="659"/>
                  </a:lnTo>
                  <a:lnTo>
                    <a:pt x="412" y="660"/>
                  </a:lnTo>
                  <a:lnTo>
                    <a:pt x="413" y="660"/>
                  </a:lnTo>
                  <a:lnTo>
                    <a:pt x="415" y="661"/>
                  </a:lnTo>
                  <a:lnTo>
                    <a:pt x="418" y="662"/>
                  </a:lnTo>
                  <a:lnTo>
                    <a:pt x="418" y="664"/>
                  </a:lnTo>
                  <a:lnTo>
                    <a:pt x="415" y="664"/>
                  </a:lnTo>
                  <a:lnTo>
                    <a:pt x="415" y="665"/>
                  </a:lnTo>
                  <a:lnTo>
                    <a:pt x="416" y="665"/>
                  </a:lnTo>
                  <a:lnTo>
                    <a:pt x="415" y="665"/>
                  </a:lnTo>
                  <a:lnTo>
                    <a:pt x="418" y="664"/>
                  </a:lnTo>
                  <a:lnTo>
                    <a:pt x="418" y="663"/>
                  </a:lnTo>
                  <a:lnTo>
                    <a:pt x="419" y="663"/>
                  </a:lnTo>
                  <a:lnTo>
                    <a:pt x="420" y="663"/>
                  </a:lnTo>
                  <a:lnTo>
                    <a:pt x="421" y="663"/>
                  </a:lnTo>
                  <a:lnTo>
                    <a:pt x="422" y="663"/>
                  </a:lnTo>
                  <a:lnTo>
                    <a:pt x="423" y="663"/>
                  </a:lnTo>
                  <a:lnTo>
                    <a:pt x="422" y="664"/>
                  </a:lnTo>
                  <a:lnTo>
                    <a:pt x="420" y="665"/>
                  </a:lnTo>
                  <a:lnTo>
                    <a:pt x="419" y="666"/>
                  </a:lnTo>
                  <a:lnTo>
                    <a:pt x="419" y="667"/>
                  </a:lnTo>
                  <a:lnTo>
                    <a:pt x="418" y="668"/>
                  </a:lnTo>
                  <a:lnTo>
                    <a:pt x="418" y="669"/>
                  </a:lnTo>
                  <a:lnTo>
                    <a:pt x="418" y="669"/>
                  </a:lnTo>
                  <a:lnTo>
                    <a:pt x="418" y="669"/>
                  </a:lnTo>
                  <a:lnTo>
                    <a:pt x="419" y="668"/>
                  </a:lnTo>
                  <a:lnTo>
                    <a:pt x="420" y="667"/>
                  </a:lnTo>
                  <a:lnTo>
                    <a:pt x="421" y="666"/>
                  </a:lnTo>
                  <a:lnTo>
                    <a:pt x="422" y="665"/>
                  </a:lnTo>
                  <a:lnTo>
                    <a:pt x="422" y="666"/>
                  </a:lnTo>
                  <a:lnTo>
                    <a:pt x="421" y="668"/>
                  </a:lnTo>
                  <a:lnTo>
                    <a:pt x="421" y="668"/>
                  </a:lnTo>
                  <a:lnTo>
                    <a:pt x="420" y="668"/>
                  </a:lnTo>
                  <a:lnTo>
                    <a:pt x="420" y="669"/>
                  </a:lnTo>
                  <a:lnTo>
                    <a:pt x="419" y="669"/>
                  </a:lnTo>
                  <a:lnTo>
                    <a:pt x="419" y="671"/>
                  </a:lnTo>
                  <a:lnTo>
                    <a:pt x="418" y="671"/>
                  </a:lnTo>
                  <a:lnTo>
                    <a:pt x="417" y="672"/>
                  </a:lnTo>
                  <a:lnTo>
                    <a:pt x="417" y="672"/>
                  </a:lnTo>
                  <a:lnTo>
                    <a:pt x="417" y="673"/>
                  </a:lnTo>
                  <a:lnTo>
                    <a:pt x="415" y="674"/>
                  </a:lnTo>
                  <a:lnTo>
                    <a:pt x="416" y="674"/>
                  </a:lnTo>
                  <a:lnTo>
                    <a:pt x="415" y="675"/>
                  </a:lnTo>
                  <a:lnTo>
                    <a:pt x="415" y="675"/>
                  </a:lnTo>
                  <a:lnTo>
                    <a:pt x="414" y="675"/>
                  </a:lnTo>
                  <a:lnTo>
                    <a:pt x="414" y="676"/>
                  </a:lnTo>
                  <a:lnTo>
                    <a:pt x="415" y="676"/>
                  </a:lnTo>
                  <a:lnTo>
                    <a:pt x="413" y="680"/>
                  </a:lnTo>
                  <a:lnTo>
                    <a:pt x="412" y="680"/>
                  </a:lnTo>
                  <a:lnTo>
                    <a:pt x="410" y="681"/>
                  </a:lnTo>
                  <a:lnTo>
                    <a:pt x="408" y="682"/>
                  </a:lnTo>
                  <a:lnTo>
                    <a:pt x="406" y="683"/>
                  </a:lnTo>
                  <a:lnTo>
                    <a:pt x="406" y="683"/>
                  </a:lnTo>
                  <a:lnTo>
                    <a:pt x="405" y="683"/>
                  </a:lnTo>
                  <a:lnTo>
                    <a:pt x="404" y="685"/>
                  </a:lnTo>
                  <a:lnTo>
                    <a:pt x="402" y="685"/>
                  </a:lnTo>
                  <a:lnTo>
                    <a:pt x="401" y="685"/>
                  </a:lnTo>
                  <a:lnTo>
                    <a:pt x="401" y="685"/>
                  </a:lnTo>
                  <a:lnTo>
                    <a:pt x="400" y="684"/>
                  </a:lnTo>
                  <a:lnTo>
                    <a:pt x="398" y="685"/>
                  </a:lnTo>
                  <a:lnTo>
                    <a:pt x="397" y="685"/>
                  </a:lnTo>
                  <a:lnTo>
                    <a:pt x="395" y="684"/>
                  </a:lnTo>
                  <a:lnTo>
                    <a:pt x="396" y="685"/>
                  </a:lnTo>
                  <a:lnTo>
                    <a:pt x="397" y="686"/>
                  </a:lnTo>
                  <a:lnTo>
                    <a:pt x="398" y="686"/>
                  </a:lnTo>
                  <a:lnTo>
                    <a:pt x="399" y="686"/>
                  </a:lnTo>
                  <a:lnTo>
                    <a:pt x="401" y="686"/>
                  </a:lnTo>
                  <a:lnTo>
                    <a:pt x="401" y="687"/>
                  </a:lnTo>
                  <a:lnTo>
                    <a:pt x="400" y="687"/>
                  </a:lnTo>
                  <a:lnTo>
                    <a:pt x="400" y="687"/>
                  </a:lnTo>
                  <a:lnTo>
                    <a:pt x="401" y="687"/>
                  </a:lnTo>
                  <a:lnTo>
                    <a:pt x="403" y="688"/>
                  </a:lnTo>
                  <a:lnTo>
                    <a:pt x="404" y="687"/>
                  </a:lnTo>
                  <a:lnTo>
                    <a:pt x="407" y="686"/>
                  </a:lnTo>
                  <a:lnTo>
                    <a:pt x="409" y="687"/>
                  </a:lnTo>
                  <a:lnTo>
                    <a:pt x="409" y="690"/>
                  </a:lnTo>
                  <a:lnTo>
                    <a:pt x="410" y="689"/>
                  </a:lnTo>
                  <a:lnTo>
                    <a:pt x="410" y="690"/>
                  </a:lnTo>
                  <a:lnTo>
                    <a:pt x="410" y="690"/>
                  </a:lnTo>
                  <a:lnTo>
                    <a:pt x="410" y="691"/>
                  </a:lnTo>
                  <a:lnTo>
                    <a:pt x="411" y="693"/>
                  </a:lnTo>
                  <a:lnTo>
                    <a:pt x="412" y="694"/>
                  </a:lnTo>
                  <a:lnTo>
                    <a:pt x="411" y="695"/>
                  </a:lnTo>
                  <a:lnTo>
                    <a:pt x="410" y="694"/>
                  </a:lnTo>
                  <a:lnTo>
                    <a:pt x="409" y="694"/>
                  </a:lnTo>
                  <a:lnTo>
                    <a:pt x="407" y="695"/>
                  </a:lnTo>
                  <a:lnTo>
                    <a:pt x="406" y="696"/>
                  </a:lnTo>
                  <a:lnTo>
                    <a:pt x="404" y="695"/>
                  </a:lnTo>
                  <a:lnTo>
                    <a:pt x="406" y="695"/>
                  </a:lnTo>
                  <a:lnTo>
                    <a:pt x="406" y="695"/>
                  </a:lnTo>
                  <a:lnTo>
                    <a:pt x="405" y="695"/>
                  </a:lnTo>
                  <a:lnTo>
                    <a:pt x="405" y="695"/>
                  </a:lnTo>
                  <a:lnTo>
                    <a:pt x="405" y="695"/>
                  </a:lnTo>
                  <a:lnTo>
                    <a:pt x="404" y="695"/>
                  </a:lnTo>
                  <a:lnTo>
                    <a:pt x="404" y="695"/>
                  </a:lnTo>
                  <a:lnTo>
                    <a:pt x="404" y="696"/>
                  </a:lnTo>
                  <a:lnTo>
                    <a:pt x="404" y="697"/>
                  </a:lnTo>
                  <a:lnTo>
                    <a:pt x="402" y="697"/>
                  </a:lnTo>
                  <a:lnTo>
                    <a:pt x="401" y="698"/>
                  </a:lnTo>
                  <a:lnTo>
                    <a:pt x="400" y="698"/>
                  </a:lnTo>
                  <a:lnTo>
                    <a:pt x="399" y="698"/>
                  </a:lnTo>
                  <a:lnTo>
                    <a:pt x="399" y="699"/>
                  </a:lnTo>
                  <a:lnTo>
                    <a:pt x="398" y="698"/>
                  </a:lnTo>
                  <a:lnTo>
                    <a:pt x="398" y="698"/>
                  </a:lnTo>
                  <a:lnTo>
                    <a:pt x="399" y="697"/>
                  </a:lnTo>
                  <a:lnTo>
                    <a:pt x="398" y="696"/>
                  </a:lnTo>
                  <a:lnTo>
                    <a:pt x="397" y="698"/>
                  </a:lnTo>
                  <a:lnTo>
                    <a:pt x="394" y="698"/>
                  </a:lnTo>
                  <a:lnTo>
                    <a:pt x="393" y="699"/>
                  </a:lnTo>
                  <a:lnTo>
                    <a:pt x="392" y="699"/>
                  </a:lnTo>
                  <a:lnTo>
                    <a:pt x="393" y="699"/>
                  </a:lnTo>
                  <a:lnTo>
                    <a:pt x="395" y="698"/>
                  </a:lnTo>
                  <a:lnTo>
                    <a:pt x="396" y="698"/>
                  </a:lnTo>
                  <a:lnTo>
                    <a:pt x="397" y="700"/>
                  </a:lnTo>
                  <a:lnTo>
                    <a:pt x="396" y="702"/>
                  </a:lnTo>
                  <a:lnTo>
                    <a:pt x="397" y="703"/>
                  </a:lnTo>
                  <a:lnTo>
                    <a:pt x="398" y="703"/>
                  </a:lnTo>
                  <a:lnTo>
                    <a:pt x="398" y="702"/>
                  </a:lnTo>
                  <a:lnTo>
                    <a:pt x="399" y="701"/>
                  </a:lnTo>
                  <a:lnTo>
                    <a:pt x="401" y="702"/>
                  </a:lnTo>
                  <a:lnTo>
                    <a:pt x="401" y="703"/>
                  </a:lnTo>
                  <a:lnTo>
                    <a:pt x="401" y="703"/>
                  </a:lnTo>
                  <a:lnTo>
                    <a:pt x="401" y="704"/>
                  </a:lnTo>
                  <a:lnTo>
                    <a:pt x="402" y="703"/>
                  </a:lnTo>
                  <a:lnTo>
                    <a:pt x="403" y="705"/>
                  </a:lnTo>
                  <a:lnTo>
                    <a:pt x="400" y="707"/>
                  </a:lnTo>
                  <a:lnTo>
                    <a:pt x="401" y="708"/>
                  </a:lnTo>
                  <a:lnTo>
                    <a:pt x="402" y="707"/>
                  </a:lnTo>
                  <a:lnTo>
                    <a:pt x="404" y="707"/>
                  </a:lnTo>
                  <a:lnTo>
                    <a:pt x="405" y="708"/>
                  </a:lnTo>
                  <a:lnTo>
                    <a:pt x="406" y="708"/>
                  </a:lnTo>
                  <a:lnTo>
                    <a:pt x="405" y="707"/>
                  </a:lnTo>
                  <a:lnTo>
                    <a:pt x="407" y="706"/>
                  </a:lnTo>
                  <a:lnTo>
                    <a:pt x="410" y="705"/>
                  </a:lnTo>
                  <a:lnTo>
                    <a:pt x="411" y="706"/>
                  </a:lnTo>
                  <a:lnTo>
                    <a:pt x="413" y="707"/>
                  </a:lnTo>
                  <a:lnTo>
                    <a:pt x="412" y="707"/>
                  </a:lnTo>
                  <a:lnTo>
                    <a:pt x="413" y="708"/>
                  </a:lnTo>
                  <a:lnTo>
                    <a:pt x="413" y="709"/>
                  </a:lnTo>
                  <a:lnTo>
                    <a:pt x="413" y="710"/>
                  </a:lnTo>
                  <a:lnTo>
                    <a:pt x="414" y="710"/>
                  </a:lnTo>
                  <a:lnTo>
                    <a:pt x="415" y="713"/>
                  </a:lnTo>
                  <a:lnTo>
                    <a:pt x="411" y="717"/>
                  </a:lnTo>
                  <a:lnTo>
                    <a:pt x="410" y="718"/>
                  </a:lnTo>
                  <a:lnTo>
                    <a:pt x="407" y="719"/>
                  </a:lnTo>
                  <a:lnTo>
                    <a:pt x="406" y="719"/>
                  </a:lnTo>
                  <a:lnTo>
                    <a:pt x="406" y="720"/>
                  </a:lnTo>
                  <a:lnTo>
                    <a:pt x="406" y="721"/>
                  </a:lnTo>
                  <a:lnTo>
                    <a:pt x="405" y="721"/>
                  </a:lnTo>
                  <a:lnTo>
                    <a:pt x="404" y="720"/>
                  </a:lnTo>
                  <a:lnTo>
                    <a:pt x="402" y="720"/>
                  </a:lnTo>
                  <a:lnTo>
                    <a:pt x="399" y="721"/>
                  </a:lnTo>
                  <a:lnTo>
                    <a:pt x="398" y="721"/>
                  </a:lnTo>
                  <a:lnTo>
                    <a:pt x="399" y="721"/>
                  </a:lnTo>
                  <a:lnTo>
                    <a:pt x="401" y="721"/>
                  </a:lnTo>
                  <a:lnTo>
                    <a:pt x="401" y="721"/>
                  </a:lnTo>
                  <a:lnTo>
                    <a:pt x="401" y="722"/>
                  </a:lnTo>
                  <a:lnTo>
                    <a:pt x="400" y="722"/>
                  </a:lnTo>
                  <a:lnTo>
                    <a:pt x="400" y="726"/>
                  </a:lnTo>
                  <a:lnTo>
                    <a:pt x="398" y="727"/>
                  </a:lnTo>
                  <a:lnTo>
                    <a:pt x="398" y="729"/>
                  </a:lnTo>
                  <a:lnTo>
                    <a:pt x="400" y="731"/>
                  </a:lnTo>
                  <a:lnTo>
                    <a:pt x="400" y="734"/>
                  </a:lnTo>
                  <a:lnTo>
                    <a:pt x="401" y="735"/>
                  </a:lnTo>
                  <a:lnTo>
                    <a:pt x="404" y="736"/>
                  </a:lnTo>
                  <a:lnTo>
                    <a:pt x="405" y="739"/>
                  </a:lnTo>
                  <a:lnTo>
                    <a:pt x="404" y="735"/>
                  </a:lnTo>
                  <a:lnTo>
                    <a:pt x="401" y="734"/>
                  </a:lnTo>
                  <a:lnTo>
                    <a:pt x="402" y="731"/>
                  </a:lnTo>
                  <a:lnTo>
                    <a:pt x="404" y="731"/>
                  </a:lnTo>
                  <a:lnTo>
                    <a:pt x="405" y="732"/>
                  </a:lnTo>
                  <a:lnTo>
                    <a:pt x="405" y="731"/>
                  </a:lnTo>
                  <a:lnTo>
                    <a:pt x="405" y="731"/>
                  </a:lnTo>
                  <a:lnTo>
                    <a:pt x="403" y="731"/>
                  </a:lnTo>
                  <a:lnTo>
                    <a:pt x="401" y="730"/>
                  </a:lnTo>
                  <a:lnTo>
                    <a:pt x="404" y="727"/>
                  </a:lnTo>
                  <a:lnTo>
                    <a:pt x="404" y="726"/>
                  </a:lnTo>
                  <a:lnTo>
                    <a:pt x="403" y="725"/>
                  </a:lnTo>
                  <a:lnTo>
                    <a:pt x="403" y="724"/>
                  </a:lnTo>
                  <a:lnTo>
                    <a:pt x="404" y="724"/>
                  </a:lnTo>
                  <a:lnTo>
                    <a:pt x="404" y="724"/>
                  </a:lnTo>
                  <a:lnTo>
                    <a:pt x="406" y="725"/>
                  </a:lnTo>
                  <a:lnTo>
                    <a:pt x="408" y="726"/>
                  </a:lnTo>
                  <a:lnTo>
                    <a:pt x="407" y="725"/>
                  </a:lnTo>
                  <a:lnTo>
                    <a:pt x="406" y="724"/>
                  </a:lnTo>
                  <a:lnTo>
                    <a:pt x="405" y="722"/>
                  </a:lnTo>
                  <a:lnTo>
                    <a:pt x="405" y="722"/>
                  </a:lnTo>
                  <a:lnTo>
                    <a:pt x="408" y="723"/>
                  </a:lnTo>
                  <a:lnTo>
                    <a:pt x="410" y="723"/>
                  </a:lnTo>
                  <a:lnTo>
                    <a:pt x="410" y="725"/>
                  </a:lnTo>
                  <a:lnTo>
                    <a:pt x="412" y="725"/>
                  </a:lnTo>
                  <a:lnTo>
                    <a:pt x="411" y="724"/>
                  </a:lnTo>
                  <a:lnTo>
                    <a:pt x="412" y="722"/>
                  </a:lnTo>
                  <a:lnTo>
                    <a:pt x="416" y="722"/>
                  </a:lnTo>
                  <a:lnTo>
                    <a:pt x="422" y="720"/>
                  </a:lnTo>
                  <a:lnTo>
                    <a:pt x="424" y="721"/>
                  </a:lnTo>
                  <a:lnTo>
                    <a:pt x="425" y="722"/>
                  </a:lnTo>
                  <a:lnTo>
                    <a:pt x="426" y="723"/>
                  </a:lnTo>
                  <a:lnTo>
                    <a:pt x="426" y="724"/>
                  </a:lnTo>
                  <a:lnTo>
                    <a:pt x="425" y="725"/>
                  </a:lnTo>
                  <a:lnTo>
                    <a:pt x="422" y="726"/>
                  </a:lnTo>
                  <a:lnTo>
                    <a:pt x="421" y="726"/>
                  </a:lnTo>
                  <a:lnTo>
                    <a:pt x="423" y="726"/>
                  </a:lnTo>
                  <a:lnTo>
                    <a:pt x="425" y="727"/>
                  </a:lnTo>
                  <a:lnTo>
                    <a:pt x="427" y="727"/>
                  </a:lnTo>
                  <a:lnTo>
                    <a:pt x="427" y="728"/>
                  </a:lnTo>
                  <a:lnTo>
                    <a:pt x="428" y="727"/>
                  </a:lnTo>
                  <a:lnTo>
                    <a:pt x="430" y="727"/>
                  </a:lnTo>
                  <a:lnTo>
                    <a:pt x="433" y="728"/>
                  </a:lnTo>
                  <a:lnTo>
                    <a:pt x="433" y="729"/>
                  </a:lnTo>
                  <a:lnTo>
                    <a:pt x="436" y="730"/>
                  </a:lnTo>
                  <a:lnTo>
                    <a:pt x="437" y="731"/>
                  </a:lnTo>
                  <a:lnTo>
                    <a:pt x="438" y="733"/>
                  </a:lnTo>
                  <a:lnTo>
                    <a:pt x="436" y="732"/>
                  </a:lnTo>
                  <a:lnTo>
                    <a:pt x="435" y="733"/>
                  </a:lnTo>
                  <a:lnTo>
                    <a:pt x="436" y="733"/>
                  </a:lnTo>
                  <a:lnTo>
                    <a:pt x="437" y="734"/>
                  </a:lnTo>
                  <a:lnTo>
                    <a:pt x="438" y="735"/>
                  </a:lnTo>
                  <a:lnTo>
                    <a:pt x="439" y="734"/>
                  </a:lnTo>
                  <a:lnTo>
                    <a:pt x="441" y="734"/>
                  </a:lnTo>
                  <a:lnTo>
                    <a:pt x="441" y="734"/>
                  </a:lnTo>
                  <a:lnTo>
                    <a:pt x="441" y="734"/>
                  </a:lnTo>
                  <a:lnTo>
                    <a:pt x="443" y="734"/>
                  </a:lnTo>
                  <a:lnTo>
                    <a:pt x="444" y="734"/>
                  </a:lnTo>
                  <a:lnTo>
                    <a:pt x="451" y="741"/>
                  </a:lnTo>
                  <a:lnTo>
                    <a:pt x="453" y="742"/>
                  </a:lnTo>
                  <a:lnTo>
                    <a:pt x="456" y="744"/>
                  </a:lnTo>
                  <a:lnTo>
                    <a:pt x="456" y="744"/>
                  </a:lnTo>
                  <a:lnTo>
                    <a:pt x="454" y="744"/>
                  </a:lnTo>
                  <a:lnTo>
                    <a:pt x="452" y="745"/>
                  </a:lnTo>
                  <a:lnTo>
                    <a:pt x="451" y="745"/>
                  </a:lnTo>
                  <a:lnTo>
                    <a:pt x="450" y="744"/>
                  </a:lnTo>
                  <a:lnTo>
                    <a:pt x="449" y="744"/>
                  </a:lnTo>
                  <a:lnTo>
                    <a:pt x="451" y="745"/>
                  </a:lnTo>
                  <a:lnTo>
                    <a:pt x="453" y="745"/>
                  </a:lnTo>
                  <a:lnTo>
                    <a:pt x="455" y="745"/>
                  </a:lnTo>
                  <a:lnTo>
                    <a:pt x="456" y="745"/>
                  </a:lnTo>
                  <a:lnTo>
                    <a:pt x="456" y="749"/>
                  </a:lnTo>
                  <a:lnTo>
                    <a:pt x="455" y="749"/>
                  </a:lnTo>
                  <a:lnTo>
                    <a:pt x="454" y="748"/>
                  </a:lnTo>
                  <a:lnTo>
                    <a:pt x="452" y="746"/>
                  </a:lnTo>
                  <a:lnTo>
                    <a:pt x="454" y="748"/>
                  </a:lnTo>
                  <a:lnTo>
                    <a:pt x="455" y="749"/>
                  </a:lnTo>
                  <a:lnTo>
                    <a:pt x="455" y="749"/>
                  </a:lnTo>
                  <a:lnTo>
                    <a:pt x="456" y="750"/>
                  </a:lnTo>
                  <a:lnTo>
                    <a:pt x="455" y="751"/>
                  </a:lnTo>
                  <a:lnTo>
                    <a:pt x="454" y="751"/>
                  </a:lnTo>
                  <a:lnTo>
                    <a:pt x="452" y="752"/>
                  </a:lnTo>
                  <a:lnTo>
                    <a:pt x="447" y="751"/>
                  </a:lnTo>
                  <a:lnTo>
                    <a:pt x="448" y="752"/>
                  </a:lnTo>
                  <a:lnTo>
                    <a:pt x="448" y="752"/>
                  </a:lnTo>
                  <a:lnTo>
                    <a:pt x="445" y="753"/>
                  </a:lnTo>
                  <a:lnTo>
                    <a:pt x="447" y="753"/>
                  </a:lnTo>
                  <a:lnTo>
                    <a:pt x="446" y="754"/>
                  </a:lnTo>
                  <a:lnTo>
                    <a:pt x="445" y="754"/>
                  </a:lnTo>
                  <a:lnTo>
                    <a:pt x="439" y="754"/>
                  </a:lnTo>
                  <a:lnTo>
                    <a:pt x="440" y="755"/>
                  </a:lnTo>
                  <a:lnTo>
                    <a:pt x="444" y="755"/>
                  </a:lnTo>
                  <a:lnTo>
                    <a:pt x="450" y="754"/>
                  </a:lnTo>
                  <a:lnTo>
                    <a:pt x="453" y="753"/>
                  </a:lnTo>
                  <a:lnTo>
                    <a:pt x="455" y="753"/>
                  </a:lnTo>
                  <a:lnTo>
                    <a:pt x="456" y="753"/>
                  </a:lnTo>
                  <a:lnTo>
                    <a:pt x="456" y="754"/>
                  </a:lnTo>
                  <a:lnTo>
                    <a:pt x="458" y="754"/>
                  </a:lnTo>
                  <a:lnTo>
                    <a:pt x="457" y="756"/>
                  </a:lnTo>
                  <a:lnTo>
                    <a:pt x="458" y="757"/>
                  </a:lnTo>
                  <a:lnTo>
                    <a:pt x="458" y="758"/>
                  </a:lnTo>
                  <a:lnTo>
                    <a:pt x="458" y="757"/>
                  </a:lnTo>
                  <a:lnTo>
                    <a:pt x="460" y="754"/>
                  </a:lnTo>
                  <a:lnTo>
                    <a:pt x="459" y="753"/>
                  </a:lnTo>
                  <a:lnTo>
                    <a:pt x="458" y="753"/>
                  </a:lnTo>
                  <a:lnTo>
                    <a:pt x="458" y="752"/>
                  </a:lnTo>
                  <a:lnTo>
                    <a:pt x="460" y="751"/>
                  </a:lnTo>
                  <a:lnTo>
                    <a:pt x="461" y="750"/>
                  </a:lnTo>
                  <a:lnTo>
                    <a:pt x="465" y="749"/>
                  </a:lnTo>
                  <a:lnTo>
                    <a:pt x="469" y="746"/>
                  </a:lnTo>
                  <a:lnTo>
                    <a:pt x="470" y="746"/>
                  </a:lnTo>
                  <a:lnTo>
                    <a:pt x="473" y="747"/>
                  </a:lnTo>
                  <a:lnTo>
                    <a:pt x="474" y="749"/>
                  </a:lnTo>
                  <a:lnTo>
                    <a:pt x="474" y="749"/>
                  </a:lnTo>
                  <a:lnTo>
                    <a:pt x="472" y="752"/>
                  </a:lnTo>
                  <a:lnTo>
                    <a:pt x="469" y="753"/>
                  </a:lnTo>
                  <a:lnTo>
                    <a:pt x="466" y="754"/>
                  </a:lnTo>
                  <a:lnTo>
                    <a:pt x="464" y="755"/>
                  </a:lnTo>
                  <a:lnTo>
                    <a:pt x="464" y="757"/>
                  </a:lnTo>
                  <a:lnTo>
                    <a:pt x="465" y="758"/>
                  </a:lnTo>
                  <a:lnTo>
                    <a:pt x="467" y="759"/>
                  </a:lnTo>
                  <a:lnTo>
                    <a:pt x="469" y="763"/>
                  </a:lnTo>
                  <a:lnTo>
                    <a:pt x="469" y="764"/>
                  </a:lnTo>
                  <a:lnTo>
                    <a:pt x="467" y="764"/>
                  </a:lnTo>
                  <a:lnTo>
                    <a:pt x="466" y="765"/>
                  </a:lnTo>
                  <a:lnTo>
                    <a:pt x="464" y="766"/>
                  </a:lnTo>
                  <a:lnTo>
                    <a:pt x="464" y="766"/>
                  </a:lnTo>
                  <a:lnTo>
                    <a:pt x="464" y="767"/>
                  </a:lnTo>
                  <a:lnTo>
                    <a:pt x="465" y="767"/>
                  </a:lnTo>
                  <a:lnTo>
                    <a:pt x="465" y="766"/>
                  </a:lnTo>
                  <a:lnTo>
                    <a:pt x="467" y="765"/>
                  </a:lnTo>
                  <a:lnTo>
                    <a:pt x="470" y="764"/>
                  </a:lnTo>
                  <a:lnTo>
                    <a:pt x="471" y="762"/>
                  </a:lnTo>
                  <a:lnTo>
                    <a:pt x="471" y="762"/>
                  </a:lnTo>
                  <a:lnTo>
                    <a:pt x="470" y="761"/>
                  </a:lnTo>
                  <a:lnTo>
                    <a:pt x="470" y="758"/>
                  </a:lnTo>
                  <a:lnTo>
                    <a:pt x="469" y="757"/>
                  </a:lnTo>
                  <a:lnTo>
                    <a:pt x="470" y="756"/>
                  </a:lnTo>
                  <a:lnTo>
                    <a:pt x="474" y="755"/>
                  </a:lnTo>
                  <a:lnTo>
                    <a:pt x="476" y="755"/>
                  </a:lnTo>
                  <a:lnTo>
                    <a:pt x="481" y="754"/>
                  </a:lnTo>
                  <a:lnTo>
                    <a:pt x="481" y="755"/>
                  </a:lnTo>
                  <a:lnTo>
                    <a:pt x="480" y="755"/>
                  </a:lnTo>
                  <a:lnTo>
                    <a:pt x="480" y="757"/>
                  </a:lnTo>
                  <a:lnTo>
                    <a:pt x="481" y="759"/>
                  </a:lnTo>
                  <a:lnTo>
                    <a:pt x="482" y="759"/>
                  </a:lnTo>
                  <a:lnTo>
                    <a:pt x="486" y="758"/>
                  </a:lnTo>
                  <a:lnTo>
                    <a:pt x="486" y="758"/>
                  </a:lnTo>
                  <a:lnTo>
                    <a:pt x="489" y="761"/>
                  </a:lnTo>
                  <a:lnTo>
                    <a:pt x="489" y="760"/>
                  </a:lnTo>
                  <a:lnTo>
                    <a:pt x="488" y="758"/>
                  </a:lnTo>
                  <a:lnTo>
                    <a:pt x="487" y="757"/>
                  </a:lnTo>
                  <a:lnTo>
                    <a:pt x="484" y="757"/>
                  </a:lnTo>
                  <a:lnTo>
                    <a:pt x="482" y="759"/>
                  </a:lnTo>
                  <a:lnTo>
                    <a:pt x="481" y="759"/>
                  </a:lnTo>
                  <a:lnTo>
                    <a:pt x="480" y="758"/>
                  </a:lnTo>
                  <a:lnTo>
                    <a:pt x="480" y="757"/>
                  </a:lnTo>
                  <a:lnTo>
                    <a:pt x="482" y="754"/>
                  </a:lnTo>
                  <a:lnTo>
                    <a:pt x="484" y="754"/>
                  </a:lnTo>
                  <a:lnTo>
                    <a:pt x="488" y="755"/>
                  </a:lnTo>
                  <a:lnTo>
                    <a:pt x="488" y="755"/>
                  </a:lnTo>
                  <a:lnTo>
                    <a:pt x="491" y="755"/>
                  </a:lnTo>
                  <a:lnTo>
                    <a:pt x="493" y="757"/>
                  </a:lnTo>
                  <a:lnTo>
                    <a:pt x="495" y="757"/>
                  </a:lnTo>
                  <a:lnTo>
                    <a:pt x="495" y="756"/>
                  </a:lnTo>
                  <a:lnTo>
                    <a:pt x="496" y="757"/>
                  </a:lnTo>
                  <a:lnTo>
                    <a:pt x="499" y="760"/>
                  </a:lnTo>
                  <a:lnTo>
                    <a:pt x="499" y="762"/>
                  </a:lnTo>
                  <a:lnTo>
                    <a:pt x="501" y="761"/>
                  </a:lnTo>
                  <a:lnTo>
                    <a:pt x="501" y="759"/>
                  </a:lnTo>
                  <a:lnTo>
                    <a:pt x="502" y="759"/>
                  </a:lnTo>
                  <a:lnTo>
                    <a:pt x="502" y="762"/>
                  </a:lnTo>
                  <a:lnTo>
                    <a:pt x="504" y="764"/>
                  </a:lnTo>
                  <a:lnTo>
                    <a:pt x="505" y="766"/>
                  </a:lnTo>
                  <a:lnTo>
                    <a:pt x="505" y="767"/>
                  </a:lnTo>
                  <a:lnTo>
                    <a:pt x="503" y="768"/>
                  </a:lnTo>
                  <a:lnTo>
                    <a:pt x="501" y="767"/>
                  </a:lnTo>
                  <a:lnTo>
                    <a:pt x="498" y="768"/>
                  </a:lnTo>
                  <a:lnTo>
                    <a:pt x="494" y="770"/>
                  </a:lnTo>
                  <a:lnTo>
                    <a:pt x="493" y="769"/>
                  </a:lnTo>
                  <a:lnTo>
                    <a:pt x="492" y="768"/>
                  </a:lnTo>
                  <a:lnTo>
                    <a:pt x="491" y="768"/>
                  </a:lnTo>
                  <a:lnTo>
                    <a:pt x="491" y="768"/>
                  </a:lnTo>
                  <a:lnTo>
                    <a:pt x="492" y="770"/>
                  </a:lnTo>
                  <a:lnTo>
                    <a:pt x="494" y="770"/>
                  </a:lnTo>
                  <a:lnTo>
                    <a:pt x="495" y="770"/>
                  </a:lnTo>
                  <a:lnTo>
                    <a:pt x="497" y="769"/>
                  </a:lnTo>
                  <a:lnTo>
                    <a:pt x="499" y="768"/>
                  </a:lnTo>
                  <a:lnTo>
                    <a:pt x="502" y="769"/>
                  </a:lnTo>
                  <a:lnTo>
                    <a:pt x="502" y="770"/>
                  </a:lnTo>
                  <a:lnTo>
                    <a:pt x="504" y="770"/>
                  </a:lnTo>
                  <a:lnTo>
                    <a:pt x="505" y="769"/>
                  </a:lnTo>
                  <a:lnTo>
                    <a:pt x="507" y="770"/>
                  </a:lnTo>
                  <a:lnTo>
                    <a:pt x="507" y="770"/>
                  </a:lnTo>
                  <a:lnTo>
                    <a:pt x="505" y="771"/>
                  </a:lnTo>
                  <a:lnTo>
                    <a:pt x="506" y="771"/>
                  </a:lnTo>
                  <a:lnTo>
                    <a:pt x="507" y="771"/>
                  </a:lnTo>
                  <a:lnTo>
                    <a:pt x="508" y="770"/>
                  </a:lnTo>
                  <a:lnTo>
                    <a:pt x="508" y="770"/>
                  </a:lnTo>
                  <a:lnTo>
                    <a:pt x="507" y="769"/>
                  </a:lnTo>
                  <a:lnTo>
                    <a:pt x="507" y="769"/>
                  </a:lnTo>
                  <a:lnTo>
                    <a:pt x="508" y="769"/>
                  </a:lnTo>
                  <a:lnTo>
                    <a:pt x="511" y="772"/>
                  </a:lnTo>
                  <a:lnTo>
                    <a:pt x="511" y="774"/>
                  </a:lnTo>
                  <a:lnTo>
                    <a:pt x="510" y="775"/>
                  </a:lnTo>
                  <a:lnTo>
                    <a:pt x="509" y="775"/>
                  </a:lnTo>
                  <a:lnTo>
                    <a:pt x="509" y="774"/>
                  </a:lnTo>
                  <a:lnTo>
                    <a:pt x="507" y="774"/>
                  </a:lnTo>
                  <a:lnTo>
                    <a:pt x="507" y="774"/>
                  </a:lnTo>
                  <a:lnTo>
                    <a:pt x="505" y="774"/>
                  </a:lnTo>
                  <a:lnTo>
                    <a:pt x="503" y="775"/>
                  </a:lnTo>
                  <a:lnTo>
                    <a:pt x="499" y="775"/>
                  </a:lnTo>
                  <a:lnTo>
                    <a:pt x="497" y="776"/>
                  </a:lnTo>
                  <a:lnTo>
                    <a:pt x="496" y="777"/>
                  </a:lnTo>
                  <a:lnTo>
                    <a:pt x="493" y="778"/>
                  </a:lnTo>
                  <a:lnTo>
                    <a:pt x="492" y="778"/>
                  </a:lnTo>
                  <a:lnTo>
                    <a:pt x="496" y="778"/>
                  </a:lnTo>
                  <a:lnTo>
                    <a:pt x="497" y="778"/>
                  </a:lnTo>
                  <a:lnTo>
                    <a:pt x="499" y="776"/>
                  </a:lnTo>
                  <a:lnTo>
                    <a:pt x="504" y="776"/>
                  </a:lnTo>
                  <a:lnTo>
                    <a:pt x="504" y="776"/>
                  </a:lnTo>
                  <a:lnTo>
                    <a:pt x="504" y="778"/>
                  </a:lnTo>
                  <a:lnTo>
                    <a:pt x="503" y="778"/>
                  </a:lnTo>
                  <a:lnTo>
                    <a:pt x="503" y="779"/>
                  </a:lnTo>
                  <a:lnTo>
                    <a:pt x="504" y="779"/>
                  </a:lnTo>
                  <a:lnTo>
                    <a:pt x="505" y="779"/>
                  </a:lnTo>
                  <a:lnTo>
                    <a:pt x="505" y="780"/>
                  </a:lnTo>
                  <a:lnTo>
                    <a:pt x="506" y="780"/>
                  </a:lnTo>
                  <a:lnTo>
                    <a:pt x="509" y="784"/>
                  </a:lnTo>
                  <a:lnTo>
                    <a:pt x="509" y="785"/>
                  </a:lnTo>
                  <a:lnTo>
                    <a:pt x="506" y="785"/>
                  </a:lnTo>
                  <a:lnTo>
                    <a:pt x="506" y="786"/>
                  </a:lnTo>
                  <a:lnTo>
                    <a:pt x="509" y="786"/>
                  </a:lnTo>
                  <a:lnTo>
                    <a:pt x="510" y="785"/>
                  </a:lnTo>
                  <a:lnTo>
                    <a:pt x="511" y="784"/>
                  </a:lnTo>
                  <a:lnTo>
                    <a:pt x="510" y="783"/>
                  </a:lnTo>
                  <a:lnTo>
                    <a:pt x="511" y="783"/>
                  </a:lnTo>
                  <a:lnTo>
                    <a:pt x="511" y="782"/>
                  </a:lnTo>
                  <a:lnTo>
                    <a:pt x="511" y="781"/>
                  </a:lnTo>
                  <a:lnTo>
                    <a:pt x="511" y="780"/>
                  </a:lnTo>
                  <a:lnTo>
                    <a:pt x="512" y="779"/>
                  </a:lnTo>
                  <a:lnTo>
                    <a:pt x="512" y="780"/>
                  </a:lnTo>
                  <a:lnTo>
                    <a:pt x="516" y="785"/>
                  </a:lnTo>
                  <a:lnTo>
                    <a:pt x="518" y="788"/>
                  </a:lnTo>
                  <a:lnTo>
                    <a:pt x="517" y="787"/>
                  </a:lnTo>
                  <a:lnTo>
                    <a:pt x="517" y="788"/>
                  </a:lnTo>
                  <a:lnTo>
                    <a:pt x="521" y="791"/>
                  </a:lnTo>
                  <a:lnTo>
                    <a:pt x="523" y="793"/>
                  </a:lnTo>
                  <a:lnTo>
                    <a:pt x="521" y="794"/>
                  </a:lnTo>
                  <a:lnTo>
                    <a:pt x="520" y="794"/>
                  </a:lnTo>
                  <a:lnTo>
                    <a:pt x="520" y="795"/>
                  </a:lnTo>
                  <a:lnTo>
                    <a:pt x="520" y="796"/>
                  </a:lnTo>
                  <a:lnTo>
                    <a:pt x="519" y="796"/>
                  </a:lnTo>
                  <a:lnTo>
                    <a:pt x="518" y="797"/>
                  </a:lnTo>
                  <a:lnTo>
                    <a:pt x="519" y="797"/>
                  </a:lnTo>
                  <a:lnTo>
                    <a:pt x="522" y="797"/>
                  </a:lnTo>
                  <a:lnTo>
                    <a:pt x="522" y="797"/>
                  </a:lnTo>
                  <a:lnTo>
                    <a:pt x="523" y="797"/>
                  </a:lnTo>
                  <a:lnTo>
                    <a:pt x="525" y="799"/>
                  </a:lnTo>
                  <a:lnTo>
                    <a:pt x="522" y="801"/>
                  </a:lnTo>
                  <a:lnTo>
                    <a:pt x="521" y="801"/>
                  </a:lnTo>
                  <a:lnTo>
                    <a:pt x="517" y="802"/>
                  </a:lnTo>
                  <a:lnTo>
                    <a:pt x="516" y="803"/>
                  </a:lnTo>
                  <a:lnTo>
                    <a:pt x="516" y="804"/>
                  </a:lnTo>
                  <a:lnTo>
                    <a:pt x="517" y="804"/>
                  </a:lnTo>
                  <a:lnTo>
                    <a:pt x="520" y="805"/>
                  </a:lnTo>
                  <a:lnTo>
                    <a:pt x="520" y="808"/>
                  </a:lnTo>
                  <a:lnTo>
                    <a:pt x="518" y="809"/>
                  </a:lnTo>
                  <a:lnTo>
                    <a:pt x="519" y="810"/>
                  </a:lnTo>
                  <a:lnTo>
                    <a:pt x="515" y="811"/>
                  </a:lnTo>
                  <a:lnTo>
                    <a:pt x="509" y="812"/>
                  </a:lnTo>
                  <a:lnTo>
                    <a:pt x="503" y="813"/>
                  </a:lnTo>
                  <a:lnTo>
                    <a:pt x="501" y="813"/>
                  </a:lnTo>
                  <a:lnTo>
                    <a:pt x="499" y="813"/>
                  </a:lnTo>
                  <a:lnTo>
                    <a:pt x="494" y="813"/>
                  </a:lnTo>
                  <a:lnTo>
                    <a:pt x="492" y="813"/>
                  </a:lnTo>
                  <a:lnTo>
                    <a:pt x="489" y="813"/>
                  </a:lnTo>
                  <a:lnTo>
                    <a:pt x="489" y="814"/>
                  </a:lnTo>
                  <a:lnTo>
                    <a:pt x="487" y="814"/>
                  </a:lnTo>
                  <a:lnTo>
                    <a:pt x="486" y="815"/>
                  </a:lnTo>
                  <a:lnTo>
                    <a:pt x="481" y="817"/>
                  </a:lnTo>
                  <a:lnTo>
                    <a:pt x="481" y="817"/>
                  </a:lnTo>
                  <a:lnTo>
                    <a:pt x="479" y="816"/>
                  </a:lnTo>
                  <a:lnTo>
                    <a:pt x="478" y="816"/>
                  </a:lnTo>
                  <a:lnTo>
                    <a:pt x="476" y="818"/>
                  </a:lnTo>
                  <a:lnTo>
                    <a:pt x="477" y="818"/>
                  </a:lnTo>
                  <a:lnTo>
                    <a:pt x="476" y="819"/>
                  </a:lnTo>
                  <a:lnTo>
                    <a:pt x="475" y="819"/>
                  </a:lnTo>
                  <a:lnTo>
                    <a:pt x="473" y="819"/>
                  </a:lnTo>
                  <a:lnTo>
                    <a:pt x="472" y="818"/>
                  </a:lnTo>
                  <a:lnTo>
                    <a:pt x="470" y="818"/>
                  </a:lnTo>
                  <a:lnTo>
                    <a:pt x="467" y="820"/>
                  </a:lnTo>
                  <a:lnTo>
                    <a:pt x="467" y="821"/>
                  </a:lnTo>
                  <a:lnTo>
                    <a:pt x="466" y="822"/>
                  </a:lnTo>
                  <a:lnTo>
                    <a:pt x="464" y="822"/>
                  </a:lnTo>
                  <a:lnTo>
                    <a:pt x="462" y="823"/>
                  </a:lnTo>
                  <a:lnTo>
                    <a:pt x="460" y="824"/>
                  </a:lnTo>
                  <a:lnTo>
                    <a:pt x="460" y="824"/>
                  </a:lnTo>
                  <a:lnTo>
                    <a:pt x="458" y="824"/>
                  </a:lnTo>
                  <a:lnTo>
                    <a:pt x="457" y="824"/>
                  </a:lnTo>
                  <a:lnTo>
                    <a:pt x="450" y="826"/>
                  </a:lnTo>
                  <a:lnTo>
                    <a:pt x="448" y="826"/>
                  </a:lnTo>
                  <a:lnTo>
                    <a:pt x="447" y="827"/>
                  </a:lnTo>
                  <a:lnTo>
                    <a:pt x="447" y="828"/>
                  </a:lnTo>
                  <a:lnTo>
                    <a:pt x="446" y="829"/>
                  </a:lnTo>
                  <a:lnTo>
                    <a:pt x="446" y="830"/>
                  </a:lnTo>
                  <a:lnTo>
                    <a:pt x="445" y="830"/>
                  </a:lnTo>
                  <a:lnTo>
                    <a:pt x="444" y="830"/>
                  </a:lnTo>
                  <a:lnTo>
                    <a:pt x="441" y="830"/>
                  </a:lnTo>
                  <a:lnTo>
                    <a:pt x="440" y="831"/>
                  </a:lnTo>
                  <a:lnTo>
                    <a:pt x="440" y="832"/>
                  </a:lnTo>
                  <a:lnTo>
                    <a:pt x="437" y="833"/>
                  </a:lnTo>
                  <a:lnTo>
                    <a:pt x="435" y="834"/>
                  </a:lnTo>
                  <a:lnTo>
                    <a:pt x="434" y="835"/>
                  </a:lnTo>
                  <a:lnTo>
                    <a:pt x="432" y="837"/>
                  </a:lnTo>
                  <a:lnTo>
                    <a:pt x="432" y="838"/>
                  </a:lnTo>
                  <a:lnTo>
                    <a:pt x="429" y="840"/>
                  </a:lnTo>
                  <a:lnTo>
                    <a:pt x="427" y="840"/>
                  </a:lnTo>
                  <a:lnTo>
                    <a:pt x="425" y="840"/>
                  </a:lnTo>
                  <a:lnTo>
                    <a:pt x="423" y="840"/>
                  </a:lnTo>
                  <a:lnTo>
                    <a:pt x="421" y="839"/>
                  </a:lnTo>
                  <a:lnTo>
                    <a:pt x="419" y="839"/>
                  </a:lnTo>
                  <a:lnTo>
                    <a:pt x="417" y="838"/>
                  </a:lnTo>
                  <a:lnTo>
                    <a:pt x="415" y="838"/>
                  </a:lnTo>
                  <a:lnTo>
                    <a:pt x="412" y="838"/>
                  </a:lnTo>
                  <a:lnTo>
                    <a:pt x="409" y="836"/>
                  </a:lnTo>
                  <a:lnTo>
                    <a:pt x="409" y="835"/>
                  </a:lnTo>
                  <a:lnTo>
                    <a:pt x="406" y="835"/>
                  </a:lnTo>
                  <a:lnTo>
                    <a:pt x="404" y="834"/>
                  </a:lnTo>
                  <a:lnTo>
                    <a:pt x="403" y="833"/>
                  </a:lnTo>
                  <a:lnTo>
                    <a:pt x="401" y="833"/>
                  </a:lnTo>
                  <a:lnTo>
                    <a:pt x="400" y="833"/>
                  </a:lnTo>
                  <a:lnTo>
                    <a:pt x="397" y="832"/>
                  </a:lnTo>
                  <a:lnTo>
                    <a:pt x="396" y="833"/>
                  </a:lnTo>
                  <a:lnTo>
                    <a:pt x="394" y="833"/>
                  </a:lnTo>
                  <a:lnTo>
                    <a:pt x="393" y="834"/>
                  </a:lnTo>
                  <a:lnTo>
                    <a:pt x="392" y="834"/>
                  </a:lnTo>
                  <a:lnTo>
                    <a:pt x="391" y="834"/>
                  </a:lnTo>
                  <a:lnTo>
                    <a:pt x="391" y="833"/>
                  </a:lnTo>
                  <a:lnTo>
                    <a:pt x="390" y="833"/>
                  </a:lnTo>
                  <a:lnTo>
                    <a:pt x="386" y="835"/>
                  </a:lnTo>
                  <a:lnTo>
                    <a:pt x="386" y="836"/>
                  </a:lnTo>
                  <a:lnTo>
                    <a:pt x="386" y="836"/>
                  </a:lnTo>
                  <a:lnTo>
                    <a:pt x="385" y="836"/>
                  </a:lnTo>
                  <a:lnTo>
                    <a:pt x="383" y="836"/>
                  </a:lnTo>
                  <a:lnTo>
                    <a:pt x="380" y="838"/>
                  </a:lnTo>
                  <a:lnTo>
                    <a:pt x="375" y="839"/>
                  </a:lnTo>
                  <a:lnTo>
                    <a:pt x="374" y="839"/>
                  </a:lnTo>
                  <a:lnTo>
                    <a:pt x="375" y="840"/>
                  </a:lnTo>
                  <a:lnTo>
                    <a:pt x="371" y="841"/>
                  </a:lnTo>
                  <a:lnTo>
                    <a:pt x="369" y="841"/>
                  </a:lnTo>
                  <a:lnTo>
                    <a:pt x="365" y="841"/>
                  </a:lnTo>
                  <a:lnTo>
                    <a:pt x="365" y="842"/>
                  </a:lnTo>
                  <a:lnTo>
                    <a:pt x="362" y="842"/>
                  </a:lnTo>
                  <a:lnTo>
                    <a:pt x="361" y="841"/>
                  </a:lnTo>
                  <a:lnTo>
                    <a:pt x="359" y="841"/>
                  </a:lnTo>
                  <a:lnTo>
                    <a:pt x="357" y="842"/>
                  </a:lnTo>
                  <a:lnTo>
                    <a:pt x="354" y="842"/>
                  </a:lnTo>
                  <a:lnTo>
                    <a:pt x="352" y="842"/>
                  </a:lnTo>
                  <a:lnTo>
                    <a:pt x="350" y="845"/>
                  </a:lnTo>
                  <a:lnTo>
                    <a:pt x="349" y="845"/>
                  </a:lnTo>
                  <a:lnTo>
                    <a:pt x="347" y="846"/>
                  </a:lnTo>
                  <a:lnTo>
                    <a:pt x="347" y="847"/>
                  </a:lnTo>
                  <a:lnTo>
                    <a:pt x="346" y="847"/>
                  </a:lnTo>
                  <a:lnTo>
                    <a:pt x="344" y="847"/>
                  </a:lnTo>
                  <a:lnTo>
                    <a:pt x="343" y="846"/>
                  </a:lnTo>
                  <a:lnTo>
                    <a:pt x="342" y="846"/>
                  </a:lnTo>
                  <a:lnTo>
                    <a:pt x="337" y="846"/>
                  </a:lnTo>
                  <a:lnTo>
                    <a:pt x="335" y="847"/>
                  </a:lnTo>
                  <a:lnTo>
                    <a:pt x="333" y="848"/>
                  </a:lnTo>
                  <a:lnTo>
                    <a:pt x="333" y="849"/>
                  </a:lnTo>
                  <a:lnTo>
                    <a:pt x="333" y="850"/>
                  </a:lnTo>
                  <a:lnTo>
                    <a:pt x="333" y="851"/>
                  </a:lnTo>
                  <a:lnTo>
                    <a:pt x="333" y="853"/>
                  </a:lnTo>
                  <a:lnTo>
                    <a:pt x="332" y="853"/>
                  </a:lnTo>
                  <a:lnTo>
                    <a:pt x="331" y="854"/>
                  </a:lnTo>
                  <a:lnTo>
                    <a:pt x="332" y="855"/>
                  </a:lnTo>
                  <a:lnTo>
                    <a:pt x="332" y="855"/>
                  </a:lnTo>
                  <a:lnTo>
                    <a:pt x="328" y="856"/>
                  </a:lnTo>
                  <a:lnTo>
                    <a:pt x="328" y="857"/>
                  </a:lnTo>
                  <a:lnTo>
                    <a:pt x="328" y="857"/>
                  </a:lnTo>
                  <a:lnTo>
                    <a:pt x="327" y="858"/>
                  </a:lnTo>
                  <a:lnTo>
                    <a:pt x="323" y="859"/>
                  </a:lnTo>
                  <a:lnTo>
                    <a:pt x="323" y="860"/>
                  </a:lnTo>
                  <a:lnTo>
                    <a:pt x="322" y="861"/>
                  </a:lnTo>
                  <a:lnTo>
                    <a:pt x="318" y="861"/>
                  </a:lnTo>
                  <a:lnTo>
                    <a:pt x="315" y="862"/>
                  </a:lnTo>
                  <a:lnTo>
                    <a:pt x="314" y="864"/>
                  </a:lnTo>
                  <a:lnTo>
                    <a:pt x="312" y="866"/>
                  </a:lnTo>
                  <a:lnTo>
                    <a:pt x="313" y="866"/>
                  </a:lnTo>
                  <a:lnTo>
                    <a:pt x="310" y="868"/>
                  </a:lnTo>
                  <a:lnTo>
                    <a:pt x="309" y="868"/>
                  </a:lnTo>
                  <a:lnTo>
                    <a:pt x="308" y="868"/>
                  </a:lnTo>
                  <a:lnTo>
                    <a:pt x="306" y="868"/>
                  </a:lnTo>
                  <a:lnTo>
                    <a:pt x="305" y="869"/>
                  </a:lnTo>
                  <a:lnTo>
                    <a:pt x="304" y="870"/>
                  </a:lnTo>
                  <a:lnTo>
                    <a:pt x="301" y="871"/>
                  </a:lnTo>
                  <a:lnTo>
                    <a:pt x="300" y="872"/>
                  </a:lnTo>
                  <a:lnTo>
                    <a:pt x="301" y="873"/>
                  </a:lnTo>
                  <a:lnTo>
                    <a:pt x="301" y="874"/>
                  </a:lnTo>
                  <a:lnTo>
                    <a:pt x="299" y="875"/>
                  </a:lnTo>
                  <a:lnTo>
                    <a:pt x="299" y="875"/>
                  </a:lnTo>
                  <a:lnTo>
                    <a:pt x="294" y="875"/>
                  </a:lnTo>
                  <a:lnTo>
                    <a:pt x="293" y="876"/>
                  </a:lnTo>
                  <a:lnTo>
                    <a:pt x="291" y="876"/>
                  </a:lnTo>
                  <a:lnTo>
                    <a:pt x="289" y="874"/>
                  </a:lnTo>
                  <a:lnTo>
                    <a:pt x="288" y="874"/>
                  </a:lnTo>
                  <a:lnTo>
                    <a:pt x="286" y="873"/>
                  </a:lnTo>
                  <a:lnTo>
                    <a:pt x="285" y="872"/>
                  </a:lnTo>
                  <a:lnTo>
                    <a:pt x="284" y="872"/>
                  </a:lnTo>
                  <a:lnTo>
                    <a:pt x="282" y="873"/>
                  </a:lnTo>
                  <a:lnTo>
                    <a:pt x="280" y="872"/>
                  </a:lnTo>
                  <a:lnTo>
                    <a:pt x="279" y="872"/>
                  </a:lnTo>
                  <a:lnTo>
                    <a:pt x="279" y="870"/>
                  </a:lnTo>
                  <a:lnTo>
                    <a:pt x="279" y="870"/>
                  </a:lnTo>
                  <a:lnTo>
                    <a:pt x="277" y="869"/>
                  </a:lnTo>
                  <a:lnTo>
                    <a:pt x="275" y="869"/>
                  </a:lnTo>
                  <a:lnTo>
                    <a:pt x="273" y="867"/>
                  </a:lnTo>
                  <a:lnTo>
                    <a:pt x="272" y="866"/>
                  </a:lnTo>
                  <a:lnTo>
                    <a:pt x="270" y="866"/>
                  </a:lnTo>
                  <a:lnTo>
                    <a:pt x="269" y="866"/>
                  </a:lnTo>
                  <a:lnTo>
                    <a:pt x="268" y="865"/>
                  </a:lnTo>
                  <a:lnTo>
                    <a:pt x="267" y="866"/>
                  </a:lnTo>
                  <a:lnTo>
                    <a:pt x="266" y="866"/>
                  </a:lnTo>
                  <a:lnTo>
                    <a:pt x="265" y="866"/>
                  </a:lnTo>
                  <a:lnTo>
                    <a:pt x="261" y="867"/>
                  </a:lnTo>
                  <a:lnTo>
                    <a:pt x="260" y="867"/>
                  </a:lnTo>
                  <a:lnTo>
                    <a:pt x="259" y="867"/>
                  </a:lnTo>
                  <a:lnTo>
                    <a:pt x="259" y="868"/>
                  </a:lnTo>
                  <a:lnTo>
                    <a:pt x="258" y="869"/>
                  </a:lnTo>
                  <a:lnTo>
                    <a:pt x="257" y="872"/>
                  </a:lnTo>
                  <a:lnTo>
                    <a:pt x="254" y="873"/>
                  </a:lnTo>
                  <a:lnTo>
                    <a:pt x="251" y="873"/>
                  </a:lnTo>
                  <a:lnTo>
                    <a:pt x="251" y="874"/>
                  </a:lnTo>
                  <a:lnTo>
                    <a:pt x="251" y="875"/>
                  </a:lnTo>
                  <a:lnTo>
                    <a:pt x="246" y="876"/>
                  </a:lnTo>
                  <a:lnTo>
                    <a:pt x="244" y="876"/>
                  </a:lnTo>
                  <a:lnTo>
                    <a:pt x="244" y="875"/>
                  </a:lnTo>
                  <a:lnTo>
                    <a:pt x="242" y="876"/>
                  </a:lnTo>
                  <a:lnTo>
                    <a:pt x="241" y="876"/>
                  </a:lnTo>
                  <a:lnTo>
                    <a:pt x="241" y="875"/>
                  </a:lnTo>
                  <a:lnTo>
                    <a:pt x="239" y="875"/>
                  </a:lnTo>
                  <a:lnTo>
                    <a:pt x="238" y="876"/>
                  </a:lnTo>
                  <a:lnTo>
                    <a:pt x="236" y="876"/>
                  </a:lnTo>
                  <a:lnTo>
                    <a:pt x="235" y="876"/>
                  </a:lnTo>
                  <a:lnTo>
                    <a:pt x="234" y="874"/>
                  </a:lnTo>
                  <a:lnTo>
                    <a:pt x="234" y="873"/>
                  </a:lnTo>
                  <a:lnTo>
                    <a:pt x="232" y="872"/>
                  </a:lnTo>
                  <a:lnTo>
                    <a:pt x="230" y="872"/>
                  </a:lnTo>
                  <a:lnTo>
                    <a:pt x="230" y="871"/>
                  </a:lnTo>
                  <a:lnTo>
                    <a:pt x="229" y="871"/>
                  </a:lnTo>
                  <a:lnTo>
                    <a:pt x="224" y="872"/>
                  </a:lnTo>
                  <a:lnTo>
                    <a:pt x="223" y="871"/>
                  </a:lnTo>
                  <a:lnTo>
                    <a:pt x="222" y="871"/>
                  </a:lnTo>
                  <a:lnTo>
                    <a:pt x="221" y="872"/>
                  </a:lnTo>
                  <a:lnTo>
                    <a:pt x="220" y="872"/>
                  </a:lnTo>
                  <a:lnTo>
                    <a:pt x="216" y="873"/>
                  </a:lnTo>
                  <a:lnTo>
                    <a:pt x="214" y="873"/>
                  </a:lnTo>
                  <a:lnTo>
                    <a:pt x="211" y="872"/>
                  </a:lnTo>
                  <a:lnTo>
                    <a:pt x="209" y="873"/>
                  </a:lnTo>
                  <a:lnTo>
                    <a:pt x="207" y="872"/>
                  </a:lnTo>
                  <a:lnTo>
                    <a:pt x="204" y="873"/>
                  </a:lnTo>
                  <a:lnTo>
                    <a:pt x="203" y="873"/>
                  </a:lnTo>
                  <a:lnTo>
                    <a:pt x="201" y="873"/>
                  </a:lnTo>
                  <a:lnTo>
                    <a:pt x="197" y="874"/>
                  </a:lnTo>
                  <a:lnTo>
                    <a:pt x="196" y="874"/>
                  </a:lnTo>
                  <a:lnTo>
                    <a:pt x="195" y="875"/>
                  </a:lnTo>
                  <a:lnTo>
                    <a:pt x="195" y="874"/>
                  </a:lnTo>
                  <a:lnTo>
                    <a:pt x="196" y="864"/>
                  </a:lnTo>
                  <a:lnTo>
                    <a:pt x="197" y="861"/>
                  </a:lnTo>
                  <a:lnTo>
                    <a:pt x="200" y="859"/>
                  </a:lnTo>
                  <a:lnTo>
                    <a:pt x="203" y="857"/>
                  </a:lnTo>
                  <a:lnTo>
                    <a:pt x="203" y="854"/>
                  </a:lnTo>
                  <a:lnTo>
                    <a:pt x="206" y="846"/>
                  </a:lnTo>
                  <a:lnTo>
                    <a:pt x="223" y="840"/>
                  </a:lnTo>
                  <a:lnTo>
                    <a:pt x="227" y="829"/>
                  </a:lnTo>
                  <a:lnTo>
                    <a:pt x="189" y="815"/>
                  </a:lnTo>
                  <a:lnTo>
                    <a:pt x="186" y="815"/>
                  </a:lnTo>
                  <a:lnTo>
                    <a:pt x="159" y="815"/>
                  </a:lnTo>
                  <a:lnTo>
                    <a:pt x="162" y="789"/>
                  </a:lnTo>
                  <a:lnTo>
                    <a:pt x="160" y="775"/>
                  </a:lnTo>
                  <a:lnTo>
                    <a:pt x="158" y="775"/>
                  </a:lnTo>
                  <a:lnTo>
                    <a:pt x="157" y="774"/>
                  </a:lnTo>
                  <a:lnTo>
                    <a:pt x="156" y="772"/>
                  </a:lnTo>
                  <a:lnTo>
                    <a:pt x="153" y="771"/>
                  </a:lnTo>
                  <a:lnTo>
                    <a:pt x="152" y="770"/>
                  </a:lnTo>
                  <a:lnTo>
                    <a:pt x="146" y="767"/>
                  </a:lnTo>
                  <a:lnTo>
                    <a:pt x="145" y="765"/>
                  </a:lnTo>
                  <a:lnTo>
                    <a:pt x="144" y="764"/>
                  </a:lnTo>
                  <a:lnTo>
                    <a:pt x="140" y="764"/>
                  </a:lnTo>
                  <a:lnTo>
                    <a:pt x="139" y="764"/>
                  </a:lnTo>
                  <a:lnTo>
                    <a:pt x="137" y="764"/>
                  </a:lnTo>
                  <a:lnTo>
                    <a:pt x="133" y="764"/>
                  </a:lnTo>
                  <a:lnTo>
                    <a:pt x="131" y="764"/>
                  </a:lnTo>
                  <a:lnTo>
                    <a:pt x="130" y="763"/>
                  </a:lnTo>
                  <a:lnTo>
                    <a:pt x="128" y="762"/>
                  </a:lnTo>
                  <a:lnTo>
                    <a:pt x="123" y="762"/>
                  </a:lnTo>
                  <a:lnTo>
                    <a:pt x="123" y="762"/>
                  </a:lnTo>
                  <a:lnTo>
                    <a:pt x="119" y="762"/>
                  </a:lnTo>
                  <a:lnTo>
                    <a:pt x="119" y="761"/>
                  </a:lnTo>
                  <a:lnTo>
                    <a:pt x="116" y="761"/>
                  </a:lnTo>
                  <a:lnTo>
                    <a:pt x="113" y="760"/>
                  </a:lnTo>
                  <a:lnTo>
                    <a:pt x="112" y="760"/>
                  </a:lnTo>
                  <a:lnTo>
                    <a:pt x="111" y="760"/>
                  </a:lnTo>
                  <a:lnTo>
                    <a:pt x="110" y="759"/>
                  </a:lnTo>
                  <a:lnTo>
                    <a:pt x="108" y="759"/>
                  </a:lnTo>
                  <a:lnTo>
                    <a:pt x="106" y="758"/>
                  </a:lnTo>
                  <a:lnTo>
                    <a:pt x="105" y="746"/>
                  </a:lnTo>
                  <a:lnTo>
                    <a:pt x="99" y="744"/>
                  </a:lnTo>
                  <a:lnTo>
                    <a:pt x="95" y="743"/>
                  </a:lnTo>
                  <a:lnTo>
                    <a:pt x="92" y="743"/>
                  </a:lnTo>
                  <a:lnTo>
                    <a:pt x="92" y="742"/>
                  </a:lnTo>
                  <a:lnTo>
                    <a:pt x="89" y="741"/>
                  </a:lnTo>
                  <a:lnTo>
                    <a:pt x="85" y="739"/>
                  </a:lnTo>
                  <a:lnTo>
                    <a:pt x="85" y="739"/>
                  </a:lnTo>
                  <a:lnTo>
                    <a:pt x="85" y="738"/>
                  </a:lnTo>
                  <a:lnTo>
                    <a:pt x="84" y="738"/>
                  </a:lnTo>
                  <a:lnTo>
                    <a:pt x="82" y="736"/>
                  </a:lnTo>
                  <a:lnTo>
                    <a:pt x="85" y="728"/>
                  </a:lnTo>
                  <a:lnTo>
                    <a:pt x="88" y="725"/>
                  </a:lnTo>
                  <a:lnTo>
                    <a:pt x="69" y="724"/>
                  </a:lnTo>
                  <a:lnTo>
                    <a:pt x="62" y="721"/>
                  </a:lnTo>
                  <a:lnTo>
                    <a:pt x="42" y="709"/>
                  </a:lnTo>
                  <a:lnTo>
                    <a:pt x="28" y="702"/>
                  </a:lnTo>
                  <a:lnTo>
                    <a:pt x="34" y="689"/>
                  </a:lnTo>
                  <a:lnTo>
                    <a:pt x="35" y="689"/>
                  </a:lnTo>
                  <a:lnTo>
                    <a:pt x="27" y="681"/>
                  </a:lnTo>
                  <a:lnTo>
                    <a:pt x="27" y="681"/>
                  </a:lnTo>
                  <a:lnTo>
                    <a:pt x="27" y="681"/>
                  </a:lnTo>
                  <a:lnTo>
                    <a:pt x="28" y="680"/>
                  </a:lnTo>
                  <a:lnTo>
                    <a:pt x="28" y="680"/>
                  </a:lnTo>
                  <a:lnTo>
                    <a:pt x="29" y="679"/>
                  </a:lnTo>
                  <a:lnTo>
                    <a:pt x="28" y="678"/>
                  </a:lnTo>
                  <a:lnTo>
                    <a:pt x="31" y="678"/>
                  </a:lnTo>
                  <a:lnTo>
                    <a:pt x="32" y="675"/>
                  </a:lnTo>
                  <a:lnTo>
                    <a:pt x="35" y="674"/>
                  </a:lnTo>
                  <a:lnTo>
                    <a:pt x="39" y="674"/>
                  </a:lnTo>
                  <a:lnTo>
                    <a:pt x="41" y="673"/>
                  </a:lnTo>
                  <a:lnTo>
                    <a:pt x="39" y="672"/>
                  </a:lnTo>
                  <a:lnTo>
                    <a:pt x="36" y="671"/>
                  </a:lnTo>
                  <a:lnTo>
                    <a:pt x="35" y="670"/>
                  </a:lnTo>
                  <a:lnTo>
                    <a:pt x="34" y="669"/>
                  </a:lnTo>
                  <a:lnTo>
                    <a:pt x="34" y="667"/>
                  </a:lnTo>
                  <a:lnTo>
                    <a:pt x="29" y="660"/>
                  </a:lnTo>
                  <a:lnTo>
                    <a:pt x="25" y="658"/>
                  </a:lnTo>
                  <a:lnTo>
                    <a:pt x="23" y="654"/>
                  </a:lnTo>
                  <a:lnTo>
                    <a:pt x="6" y="643"/>
                  </a:lnTo>
                  <a:lnTo>
                    <a:pt x="6" y="641"/>
                  </a:lnTo>
                  <a:lnTo>
                    <a:pt x="3" y="641"/>
                  </a:lnTo>
                  <a:lnTo>
                    <a:pt x="1" y="640"/>
                  </a:lnTo>
                  <a:lnTo>
                    <a:pt x="0" y="639"/>
                  </a:lnTo>
                  <a:lnTo>
                    <a:pt x="1" y="638"/>
                  </a:lnTo>
                  <a:lnTo>
                    <a:pt x="1" y="636"/>
                  </a:lnTo>
                  <a:lnTo>
                    <a:pt x="3" y="636"/>
                  </a:lnTo>
                  <a:lnTo>
                    <a:pt x="6" y="635"/>
                  </a:lnTo>
                  <a:lnTo>
                    <a:pt x="7" y="635"/>
                  </a:lnTo>
                  <a:lnTo>
                    <a:pt x="9" y="634"/>
                  </a:lnTo>
                  <a:lnTo>
                    <a:pt x="9" y="633"/>
                  </a:lnTo>
                  <a:lnTo>
                    <a:pt x="11" y="633"/>
                  </a:lnTo>
                  <a:lnTo>
                    <a:pt x="12" y="632"/>
                  </a:lnTo>
                  <a:lnTo>
                    <a:pt x="13" y="631"/>
                  </a:lnTo>
                  <a:lnTo>
                    <a:pt x="14" y="631"/>
                  </a:lnTo>
                  <a:lnTo>
                    <a:pt x="15" y="631"/>
                  </a:lnTo>
                  <a:lnTo>
                    <a:pt x="17" y="631"/>
                  </a:lnTo>
                  <a:lnTo>
                    <a:pt x="19" y="630"/>
                  </a:lnTo>
                  <a:lnTo>
                    <a:pt x="20" y="631"/>
                  </a:lnTo>
                  <a:lnTo>
                    <a:pt x="21" y="631"/>
                  </a:lnTo>
                  <a:lnTo>
                    <a:pt x="22" y="631"/>
                  </a:lnTo>
                  <a:lnTo>
                    <a:pt x="22" y="630"/>
                  </a:lnTo>
                  <a:lnTo>
                    <a:pt x="25" y="629"/>
                  </a:lnTo>
                  <a:lnTo>
                    <a:pt x="26" y="628"/>
                  </a:lnTo>
                  <a:lnTo>
                    <a:pt x="26" y="626"/>
                  </a:lnTo>
                  <a:lnTo>
                    <a:pt x="27" y="625"/>
                  </a:lnTo>
                  <a:lnTo>
                    <a:pt x="27" y="623"/>
                  </a:lnTo>
                  <a:lnTo>
                    <a:pt x="28" y="623"/>
                  </a:lnTo>
                  <a:lnTo>
                    <a:pt x="28" y="622"/>
                  </a:lnTo>
                  <a:lnTo>
                    <a:pt x="29" y="621"/>
                  </a:lnTo>
                  <a:lnTo>
                    <a:pt x="30" y="621"/>
                  </a:lnTo>
                  <a:lnTo>
                    <a:pt x="32" y="620"/>
                  </a:lnTo>
                  <a:lnTo>
                    <a:pt x="35" y="620"/>
                  </a:lnTo>
                  <a:lnTo>
                    <a:pt x="36" y="621"/>
                  </a:lnTo>
                  <a:lnTo>
                    <a:pt x="36" y="622"/>
                  </a:lnTo>
                  <a:lnTo>
                    <a:pt x="40" y="622"/>
                  </a:lnTo>
                  <a:lnTo>
                    <a:pt x="40" y="621"/>
                  </a:lnTo>
                  <a:lnTo>
                    <a:pt x="40" y="620"/>
                  </a:lnTo>
                  <a:lnTo>
                    <a:pt x="40" y="619"/>
                  </a:lnTo>
                  <a:lnTo>
                    <a:pt x="42" y="619"/>
                  </a:lnTo>
                  <a:lnTo>
                    <a:pt x="43" y="619"/>
                  </a:lnTo>
                  <a:lnTo>
                    <a:pt x="44" y="619"/>
                  </a:lnTo>
                  <a:lnTo>
                    <a:pt x="48" y="619"/>
                  </a:lnTo>
                  <a:lnTo>
                    <a:pt x="48" y="618"/>
                  </a:lnTo>
                  <a:lnTo>
                    <a:pt x="49" y="617"/>
                  </a:lnTo>
                  <a:lnTo>
                    <a:pt x="49" y="616"/>
                  </a:lnTo>
                  <a:lnTo>
                    <a:pt x="51" y="615"/>
                  </a:lnTo>
                  <a:lnTo>
                    <a:pt x="51" y="615"/>
                  </a:lnTo>
                  <a:lnTo>
                    <a:pt x="52" y="614"/>
                  </a:lnTo>
                  <a:lnTo>
                    <a:pt x="52" y="613"/>
                  </a:lnTo>
                  <a:lnTo>
                    <a:pt x="52" y="613"/>
                  </a:lnTo>
                  <a:lnTo>
                    <a:pt x="52" y="614"/>
                  </a:lnTo>
                  <a:lnTo>
                    <a:pt x="54" y="613"/>
                  </a:lnTo>
                  <a:lnTo>
                    <a:pt x="54" y="613"/>
                  </a:lnTo>
                  <a:lnTo>
                    <a:pt x="54" y="613"/>
                  </a:lnTo>
                  <a:lnTo>
                    <a:pt x="55" y="613"/>
                  </a:lnTo>
                  <a:lnTo>
                    <a:pt x="56" y="613"/>
                  </a:lnTo>
                  <a:lnTo>
                    <a:pt x="58" y="613"/>
                  </a:lnTo>
                  <a:lnTo>
                    <a:pt x="62" y="613"/>
                  </a:lnTo>
                  <a:lnTo>
                    <a:pt x="64" y="612"/>
                  </a:lnTo>
                  <a:lnTo>
                    <a:pt x="65" y="612"/>
                  </a:lnTo>
                  <a:lnTo>
                    <a:pt x="66" y="611"/>
                  </a:lnTo>
                  <a:lnTo>
                    <a:pt x="67" y="609"/>
                  </a:lnTo>
                  <a:lnTo>
                    <a:pt x="68" y="608"/>
                  </a:lnTo>
                  <a:lnTo>
                    <a:pt x="67" y="607"/>
                  </a:lnTo>
                  <a:lnTo>
                    <a:pt x="68" y="606"/>
                  </a:lnTo>
                  <a:lnTo>
                    <a:pt x="69" y="606"/>
                  </a:lnTo>
                  <a:lnTo>
                    <a:pt x="71" y="609"/>
                  </a:lnTo>
                  <a:lnTo>
                    <a:pt x="72" y="610"/>
                  </a:lnTo>
                  <a:lnTo>
                    <a:pt x="76" y="611"/>
                  </a:lnTo>
                  <a:lnTo>
                    <a:pt x="77" y="611"/>
                  </a:lnTo>
                  <a:lnTo>
                    <a:pt x="80" y="611"/>
                  </a:lnTo>
                  <a:lnTo>
                    <a:pt x="81" y="610"/>
                  </a:lnTo>
                  <a:lnTo>
                    <a:pt x="83" y="608"/>
                  </a:lnTo>
                  <a:lnTo>
                    <a:pt x="83" y="608"/>
                  </a:lnTo>
                  <a:lnTo>
                    <a:pt x="85" y="608"/>
                  </a:lnTo>
                  <a:lnTo>
                    <a:pt x="85" y="609"/>
                  </a:lnTo>
                  <a:lnTo>
                    <a:pt x="86" y="609"/>
                  </a:lnTo>
                  <a:lnTo>
                    <a:pt x="89" y="608"/>
                  </a:lnTo>
                  <a:lnTo>
                    <a:pt x="91" y="609"/>
                  </a:lnTo>
                  <a:lnTo>
                    <a:pt x="96" y="612"/>
                  </a:lnTo>
                  <a:lnTo>
                    <a:pt x="102" y="615"/>
                  </a:lnTo>
                  <a:lnTo>
                    <a:pt x="104" y="617"/>
                  </a:lnTo>
                  <a:lnTo>
                    <a:pt x="107" y="618"/>
                  </a:lnTo>
                  <a:lnTo>
                    <a:pt x="111" y="619"/>
                  </a:lnTo>
                  <a:lnTo>
                    <a:pt x="114" y="620"/>
                  </a:lnTo>
                  <a:lnTo>
                    <a:pt x="117" y="620"/>
                  </a:lnTo>
                  <a:lnTo>
                    <a:pt x="118" y="619"/>
                  </a:lnTo>
                  <a:lnTo>
                    <a:pt x="119" y="619"/>
                  </a:lnTo>
                  <a:lnTo>
                    <a:pt x="120" y="617"/>
                  </a:lnTo>
                  <a:lnTo>
                    <a:pt x="120" y="616"/>
                  </a:lnTo>
                  <a:lnTo>
                    <a:pt x="122" y="614"/>
                  </a:lnTo>
                  <a:lnTo>
                    <a:pt x="125" y="613"/>
                  </a:lnTo>
                  <a:lnTo>
                    <a:pt x="128" y="611"/>
                  </a:lnTo>
                  <a:lnTo>
                    <a:pt x="130" y="610"/>
                  </a:lnTo>
                  <a:lnTo>
                    <a:pt x="133" y="610"/>
                  </a:lnTo>
                  <a:lnTo>
                    <a:pt x="135" y="608"/>
                  </a:lnTo>
                  <a:lnTo>
                    <a:pt x="138" y="608"/>
                  </a:lnTo>
                  <a:lnTo>
                    <a:pt x="139" y="607"/>
                  </a:lnTo>
                  <a:lnTo>
                    <a:pt x="139" y="605"/>
                  </a:lnTo>
                  <a:lnTo>
                    <a:pt x="138" y="601"/>
                  </a:lnTo>
                  <a:lnTo>
                    <a:pt x="136" y="598"/>
                  </a:lnTo>
                  <a:lnTo>
                    <a:pt x="137" y="594"/>
                  </a:lnTo>
                  <a:lnTo>
                    <a:pt x="136" y="592"/>
                  </a:lnTo>
                  <a:lnTo>
                    <a:pt x="139" y="584"/>
                  </a:lnTo>
                  <a:lnTo>
                    <a:pt x="140" y="583"/>
                  </a:lnTo>
                  <a:lnTo>
                    <a:pt x="140" y="582"/>
                  </a:lnTo>
                  <a:lnTo>
                    <a:pt x="144" y="579"/>
                  </a:lnTo>
                  <a:lnTo>
                    <a:pt x="144" y="577"/>
                  </a:lnTo>
                  <a:lnTo>
                    <a:pt x="145" y="577"/>
                  </a:lnTo>
                  <a:lnTo>
                    <a:pt x="140" y="572"/>
                  </a:lnTo>
                  <a:lnTo>
                    <a:pt x="140" y="571"/>
                  </a:lnTo>
                  <a:lnTo>
                    <a:pt x="140" y="568"/>
                  </a:lnTo>
                  <a:lnTo>
                    <a:pt x="137" y="565"/>
                  </a:lnTo>
                  <a:lnTo>
                    <a:pt x="135" y="564"/>
                  </a:lnTo>
                  <a:lnTo>
                    <a:pt x="134" y="561"/>
                  </a:lnTo>
                  <a:lnTo>
                    <a:pt x="133" y="560"/>
                  </a:lnTo>
                  <a:lnTo>
                    <a:pt x="130" y="559"/>
                  </a:lnTo>
                  <a:lnTo>
                    <a:pt x="128" y="559"/>
                  </a:lnTo>
                  <a:lnTo>
                    <a:pt x="125" y="558"/>
                  </a:lnTo>
                  <a:lnTo>
                    <a:pt x="120" y="557"/>
                  </a:lnTo>
                  <a:lnTo>
                    <a:pt x="119" y="556"/>
                  </a:lnTo>
                  <a:lnTo>
                    <a:pt x="120" y="555"/>
                  </a:lnTo>
                  <a:lnTo>
                    <a:pt x="120" y="554"/>
                  </a:lnTo>
                  <a:lnTo>
                    <a:pt x="118" y="552"/>
                  </a:lnTo>
                  <a:lnTo>
                    <a:pt x="116" y="551"/>
                  </a:lnTo>
                  <a:lnTo>
                    <a:pt x="115" y="548"/>
                  </a:lnTo>
                  <a:lnTo>
                    <a:pt x="112" y="548"/>
                  </a:lnTo>
                  <a:lnTo>
                    <a:pt x="112" y="547"/>
                  </a:lnTo>
                  <a:lnTo>
                    <a:pt x="112" y="547"/>
                  </a:lnTo>
                  <a:lnTo>
                    <a:pt x="113" y="547"/>
                  </a:lnTo>
                  <a:lnTo>
                    <a:pt x="113" y="546"/>
                  </a:lnTo>
                  <a:lnTo>
                    <a:pt x="111" y="546"/>
                  </a:lnTo>
                  <a:lnTo>
                    <a:pt x="110" y="546"/>
                  </a:lnTo>
                  <a:lnTo>
                    <a:pt x="112" y="545"/>
                  </a:lnTo>
                  <a:lnTo>
                    <a:pt x="112" y="544"/>
                  </a:lnTo>
                  <a:lnTo>
                    <a:pt x="113" y="544"/>
                  </a:lnTo>
                  <a:lnTo>
                    <a:pt x="113" y="544"/>
                  </a:lnTo>
                  <a:lnTo>
                    <a:pt x="114" y="544"/>
                  </a:lnTo>
                  <a:lnTo>
                    <a:pt x="114" y="543"/>
                  </a:lnTo>
                  <a:lnTo>
                    <a:pt x="161" y="543"/>
                  </a:lnTo>
                  <a:lnTo>
                    <a:pt x="172" y="543"/>
                  </a:lnTo>
                  <a:lnTo>
                    <a:pt x="172" y="504"/>
                  </a:lnTo>
                  <a:lnTo>
                    <a:pt x="174" y="497"/>
                  </a:lnTo>
                  <a:lnTo>
                    <a:pt x="173" y="497"/>
                  </a:lnTo>
                  <a:lnTo>
                    <a:pt x="173" y="476"/>
                  </a:lnTo>
                  <a:lnTo>
                    <a:pt x="189" y="449"/>
                  </a:lnTo>
                  <a:lnTo>
                    <a:pt x="207" y="418"/>
                  </a:lnTo>
                  <a:lnTo>
                    <a:pt x="208" y="417"/>
                  </a:lnTo>
                  <a:lnTo>
                    <a:pt x="210" y="417"/>
                  </a:lnTo>
                  <a:lnTo>
                    <a:pt x="209" y="416"/>
                  </a:lnTo>
                  <a:lnTo>
                    <a:pt x="208" y="415"/>
                  </a:lnTo>
                  <a:lnTo>
                    <a:pt x="207" y="414"/>
                  </a:lnTo>
                  <a:lnTo>
                    <a:pt x="202" y="412"/>
                  </a:lnTo>
                  <a:lnTo>
                    <a:pt x="201" y="413"/>
                  </a:lnTo>
                  <a:lnTo>
                    <a:pt x="200" y="412"/>
                  </a:lnTo>
                  <a:lnTo>
                    <a:pt x="200" y="412"/>
                  </a:lnTo>
                  <a:lnTo>
                    <a:pt x="197" y="412"/>
                  </a:lnTo>
                  <a:lnTo>
                    <a:pt x="197" y="412"/>
                  </a:lnTo>
                  <a:lnTo>
                    <a:pt x="197" y="413"/>
                  </a:lnTo>
                  <a:lnTo>
                    <a:pt x="196" y="414"/>
                  </a:lnTo>
                  <a:lnTo>
                    <a:pt x="195" y="413"/>
                  </a:lnTo>
                  <a:lnTo>
                    <a:pt x="194" y="412"/>
                  </a:lnTo>
                  <a:lnTo>
                    <a:pt x="192" y="411"/>
                  </a:lnTo>
                  <a:lnTo>
                    <a:pt x="189" y="410"/>
                  </a:lnTo>
                  <a:lnTo>
                    <a:pt x="185" y="408"/>
                  </a:lnTo>
                  <a:lnTo>
                    <a:pt x="184" y="408"/>
                  </a:lnTo>
                  <a:lnTo>
                    <a:pt x="179" y="406"/>
                  </a:lnTo>
                  <a:lnTo>
                    <a:pt x="176" y="405"/>
                  </a:lnTo>
                  <a:lnTo>
                    <a:pt x="174" y="404"/>
                  </a:lnTo>
                  <a:lnTo>
                    <a:pt x="174" y="402"/>
                  </a:lnTo>
                  <a:lnTo>
                    <a:pt x="170" y="401"/>
                  </a:lnTo>
                  <a:lnTo>
                    <a:pt x="170" y="401"/>
                  </a:lnTo>
                  <a:lnTo>
                    <a:pt x="168" y="398"/>
                  </a:lnTo>
                  <a:lnTo>
                    <a:pt x="168" y="396"/>
                  </a:lnTo>
                  <a:lnTo>
                    <a:pt x="168" y="395"/>
                  </a:lnTo>
                  <a:lnTo>
                    <a:pt x="165" y="392"/>
                  </a:lnTo>
                  <a:lnTo>
                    <a:pt x="163" y="391"/>
                  </a:lnTo>
                  <a:lnTo>
                    <a:pt x="162" y="391"/>
                  </a:lnTo>
                  <a:lnTo>
                    <a:pt x="160" y="387"/>
                  </a:lnTo>
                  <a:lnTo>
                    <a:pt x="158" y="386"/>
                  </a:lnTo>
                  <a:lnTo>
                    <a:pt x="157" y="385"/>
                  </a:lnTo>
                  <a:lnTo>
                    <a:pt x="156" y="385"/>
                  </a:lnTo>
                  <a:lnTo>
                    <a:pt x="155" y="386"/>
                  </a:lnTo>
                  <a:lnTo>
                    <a:pt x="154" y="386"/>
                  </a:lnTo>
                  <a:lnTo>
                    <a:pt x="151" y="386"/>
                  </a:lnTo>
                  <a:lnTo>
                    <a:pt x="148" y="384"/>
                  </a:lnTo>
                  <a:lnTo>
                    <a:pt x="146" y="386"/>
                  </a:lnTo>
                  <a:lnTo>
                    <a:pt x="142" y="386"/>
                  </a:lnTo>
                  <a:lnTo>
                    <a:pt x="140" y="383"/>
                  </a:lnTo>
                  <a:lnTo>
                    <a:pt x="135" y="382"/>
                  </a:lnTo>
                  <a:lnTo>
                    <a:pt x="132" y="380"/>
                  </a:lnTo>
                  <a:lnTo>
                    <a:pt x="132" y="380"/>
                  </a:lnTo>
                  <a:lnTo>
                    <a:pt x="132" y="379"/>
                  </a:lnTo>
                  <a:lnTo>
                    <a:pt x="132" y="378"/>
                  </a:lnTo>
                  <a:lnTo>
                    <a:pt x="125" y="375"/>
                  </a:lnTo>
                  <a:lnTo>
                    <a:pt x="124" y="374"/>
                  </a:lnTo>
                  <a:lnTo>
                    <a:pt x="123" y="374"/>
                  </a:lnTo>
                  <a:lnTo>
                    <a:pt x="117" y="372"/>
                  </a:lnTo>
                  <a:lnTo>
                    <a:pt x="116" y="372"/>
                  </a:lnTo>
                  <a:lnTo>
                    <a:pt x="116" y="372"/>
                  </a:lnTo>
                  <a:lnTo>
                    <a:pt x="113" y="372"/>
                  </a:lnTo>
                  <a:lnTo>
                    <a:pt x="111" y="370"/>
                  </a:lnTo>
                  <a:lnTo>
                    <a:pt x="109" y="370"/>
                  </a:lnTo>
                  <a:lnTo>
                    <a:pt x="106" y="366"/>
                  </a:lnTo>
                  <a:lnTo>
                    <a:pt x="106" y="365"/>
                  </a:lnTo>
                  <a:lnTo>
                    <a:pt x="109" y="362"/>
                  </a:lnTo>
                  <a:lnTo>
                    <a:pt x="109" y="361"/>
                  </a:lnTo>
                  <a:lnTo>
                    <a:pt x="111" y="359"/>
                  </a:lnTo>
                  <a:lnTo>
                    <a:pt x="111" y="358"/>
                  </a:lnTo>
                  <a:lnTo>
                    <a:pt x="110" y="357"/>
                  </a:lnTo>
                  <a:lnTo>
                    <a:pt x="108" y="352"/>
                  </a:lnTo>
                  <a:lnTo>
                    <a:pt x="110" y="351"/>
                  </a:lnTo>
                  <a:lnTo>
                    <a:pt x="119" y="350"/>
                  </a:lnTo>
                  <a:lnTo>
                    <a:pt x="122" y="350"/>
                  </a:lnTo>
                  <a:lnTo>
                    <a:pt x="122" y="349"/>
                  </a:lnTo>
                  <a:lnTo>
                    <a:pt x="123" y="348"/>
                  </a:lnTo>
                  <a:lnTo>
                    <a:pt x="122" y="341"/>
                  </a:lnTo>
                  <a:lnTo>
                    <a:pt x="123" y="338"/>
                  </a:lnTo>
                  <a:lnTo>
                    <a:pt x="123" y="334"/>
                  </a:lnTo>
                  <a:lnTo>
                    <a:pt x="124" y="334"/>
                  </a:lnTo>
                  <a:lnTo>
                    <a:pt x="128" y="335"/>
                  </a:lnTo>
                  <a:lnTo>
                    <a:pt x="134" y="335"/>
                  </a:lnTo>
                  <a:lnTo>
                    <a:pt x="140" y="334"/>
                  </a:lnTo>
                  <a:lnTo>
                    <a:pt x="145" y="333"/>
                  </a:lnTo>
                  <a:lnTo>
                    <a:pt x="146" y="333"/>
                  </a:lnTo>
                  <a:lnTo>
                    <a:pt x="148" y="332"/>
                  </a:lnTo>
                  <a:lnTo>
                    <a:pt x="150" y="334"/>
                  </a:lnTo>
                  <a:lnTo>
                    <a:pt x="152" y="333"/>
                  </a:lnTo>
                  <a:lnTo>
                    <a:pt x="153" y="334"/>
                  </a:lnTo>
                  <a:lnTo>
                    <a:pt x="153" y="335"/>
                  </a:lnTo>
                  <a:lnTo>
                    <a:pt x="154" y="335"/>
                  </a:lnTo>
                  <a:lnTo>
                    <a:pt x="154" y="334"/>
                  </a:lnTo>
                  <a:lnTo>
                    <a:pt x="156" y="334"/>
                  </a:lnTo>
                  <a:lnTo>
                    <a:pt x="156" y="333"/>
                  </a:lnTo>
                  <a:lnTo>
                    <a:pt x="154" y="332"/>
                  </a:lnTo>
                  <a:lnTo>
                    <a:pt x="153" y="330"/>
                  </a:lnTo>
                  <a:lnTo>
                    <a:pt x="151" y="330"/>
                  </a:lnTo>
                  <a:lnTo>
                    <a:pt x="152" y="327"/>
                  </a:lnTo>
                  <a:lnTo>
                    <a:pt x="150" y="326"/>
                  </a:lnTo>
                  <a:lnTo>
                    <a:pt x="151" y="325"/>
                  </a:lnTo>
                  <a:lnTo>
                    <a:pt x="150" y="324"/>
                  </a:lnTo>
                  <a:lnTo>
                    <a:pt x="152" y="323"/>
                  </a:lnTo>
                  <a:lnTo>
                    <a:pt x="150" y="323"/>
                  </a:lnTo>
                  <a:lnTo>
                    <a:pt x="150" y="321"/>
                  </a:lnTo>
                  <a:lnTo>
                    <a:pt x="146" y="320"/>
                  </a:lnTo>
                  <a:lnTo>
                    <a:pt x="148" y="319"/>
                  </a:lnTo>
                  <a:lnTo>
                    <a:pt x="147" y="317"/>
                  </a:lnTo>
                  <a:lnTo>
                    <a:pt x="149" y="316"/>
                  </a:lnTo>
                  <a:lnTo>
                    <a:pt x="147" y="315"/>
                  </a:lnTo>
                  <a:lnTo>
                    <a:pt x="149" y="313"/>
                  </a:lnTo>
                  <a:lnTo>
                    <a:pt x="148" y="312"/>
                  </a:lnTo>
                  <a:lnTo>
                    <a:pt x="147" y="312"/>
                  </a:lnTo>
                  <a:lnTo>
                    <a:pt x="146" y="312"/>
                  </a:lnTo>
                  <a:lnTo>
                    <a:pt x="145" y="314"/>
                  </a:lnTo>
                  <a:lnTo>
                    <a:pt x="143" y="315"/>
                  </a:lnTo>
                  <a:lnTo>
                    <a:pt x="141" y="315"/>
                  </a:lnTo>
                  <a:lnTo>
                    <a:pt x="140" y="313"/>
                  </a:lnTo>
                  <a:lnTo>
                    <a:pt x="140" y="313"/>
                  </a:lnTo>
                  <a:lnTo>
                    <a:pt x="141" y="312"/>
                  </a:lnTo>
                  <a:lnTo>
                    <a:pt x="141" y="311"/>
                  </a:lnTo>
                  <a:lnTo>
                    <a:pt x="141" y="308"/>
                  </a:lnTo>
                  <a:lnTo>
                    <a:pt x="144" y="306"/>
                  </a:lnTo>
                  <a:lnTo>
                    <a:pt x="144" y="306"/>
                  </a:lnTo>
                  <a:lnTo>
                    <a:pt x="141" y="306"/>
                  </a:lnTo>
                  <a:lnTo>
                    <a:pt x="139" y="305"/>
                  </a:lnTo>
                  <a:lnTo>
                    <a:pt x="139" y="303"/>
                  </a:lnTo>
                  <a:lnTo>
                    <a:pt x="138" y="302"/>
                  </a:lnTo>
                  <a:lnTo>
                    <a:pt x="138" y="301"/>
                  </a:lnTo>
                  <a:lnTo>
                    <a:pt x="138" y="298"/>
                  </a:lnTo>
                  <a:lnTo>
                    <a:pt x="137" y="297"/>
                  </a:lnTo>
                  <a:lnTo>
                    <a:pt x="136" y="297"/>
                  </a:lnTo>
                  <a:lnTo>
                    <a:pt x="138" y="296"/>
                  </a:lnTo>
                  <a:lnTo>
                    <a:pt x="138" y="295"/>
                  </a:lnTo>
                  <a:lnTo>
                    <a:pt x="139" y="294"/>
                  </a:lnTo>
                  <a:lnTo>
                    <a:pt x="139" y="292"/>
                  </a:lnTo>
                  <a:lnTo>
                    <a:pt x="138" y="291"/>
                  </a:lnTo>
                  <a:lnTo>
                    <a:pt x="137" y="290"/>
                  </a:lnTo>
                  <a:lnTo>
                    <a:pt x="137" y="290"/>
                  </a:lnTo>
                  <a:lnTo>
                    <a:pt x="134" y="291"/>
                  </a:lnTo>
                  <a:lnTo>
                    <a:pt x="132" y="289"/>
                  </a:lnTo>
                  <a:lnTo>
                    <a:pt x="132" y="289"/>
                  </a:lnTo>
                  <a:lnTo>
                    <a:pt x="134" y="288"/>
                  </a:lnTo>
                  <a:lnTo>
                    <a:pt x="134" y="287"/>
                  </a:lnTo>
                  <a:lnTo>
                    <a:pt x="135" y="286"/>
                  </a:lnTo>
                  <a:lnTo>
                    <a:pt x="138" y="286"/>
                  </a:lnTo>
                  <a:lnTo>
                    <a:pt x="140" y="285"/>
                  </a:lnTo>
                  <a:lnTo>
                    <a:pt x="142" y="283"/>
                  </a:lnTo>
                  <a:lnTo>
                    <a:pt x="144" y="279"/>
                  </a:lnTo>
                  <a:lnTo>
                    <a:pt x="146" y="278"/>
                  </a:lnTo>
                  <a:lnTo>
                    <a:pt x="149" y="278"/>
                  </a:lnTo>
                  <a:lnTo>
                    <a:pt x="153" y="276"/>
                  </a:lnTo>
                  <a:lnTo>
                    <a:pt x="160" y="276"/>
                  </a:lnTo>
                  <a:lnTo>
                    <a:pt x="162" y="275"/>
                  </a:lnTo>
                  <a:lnTo>
                    <a:pt x="168" y="266"/>
                  </a:lnTo>
                  <a:lnTo>
                    <a:pt x="174" y="261"/>
                  </a:lnTo>
                  <a:lnTo>
                    <a:pt x="176" y="257"/>
                  </a:lnTo>
                  <a:lnTo>
                    <a:pt x="177" y="258"/>
                  </a:lnTo>
                  <a:lnTo>
                    <a:pt x="186" y="259"/>
                  </a:lnTo>
                  <a:lnTo>
                    <a:pt x="189" y="259"/>
                  </a:lnTo>
                  <a:lnTo>
                    <a:pt x="192" y="259"/>
                  </a:lnTo>
                  <a:lnTo>
                    <a:pt x="194" y="258"/>
                  </a:lnTo>
                  <a:lnTo>
                    <a:pt x="195" y="257"/>
                  </a:lnTo>
                  <a:lnTo>
                    <a:pt x="196" y="257"/>
                  </a:lnTo>
                  <a:lnTo>
                    <a:pt x="201" y="258"/>
                  </a:lnTo>
                  <a:lnTo>
                    <a:pt x="201" y="259"/>
                  </a:lnTo>
                  <a:lnTo>
                    <a:pt x="200" y="261"/>
                  </a:lnTo>
                  <a:lnTo>
                    <a:pt x="202" y="261"/>
                  </a:lnTo>
                  <a:lnTo>
                    <a:pt x="202" y="262"/>
                  </a:lnTo>
                  <a:lnTo>
                    <a:pt x="201" y="264"/>
                  </a:lnTo>
                  <a:lnTo>
                    <a:pt x="201" y="264"/>
                  </a:lnTo>
                  <a:lnTo>
                    <a:pt x="202" y="265"/>
                  </a:lnTo>
                  <a:lnTo>
                    <a:pt x="207" y="266"/>
                  </a:lnTo>
                  <a:lnTo>
                    <a:pt x="208" y="268"/>
                  </a:lnTo>
                  <a:lnTo>
                    <a:pt x="206" y="269"/>
                  </a:lnTo>
                  <a:lnTo>
                    <a:pt x="206" y="270"/>
                  </a:lnTo>
                  <a:lnTo>
                    <a:pt x="206" y="270"/>
                  </a:lnTo>
                  <a:lnTo>
                    <a:pt x="207" y="270"/>
                  </a:lnTo>
                  <a:lnTo>
                    <a:pt x="208" y="270"/>
                  </a:lnTo>
                  <a:lnTo>
                    <a:pt x="208" y="272"/>
                  </a:lnTo>
                  <a:lnTo>
                    <a:pt x="209" y="273"/>
                  </a:lnTo>
                  <a:lnTo>
                    <a:pt x="210" y="274"/>
                  </a:lnTo>
                  <a:lnTo>
                    <a:pt x="210" y="276"/>
                  </a:lnTo>
                  <a:lnTo>
                    <a:pt x="211" y="276"/>
                  </a:lnTo>
                  <a:lnTo>
                    <a:pt x="212" y="277"/>
                  </a:lnTo>
                  <a:lnTo>
                    <a:pt x="214" y="276"/>
                  </a:lnTo>
                  <a:lnTo>
                    <a:pt x="216" y="276"/>
                  </a:lnTo>
                  <a:lnTo>
                    <a:pt x="220" y="279"/>
                  </a:lnTo>
                  <a:lnTo>
                    <a:pt x="223" y="280"/>
                  </a:lnTo>
                  <a:lnTo>
                    <a:pt x="224" y="282"/>
                  </a:lnTo>
                  <a:lnTo>
                    <a:pt x="228" y="284"/>
                  </a:lnTo>
                  <a:lnTo>
                    <a:pt x="230" y="284"/>
                  </a:lnTo>
                  <a:lnTo>
                    <a:pt x="234" y="284"/>
                  </a:lnTo>
                  <a:lnTo>
                    <a:pt x="239" y="283"/>
                  </a:lnTo>
                  <a:lnTo>
                    <a:pt x="247" y="273"/>
                  </a:lnTo>
                  <a:lnTo>
                    <a:pt x="251" y="270"/>
                  </a:lnTo>
                  <a:lnTo>
                    <a:pt x="253" y="270"/>
                  </a:lnTo>
                  <a:lnTo>
                    <a:pt x="254" y="270"/>
                  </a:lnTo>
                  <a:lnTo>
                    <a:pt x="256" y="270"/>
                  </a:lnTo>
                  <a:lnTo>
                    <a:pt x="259" y="271"/>
                  </a:lnTo>
                  <a:lnTo>
                    <a:pt x="259" y="272"/>
                  </a:lnTo>
                  <a:lnTo>
                    <a:pt x="260" y="273"/>
                  </a:lnTo>
                  <a:lnTo>
                    <a:pt x="261" y="273"/>
                  </a:lnTo>
                  <a:lnTo>
                    <a:pt x="263" y="273"/>
                  </a:lnTo>
                  <a:lnTo>
                    <a:pt x="264" y="274"/>
                  </a:lnTo>
                  <a:lnTo>
                    <a:pt x="265" y="274"/>
                  </a:lnTo>
                  <a:lnTo>
                    <a:pt x="266" y="274"/>
                  </a:lnTo>
                  <a:lnTo>
                    <a:pt x="268" y="274"/>
                  </a:lnTo>
                  <a:lnTo>
                    <a:pt x="269" y="274"/>
                  </a:lnTo>
                  <a:lnTo>
                    <a:pt x="271" y="276"/>
                  </a:lnTo>
                  <a:lnTo>
                    <a:pt x="271" y="276"/>
                  </a:lnTo>
                  <a:lnTo>
                    <a:pt x="281" y="249"/>
                  </a:lnTo>
                  <a:lnTo>
                    <a:pt x="282" y="248"/>
                  </a:lnTo>
                  <a:lnTo>
                    <a:pt x="281" y="244"/>
                  </a:lnTo>
                  <a:lnTo>
                    <a:pt x="280" y="240"/>
                  </a:lnTo>
                  <a:lnTo>
                    <a:pt x="279" y="236"/>
                  </a:lnTo>
                  <a:lnTo>
                    <a:pt x="280" y="234"/>
                  </a:lnTo>
                  <a:lnTo>
                    <a:pt x="276" y="230"/>
                  </a:lnTo>
                  <a:lnTo>
                    <a:pt x="274" y="229"/>
                  </a:lnTo>
                  <a:lnTo>
                    <a:pt x="283" y="222"/>
                  </a:lnTo>
                  <a:lnTo>
                    <a:pt x="282" y="222"/>
                  </a:lnTo>
                  <a:lnTo>
                    <a:pt x="281" y="221"/>
                  </a:lnTo>
                  <a:lnTo>
                    <a:pt x="280" y="221"/>
                  </a:lnTo>
                  <a:lnTo>
                    <a:pt x="278" y="219"/>
                  </a:lnTo>
                  <a:lnTo>
                    <a:pt x="278" y="217"/>
                  </a:lnTo>
                  <a:lnTo>
                    <a:pt x="278" y="217"/>
                  </a:lnTo>
                  <a:lnTo>
                    <a:pt x="279" y="217"/>
                  </a:lnTo>
                  <a:lnTo>
                    <a:pt x="279" y="217"/>
                  </a:lnTo>
                  <a:lnTo>
                    <a:pt x="276" y="216"/>
                  </a:lnTo>
                  <a:lnTo>
                    <a:pt x="276" y="216"/>
                  </a:lnTo>
                  <a:lnTo>
                    <a:pt x="274" y="216"/>
                  </a:lnTo>
                  <a:lnTo>
                    <a:pt x="273" y="215"/>
                  </a:lnTo>
                  <a:lnTo>
                    <a:pt x="271" y="214"/>
                  </a:lnTo>
                  <a:lnTo>
                    <a:pt x="269" y="214"/>
                  </a:lnTo>
                  <a:lnTo>
                    <a:pt x="267" y="212"/>
                  </a:lnTo>
                  <a:lnTo>
                    <a:pt x="267" y="212"/>
                  </a:lnTo>
                  <a:lnTo>
                    <a:pt x="267" y="211"/>
                  </a:lnTo>
                  <a:lnTo>
                    <a:pt x="267" y="211"/>
                  </a:lnTo>
                  <a:lnTo>
                    <a:pt x="267" y="210"/>
                  </a:lnTo>
                  <a:lnTo>
                    <a:pt x="264" y="210"/>
                  </a:lnTo>
                  <a:lnTo>
                    <a:pt x="261" y="210"/>
                  </a:lnTo>
                  <a:lnTo>
                    <a:pt x="260" y="209"/>
                  </a:lnTo>
                  <a:lnTo>
                    <a:pt x="258" y="209"/>
                  </a:lnTo>
                  <a:lnTo>
                    <a:pt x="258" y="208"/>
                  </a:lnTo>
                  <a:lnTo>
                    <a:pt x="257" y="208"/>
                  </a:lnTo>
                  <a:lnTo>
                    <a:pt x="253" y="209"/>
                  </a:lnTo>
                  <a:lnTo>
                    <a:pt x="250" y="208"/>
                  </a:lnTo>
                  <a:lnTo>
                    <a:pt x="253" y="202"/>
                  </a:lnTo>
                  <a:lnTo>
                    <a:pt x="253" y="199"/>
                  </a:lnTo>
                  <a:lnTo>
                    <a:pt x="255" y="195"/>
                  </a:lnTo>
                  <a:lnTo>
                    <a:pt x="256" y="192"/>
                  </a:lnTo>
                  <a:lnTo>
                    <a:pt x="257" y="190"/>
                  </a:lnTo>
                  <a:lnTo>
                    <a:pt x="256" y="187"/>
                  </a:lnTo>
                  <a:lnTo>
                    <a:pt x="257" y="184"/>
                  </a:lnTo>
                  <a:lnTo>
                    <a:pt x="256" y="182"/>
                  </a:lnTo>
                  <a:lnTo>
                    <a:pt x="256" y="180"/>
                  </a:lnTo>
                  <a:lnTo>
                    <a:pt x="255" y="179"/>
                  </a:lnTo>
                  <a:lnTo>
                    <a:pt x="243" y="175"/>
                  </a:lnTo>
                  <a:lnTo>
                    <a:pt x="242" y="174"/>
                  </a:lnTo>
                  <a:lnTo>
                    <a:pt x="242" y="174"/>
                  </a:lnTo>
                  <a:lnTo>
                    <a:pt x="243" y="164"/>
                  </a:lnTo>
                  <a:lnTo>
                    <a:pt x="243" y="162"/>
                  </a:lnTo>
                  <a:lnTo>
                    <a:pt x="235" y="155"/>
                  </a:lnTo>
                  <a:lnTo>
                    <a:pt x="246" y="141"/>
                  </a:lnTo>
                  <a:lnTo>
                    <a:pt x="250" y="135"/>
                  </a:lnTo>
                  <a:lnTo>
                    <a:pt x="254" y="123"/>
                  </a:lnTo>
                  <a:lnTo>
                    <a:pt x="255" y="120"/>
                  </a:lnTo>
                  <a:lnTo>
                    <a:pt x="252" y="118"/>
                  </a:lnTo>
                  <a:lnTo>
                    <a:pt x="250" y="114"/>
                  </a:lnTo>
                  <a:lnTo>
                    <a:pt x="250" y="114"/>
                  </a:lnTo>
                  <a:lnTo>
                    <a:pt x="252" y="111"/>
                  </a:lnTo>
                  <a:lnTo>
                    <a:pt x="256" y="101"/>
                  </a:lnTo>
                  <a:lnTo>
                    <a:pt x="256" y="97"/>
                  </a:lnTo>
                  <a:lnTo>
                    <a:pt x="261" y="93"/>
                  </a:lnTo>
                  <a:lnTo>
                    <a:pt x="264" y="91"/>
                  </a:lnTo>
                  <a:lnTo>
                    <a:pt x="264" y="90"/>
                  </a:lnTo>
                  <a:lnTo>
                    <a:pt x="263" y="89"/>
                  </a:lnTo>
                  <a:lnTo>
                    <a:pt x="261" y="88"/>
                  </a:lnTo>
                  <a:lnTo>
                    <a:pt x="259" y="88"/>
                  </a:lnTo>
                  <a:lnTo>
                    <a:pt x="259" y="88"/>
                  </a:lnTo>
                  <a:lnTo>
                    <a:pt x="258" y="87"/>
                  </a:lnTo>
                  <a:lnTo>
                    <a:pt x="258" y="86"/>
                  </a:lnTo>
                  <a:lnTo>
                    <a:pt x="253" y="85"/>
                  </a:lnTo>
                  <a:lnTo>
                    <a:pt x="246" y="83"/>
                  </a:lnTo>
                  <a:lnTo>
                    <a:pt x="275" y="51"/>
                  </a:lnTo>
                  <a:lnTo>
                    <a:pt x="289" y="45"/>
                  </a:lnTo>
                  <a:lnTo>
                    <a:pt x="300" y="44"/>
                  </a:lnTo>
                  <a:lnTo>
                    <a:pt x="309" y="43"/>
                  </a:lnTo>
                  <a:lnTo>
                    <a:pt x="318" y="41"/>
                  </a:lnTo>
                  <a:lnTo>
                    <a:pt x="339" y="37"/>
                  </a:lnTo>
                  <a:lnTo>
                    <a:pt x="349" y="25"/>
                  </a:lnTo>
                  <a:lnTo>
                    <a:pt x="351" y="23"/>
                  </a:lnTo>
                  <a:lnTo>
                    <a:pt x="353" y="21"/>
                  </a:lnTo>
                  <a:lnTo>
                    <a:pt x="354" y="19"/>
                  </a:lnTo>
                  <a:lnTo>
                    <a:pt x="358" y="15"/>
                  </a:lnTo>
                  <a:lnTo>
                    <a:pt x="359" y="14"/>
                  </a:lnTo>
                  <a:lnTo>
                    <a:pt x="353" y="14"/>
                  </a:lnTo>
                  <a:lnTo>
                    <a:pt x="350" y="14"/>
                  </a:lnTo>
                  <a:lnTo>
                    <a:pt x="350" y="10"/>
                  </a:lnTo>
                  <a:lnTo>
                    <a:pt x="351" y="9"/>
                  </a:lnTo>
                  <a:lnTo>
                    <a:pt x="353" y="8"/>
                  </a:lnTo>
                  <a:lnTo>
                    <a:pt x="354" y="8"/>
                  </a:lnTo>
                  <a:lnTo>
                    <a:pt x="358" y="5"/>
                  </a:lnTo>
                  <a:lnTo>
                    <a:pt x="358" y="3"/>
                  </a:lnTo>
                  <a:lnTo>
                    <a:pt x="361" y="0"/>
                  </a:lnTo>
                  <a:lnTo>
                    <a:pt x="361" y="1"/>
                  </a:lnTo>
                  <a:lnTo>
                    <a:pt x="363" y="2"/>
                  </a:lnTo>
                  <a:lnTo>
                    <a:pt x="368" y="2"/>
                  </a:lnTo>
                  <a:lnTo>
                    <a:pt x="377" y="5"/>
                  </a:lnTo>
                  <a:lnTo>
                    <a:pt x="378" y="7"/>
                  </a:lnTo>
                  <a:lnTo>
                    <a:pt x="379" y="8"/>
                  </a:lnTo>
                  <a:lnTo>
                    <a:pt x="380" y="10"/>
                  </a:lnTo>
                  <a:lnTo>
                    <a:pt x="384" y="10"/>
                  </a:lnTo>
                  <a:lnTo>
                    <a:pt x="386" y="14"/>
                  </a:lnTo>
                  <a:lnTo>
                    <a:pt x="391" y="16"/>
                  </a:lnTo>
                  <a:lnTo>
                    <a:pt x="401" y="19"/>
                  </a:lnTo>
                  <a:lnTo>
                    <a:pt x="407" y="19"/>
                  </a:lnTo>
                  <a:lnTo>
                    <a:pt x="414" y="20"/>
                  </a:lnTo>
                  <a:lnTo>
                    <a:pt x="418" y="20"/>
                  </a:lnTo>
                  <a:lnTo>
                    <a:pt x="422" y="22"/>
                  </a:lnTo>
                  <a:lnTo>
                    <a:pt x="431" y="23"/>
                  </a:lnTo>
                  <a:lnTo>
                    <a:pt x="434" y="25"/>
                  </a:lnTo>
                  <a:lnTo>
                    <a:pt x="438" y="26"/>
                  </a:lnTo>
                  <a:lnTo>
                    <a:pt x="440" y="27"/>
                  </a:lnTo>
                  <a:lnTo>
                    <a:pt x="444" y="28"/>
                  </a:lnTo>
                  <a:lnTo>
                    <a:pt x="444" y="29"/>
                  </a:lnTo>
                  <a:lnTo>
                    <a:pt x="444" y="30"/>
                  </a:lnTo>
                  <a:lnTo>
                    <a:pt x="444" y="31"/>
                  </a:lnTo>
                  <a:lnTo>
                    <a:pt x="445" y="35"/>
                  </a:lnTo>
                  <a:lnTo>
                    <a:pt x="446" y="36"/>
                  </a:lnTo>
                  <a:lnTo>
                    <a:pt x="448" y="37"/>
                  </a:lnTo>
                  <a:lnTo>
                    <a:pt x="449" y="37"/>
                  </a:lnTo>
                  <a:lnTo>
                    <a:pt x="452" y="39"/>
                  </a:lnTo>
                  <a:lnTo>
                    <a:pt x="455" y="42"/>
                  </a:lnTo>
                  <a:lnTo>
                    <a:pt x="458" y="43"/>
                  </a:lnTo>
                  <a:lnTo>
                    <a:pt x="458" y="44"/>
                  </a:lnTo>
                  <a:lnTo>
                    <a:pt x="458" y="45"/>
                  </a:lnTo>
                  <a:lnTo>
                    <a:pt x="458" y="46"/>
                  </a:lnTo>
                  <a:lnTo>
                    <a:pt x="462" y="46"/>
                  </a:lnTo>
                  <a:lnTo>
                    <a:pt x="469" y="49"/>
                  </a:lnTo>
                  <a:lnTo>
                    <a:pt x="471" y="50"/>
                  </a:lnTo>
                  <a:lnTo>
                    <a:pt x="472" y="51"/>
                  </a:lnTo>
                  <a:lnTo>
                    <a:pt x="472" y="55"/>
                  </a:lnTo>
                  <a:lnTo>
                    <a:pt x="470" y="58"/>
                  </a:lnTo>
                  <a:lnTo>
                    <a:pt x="470" y="59"/>
                  </a:lnTo>
                  <a:lnTo>
                    <a:pt x="470" y="60"/>
                  </a:lnTo>
                  <a:lnTo>
                    <a:pt x="473" y="61"/>
                  </a:lnTo>
                  <a:lnTo>
                    <a:pt x="474" y="63"/>
                  </a:lnTo>
                  <a:lnTo>
                    <a:pt x="476" y="64"/>
                  </a:lnTo>
                  <a:lnTo>
                    <a:pt x="477" y="64"/>
                  </a:lnTo>
                  <a:lnTo>
                    <a:pt x="476" y="68"/>
                  </a:lnTo>
                  <a:lnTo>
                    <a:pt x="477" y="70"/>
                  </a:lnTo>
                  <a:lnTo>
                    <a:pt x="479" y="71"/>
                  </a:lnTo>
                  <a:lnTo>
                    <a:pt x="482" y="73"/>
                  </a:lnTo>
                  <a:lnTo>
                    <a:pt x="483" y="74"/>
                  </a:lnTo>
                  <a:lnTo>
                    <a:pt x="483" y="75"/>
                  </a:lnTo>
                  <a:lnTo>
                    <a:pt x="482" y="79"/>
                  </a:lnTo>
                  <a:lnTo>
                    <a:pt x="482" y="80"/>
                  </a:lnTo>
                  <a:lnTo>
                    <a:pt x="490" y="86"/>
                  </a:lnTo>
                  <a:lnTo>
                    <a:pt x="492" y="90"/>
                  </a:lnTo>
                  <a:lnTo>
                    <a:pt x="496" y="93"/>
                  </a:lnTo>
                  <a:lnTo>
                    <a:pt x="497" y="93"/>
                  </a:lnTo>
                  <a:lnTo>
                    <a:pt x="497" y="97"/>
                  </a:lnTo>
                  <a:lnTo>
                    <a:pt x="498" y="102"/>
                  </a:lnTo>
                  <a:lnTo>
                    <a:pt x="499" y="105"/>
                  </a:lnTo>
                  <a:lnTo>
                    <a:pt x="503" y="108"/>
                  </a:lnTo>
                  <a:lnTo>
                    <a:pt x="504" y="110"/>
                  </a:lnTo>
                  <a:lnTo>
                    <a:pt x="505" y="112"/>
                  </a:lnTo>
                  <a:lnTo>
                    <a:pt x="507" y="113"/>
                  </a:lnTo>
                  <a:lnTo>
                    <a:pt x="509" y="114"/>
                  </a:lnTo>
                  <a:lnTo>
                    <a:pt x="515" y="114"/>
                  </a:lnTo>
                  <a:lnTo>
                    <a:pt x="517" y="115"/>
                  </a:lnTo>
                  <a:lnTo>
                    <a:pt x="519" y="119"/>
                  </a:lnTo>
                  <a:lnTo>
                    <a:pt x="522" y="121"/>
                  </a:lnTo>
                  <a:lnTo>
                    <a:pt x="522" y="122"/>
                  </a:lnTo>
                  <a:lnTo>
                    <a:pt x="523" y="128"/>
                  </a:lnTo>
                  <a:lnTo>
                    <a:pt x="525" y="130"/>
                  </a:lnTo>
                  <a:lnTo>
                    <a:pt x="526" y="131"/>
                  </a:lnTo>
                  <a:lnTo>
                    <a:pt x="532" y="134"/>
                  </a:lnTo>
                  <a:lnTo>
                    <a:pt x="534" y="136"/>
                  </a:lnTo>
                  <a:lnTo>
                    <a:pt x="536" y="138"/>
                  </a:lnTo>
                  <a:lnTo>
                    <a:pt x="535" y="139"/>
                  </a:lnTo>
                  <a:lnTo>
                    <a:pt x="534" y="141"/>
                  </a:lnTo>
                  <a:lnTo>
                    <a:pt x="535" y="143"/>
                  </a:lnTo>
                  <a:lnTo>
                    <a:pt x="539" y="147"/>
                  </a:lnTo>
                  <a:lnTo>
                    <a:pt x="540" y="147"/>
                  </a:lnTo>
                  <a:lnTo>
                    <a:pt x="548" y="148"/>
                  </a:lnTo>
                  <a:lnTo>
                    <a:pt x="549" y="149"/>
                  </a:lnTo>
                  <a:lnTo>
                    <a:pt x="550" y="150"/>
                  </a:lnTo>
                  <a:lnTo>
                    <a:pt x="552" y="155"/>
                  </a:lnTo>
                  <a:lnTo>
                    <a:pt x="553" y="156"/>
                  </a:lnTo>
                  <a:lnTo>
                    <a:pt x="554" y="157"/>
                  </a:lnTo>
                  <a:lnTo>
                    <a:pt x="557" y="158"/>
                  </a:lnTo>
                  <a:lnTo>
                    <a:pt x="560" y="159"/>
                  </a:lnTo>
                  <a:lnTo>
                    <a:pt x="560" y="160"/>
                  </a:lnTo>
                  <a:lnTo>
                    <a:pt x="560" y="161"/>
                  </a:lnTo>
                  <a:lnTo>
                    <a:pt x="558" y="164"/>
                  </a:lnTo>
                  <a:lnTo>
                    <a:pt x="559" y="167"/>
                  </a:lnTo>
                  <a:lnTo>
                    <a:pt x="568" y="171"/>
                  </a:lnTo>
                  <a:lnTo>
                    <a:pt x="572" y="172"/>
                  </a:lnTo>
                  <a:lnTo>
                    <a:pt x="577" y="174"/>
                  </a:lnTo>
                  <a:lnTo>
                    <a:pt x="578" y="174"/>
                  </a:lnTo>
                  <a:lnTo>
                    <a:pt x="580" y="172"/>
                  </a:lnTo>
                  <a:lnTo>
                    <a:pt x="583" y="172"/>
                  </a:lnTo>
                  <a:lnTo>
                    <a:pt x="585" y="172"/>
                  </a:lnTo>
                  <a:lnTo>
                    <a:pt x="587" y="173"/>
                  </a:lnTo>
                  <a:lnTo>
                    <a:pt x="592" y="174"/>
                  </a:lnTo>
                  <a:lnTo>
                    <a:pt x="594" y="175"/>
                  </a:lnTo>
                  <a:lnTo>
                    <a:pt x="601" y="176"/>
                  </a:lnTo>
                  <a:lnTo>
                    <a:pt x="603" y="174"/>
                  </a:lnTo>
                  <a:lnTo>
                    <a:pt x="606" y="174"/>
                  </a:lnTo>
                  <a:lnTo>
                    <a:pt x="609" y="174"/>
                  </a:lnTo>
                  <a:lnTo>
                    <a:pt x="610" y="174"/>
                  </a:lnTo>
                  <a:lnTo>
                    <a:pt x="611" y="174"/>
                  </a:lnTo>
                  <a:lnTo>
                    <a:pt x="614" y="177"/>
                  </a:lnTo>
                  <a:lnTo>
                    <a:pt x="617" y="182"/>
                  </a:lnTo>
                  <a:lnTo>
                    <a:pt x="618" y="184"/>
                  </a:lnTo>
                  <a:lnTo>
                    <a:pt x="618" y="185"/>
                  </a:lnTo>
                  <a:lnTo>
                    <a:pt x="615" y="188"/>
                  </a:lnTo>
                  <a:lnTo>
                    <a:pt x="616" y="190"/>
                  </a:lnTo>
                  <a:lnTo>
                    <a:pt x="617" y="192"/>
                  </a:lnTo>
                  <a:lnTo>
                    <a:pt x="620" y="193"/>
                  </a:lnTo>
                  <a:lnTo>
                    <a:pt x="624" y="193"/>
                  </a:lnTo>
                  <a:lnTo>
                    <a:pt x="625" y="194"/>
                  </a:lnTo>
                  <a:lnTo>
                    <a:pt x="627" y="196"/>
                  </a:lnTo>
                  <a:lnTo>
                    <a:pt x="628" y="196"/>
                  </a:lnTo>
                  <a:lnTo>
                    <a:pt x="634" y="197"/>
                  </a:lnTo>
                  <a:lnTo>
                    <a:pt x="636" y="198"/>
                  </a:lnTo>
                  <a:lnTo>
                    <a:pt x="639" y="201"/>
                  </a:lnTo>
                  <a:lnTo>
                    <a:pt x="642" y="202"/>
                  </a:lnTo>
                  <a:lnTo>
                    <a:pt x="643" y="204"/>
                  </a:lnTo>
                  <a:lnTo>
                    <a:pt x="642" y="205"/>
                  </a:lnTo>
                  <a:lnTo>
                    <a:pt x="646" y="211"/>
                  </a:lnTo>
                  <a:lnTo>
                    <a:pt x="646" y="213"/>
                  </a:lnTo>
                  <a:lnTo>
                    <a:pt x="647" y="214"/>
                  </a:lnTo>
                  <a:lnTo>
                    <a:pt x="645" y="216"/>
                  </a:lnTo>
                  <a:lnTo>
                    <a:pt x="645" y="217"/>
                  </a:lnTo>
                  <a:lnTo>
                    <a:pt x="644" y="218"/>
                  </a:lnTo>
                  <a:lnTo>
                    <a:pt x="643" y="219"/>
                  </a:lnTo>
                  <a:lnTo>
                    <a:pt x="643" y="220"/>
                  </a:lnTo>
                  <a:lnTo>
                    <a:pt x="643" y="221"/>
                  </a:lnTo>
                  <a:lnTo>
                    <a:pt x="649" y="222"/>
                  </a:lnTo>
                  <a:lnTo>
                    <a:pt x="650" y="223"/>
                  </a:lnTo>
                  <a:lnTo>
                    <a:pt x="650" y="225"/>
                  </a:lnTo>
                  <a:lnTo>
                    <a:pt x="650" y="226"/>
                  </a:lnTo>
                  <a:lnTo>
                    <a:pt x="655" y="227"/>
                  </a:lnTo>
                  <a:lnTo>
                    <a:pt x="655" y="227"/>
                  </a:lnTo>
                  <a:lnTo>
                    <a:pt x="656" y="229"/>
                  </a:lnTo>
                  <a:lnTo>
                    <a:pt x="665" y="232"/>
                  </a:lnTo>
                  <a:lnTo>
                    <a:pt x="674" y="234"/>
                  </a:lnTo>
                  <a:lnTo>
                    <a:pt x="677" y="234"/>
                  </a:lnTo>
                  <a:lnTo>
                    <a:pt x="680" y="234"/>
                  </a:lnTo>
                  <a:lnTo>
                    <a:pt x="682" y="234"/>
                  </a:lnTo>
                  <a:lnTo>
                    <a:pt x="684" y="235"/>
                  </a:lnTo>
                  <a:lnTo>
                    <a:pt x="685" y="237"/>
                  </a:lnTo>
                  <a:lnTo>
                    <a:pt x="687" y="238"/>
                  </a:lnTo>
                  <a:lnTo>
                    <a:pt x="691" y="238"/>
                  </a:lnTo>
                  <a:lnTo>
                    <a:pt x="699" y="238"/>
                  </a:lnTo>
                  <a:lnTo>
                    <a:pt x="707" y="240"/>
                  </a:lnTo>
                  <a:lnTo>
                    <a:pt x="715" y="241"/>
                  </a:lnTo>
                  <a:lnTo>
                    <a:pt x="723" y="242"/>
                  </a:lnTo>
                  <a:lnTo>
                    <a:pt x="727" y="243"/>
                  </a:lnTo>
                  <a:lnTo>
                    <a:pt x="729" y="245"/>
                  </a:lnTo>
                  <a:lnTo>
                    <a:pt x="733" y="246"/>
                  </a:lnTo>
                  <a:lnTo>
                    <a:pt x="738" y="248"/>
                  </a:lnTo>
                  <a:lnTo>
                    <a:pt x="745" y="249"/>
                  </a:lnTo>
                  <a:lnTo>
                    <a:pt x="747" y="250"/>
                  </a:lnTo>
                  <a:lnTo>
                    <a:pt x="753" y="253"/>
                  </a:lnTo>
                  <a:lnTo>
                    <a:pt x="758" y="253"/>
                  </a:lnTo>
                  <a:lnTo>
                    <a:pt x="760" y="254"/>
                  </a:lnTo>
                  <a:lnTo>
                    <a:pt x="763" y="256"/>
                  </a:lnTo>
                  <a:lnTo>
                    <a:pt x="767" y="258"/>
                  </a:lnTo>
                  <a:lnTo>
                    <a:pt x="767" y="260"/>
                  </a:lnTo>
                  <a:lnTo>
                    <a:pt x="766" y="262"/>
                  </a:lnTo>
                  <a:lnTo>
                    <a:pt x="766" y="264"/>
                  </a:lnTo>
                  <a:lnTo>
                    <a:pt x="768" y="267"/>
                  </a:lnTo>
                  <a:lnTo>
                    <a:pt x="770" y="269"/>
                  </a:lnTo>
                  <a:lnTo>
                    <a:pt x="775" y="271"/>
                  </a:lnTo>
                  <a:lnTo>
                    <a:pt x="779" y="274"/>
                  </a:lnTo>
                  <a:lnTo>
                    <a:pt x="780" y="275"/>
                  </a:lnTo>
                  <a:lnTo>
                    <a:pt x="780" y="278"/>
                  </a:lnTo>
                  <a:lnTo>
                    <a:pt x="781" y="280"/>
                  </a:lnTo>
                  <a:lnTo>
                    <a:pt x="782" y="281"/>
                  </a:lnTo>
                  <a:lnTo>
                    <a:pt x="783" y="282"/>
                  </a:lnTo>
                  <a:lnTo>
                    <a:pt x="790" y="282"/>
                  </a:lnTo>
                  <a:lnTo>
                    <a:pt x="794" y="284"/>
                  </a:lnTo>
                  <a:lnTo>
                    <a:pt x="797" y="285"/>
                  </a:lnTo>
                  <a:lnTo>
                    <a:pt x="800" y="287"/>
                  </a:lnTo>
                  <a:lnTo>
                    <a:pt x="801" y="289"/>
                  </a:lnTo>
                  <a:lnTo>
                    <a:pt x="802" y="290"/>
                  </a:lnTo>
                  <a:lnTo>
                    <a:pt x="806" y="290"/>
                  </a:lnTo>
                  <a:lnTo>
                    <a:pt x="809" y="291"/>
                  </a:lnTo>
                  <a:lnTo>
                    <a:pt x="812" y="292"/>
                  </a:lnTo>
                  <a:lnTo>
                    <a:pt x="814" y="293"/>
                  </a:lnTo>
                  <a:lnTo>
                    <a:pt x="815" y="294"/>
                  </a:lnTo>
                  <a:lnTo>
                    <a:pt x="818" y="296"/>
                  </a:lnTo>
                  <a:lnTo>
                    <a:pt x="819" y="297"/>
                  </a:lnTo>
                  <a:lnTo>
                    <a:pt x="822" y="300"/>
                  </a:lnTo>
                  <a:lnTo>
                    <a:pt x="829" y="301"/>
                  </a:lnTo>
                  <a:lnTo>
                    <a:pt x="833" y="304"/>
                  </a:lnTo>
                  <a:lnTo>
                    <a:pt x="838" y="305"/>
                  </a:lnTo>
                  <a:lnTo>
                    <a:pt x="843" y="314"/>
                  </a:lnTo>
                  <a:lnTo>
                    <a:pt x="844" y="315"/>
                  </a:lnTo>
                  <a:lnTo>
                    <a:pt x="846" y="318"/>
                  </a:lnTo>
                  <a:lnTo>
                    <a:pt x="851" y="324"/>
                  </a:lnTo>
                  <a:lnTo>
                    <a:pt x="852" y="327"/>
                  </a:lnTo>
                  <a:lnTo>
                    <a:pt x="855" y="332"/>
                  </a:lnTo>
                  <a:lnTo>
                    <a:pt x="855" y="332"/>
                  </a:lnTo>
                  <a:lnTo>
                    <a:pt x="854" y="333"/>
                  </a:lnTo>
                  <a:lnTo>
                    <a:pt x="853" y="335"/>
                  </a:lnTo>
                  <a:lnTo>
                    <a:pt x="858" y="338"/>
                  </a:lnTo>
                  <a:lnTo>
                    <a:pt x="858" y="339"/>
                  </a:lnTo>
                  <a:lnTo>
                    <a:pt x="858" y="341"/>
                  </a:lnTo>
                  <a:lnTo>
                    <a:pt x="858" y="342"/>
                  </a:lnTo>
                  <a:lnTo>
                    <a:pt x="857" y="343"/>
                  </a:lnTo>
                  <a:lnTo>
                    <a:pt x="858" y="346"/>
                  </a:lnTo>
                  <a:lnTo>
                    <a:pt x="856" y="347"/>
                  </a:lnTo>
                  <a:lnTo>
                    <a:pt x="858" y="348"/>
                  </a:lnTo>
                  <a:lnTo>
                    <a:pt x="862" y="347"/>
                  </a:lnTo>
                  <a:lnTo>
                    <a:pt x="863" y="348"/>
                  </a:lnTo>
                  <a:lnTo>
                    <a:pt x="862" y="349"/>
                  </a:lnTo>
                  <a:lnTo>
                    <a:pt x="860" y="350"/>
                  </a:lnTo>
                  <a:lnTo>
                    <a:pt x="853" y="350"/>
                  </a:lnTo>
                  <a:lnTo>
                    <a:pt x="852" y="351"/>
                  </a:lnTo>
                  <a:lnTo>
                    <a:pt x="854" y="352"/>
                  </a:lnTo>
                  <a:lnTo>
                    <a:pt x="854" y="353"/>
                  </a:lnTo>
                  <a:lnTo>
                    <a:pt x="847" y="353"/>
                  </a:lnTo>
                  <a:lnTo>
                    <a:pt x="846" y="354"/>
                  </a:lnTo>
                  <a:lnTo>
                    <a:pt x="845" y="355"/>
                  </a:lnTo>
                  <a:lnTo>
                    <a:pt x="845" y="356"/>
                  </a:lnTo>
                  <a:lnTo>
                    <a:pt x="848" y="358"/>
                  </a:lnTo>
                  <a:lnTo>
                    <a:pt x="849" y="361"/>
                  </a:lnTo>
                  <a:lnTo>
                    <a:pt x="848" y="362"/>
                  </a:lnTo>
                  <a:lnTo>
                    <a:pt x="846" y="364"/>
                  </a:lnTo>
                  <a:lnTo>
                    <a:pt x="846" y="366"/>
                  </a:lnTo>
                  <a:lnTo>
                    <a:pt x="847" y="367"/>
                  </a:lnTo>
                  <a:lnTo>
                    <a:pt x="850" y="368"/>
                  </a:lnTo>
                  <a:lnTo>
                    <a:pt x="851" y="369"/>
                  </a:lnTo>
                  <a:lnTo>
                    <a:pt x="850" y="370"/>
                  </a:lnTo>
                  <a:lnTo>
                    <a:pt x="849" y="370"/>
                  </a:lnTo>
                  <a:lnTo>
                    <a:pt x="844" y="370"/>
                  </a:lnTo>
                  <a:lnTo>
                    <a:pt x="843" y="372"/>
                  </a:lnTo>
                  <a:lnTo>
                    <a:pt x="843" y="373"/>
                  </a:lnTo>
                  <a:lnTo>
                    <a:pt x="846" y="373"/>
                  </a:lnTo>
                  <a:lnTo>
                    <a:pt x="848" y="374"/>
                  </a:lnTo>
                  <a:lnTo>
                    <a:pt x="849" y="374"/>
                  </a:lnTo>
                  <a:lnTo>
                    <a:pt x="853" y="373"/>
                  </a:lnTo>
                  <a:lnTo>
                    <a:pt x="856" y="372"/>
                  </a:lnTo>
                  <a:lnTo>
                    <a:pt x="860" y="373"/>
                  </a:lnTo>
                  <a:lnTo>
                    <a:pt x="860" y="373"/>
                  </a:lnTo>
                  <a:lnTo>
                    <a:pt x="861" y="375"/>
                  </a:lnTo>
                  <a:lnTo>
                    <a:pt x="862" y="376"/>
                  </a:lnTo>
                  <a:lnTo>
                    <a:pt x="863" y="376"/>
                  </a:lnTo>
                  <a:lnTo>
                    <a:pt x="865" y="375"/>
                  </a:lnTo>
                  <a:lnTo>
                    <a:pt x="866" y="375"/>
                  </a:lnTo>
                  <a:lnTo>
                    <a:pt x="867" y="378"/>
                  </a:lnTo>
                  <a:lnTo>
                    <a:pt x="869" y="379"/>
                  </a:lnTo>
                  <a:lnTo>
                    <a:pt x="872" y="380"/>
                  </a:lnTo>
                  <a:lnTo>
                    <a:pt x="873" y="382"/>
                  </a:lnTo>
                  <a:lnTo>
                    <a:pt x="873" y="382"/>
                  </a:lnTo>
                  <a:lnTo>
                    <a:pt x="872" y="383"/>
                  </a:lnTo>
                  <a:close/>
                  <a:moveTo>
                    <a:pt x="492" y="750"/>
                  </a:moveTo>
                  <a:lnTo>
                    <a:pt x="492" y="751"/>
                  </a:lnTo>
                  <a:lnTo>
                    <a:pt x="490" y="751"/>
                  </a:lnTo>
                  <a:lnTo>
                    <a:pt x="490" y="750"/>
                  </a:lnTo>
                  <a:lnTo>
                    <a:pt x="490" y="750"/>
                  </a:lnTo>
                  <a:lnTo>
                    <a:pt x="489" y="750"/>
                  </a:lnTo>
                  <a:lnTo>
                    <a:pt x="484" y="751"/>
                  </a:lnTo>
                  <a:lnTo>
                    <a:pt x="478" y="752"/>
                  </a:lnTo>
                  <a:lnTo>
                    <a:pt x="476" y="752"/>
                  </a:lnTo>
                  <a:lnTo>
                    <a:pt x="475" y="752"/>
                  </a:lnTo>
                  <a:lnTo>
                    <a:pt x="475" y="751"/>
                  </a:lnTo>
                  <a:lnTo>
                    <a:pt x="477" y="749"/>
                  </a:lnTo>
                  <a:lnTo>
                    <a:pt x="476" y="747"/>
                  </a:lnTo>
                  <a:lnTo>
                    <a:pt x="474" y="745"/>
                  </a:lnTo>
                  <a:lnTo>
                    <a:pt x="470" y="744"/>
                  </a:lnTo>
                  <a:lnTo>
                    <a:pt x="468" y="742"/>
                  </a:lnTo>
                  <a:lnTo>
                    <a:pt x="468" y="741"/>
                  </a:lnTo>
                  <a:lnTo>
                    <a:pt x="469" y="741"/>
                  </a:lnTo>
                  <a:lnTo>
                    <a:pt x="469" y="741"/>
                  </a:lnTo>
                  <a:lnTo>
                    <a:pt x="476" y="743"/>
                  </a:lnTo>
                  <a:lnTo>
                    <a:pt x="477" y="743"/>
                  </a:lnTo>
                  <a:lnTo>
                    <a:pt x="480" y="743"/>
                  </a:lnTo>
                  <a:lnTo>
                    <a:pt x="481" y="743"/>
                  </a:lnTo>
                  <a:lnTo>
                    <a:pt x="483" y="744"/>
                  </a:lnTo>
                  <a:lnTo>
                    <a:pt x="484" y="744"/>
                  </a:lnTo>
                  <a:lnTo>
                    <a:pt x="487" y="746"/>
                  </a:lnTo>
                  <a:lnTo>
                    <a:pt x="487" y="747"/>
                  </a:lnTo>
                  <a:lnTo>
                    <a:pt x="488" y="748"/>
                  </a:lnTo>
                  <a:lnTo>
                    <a:pt x="488" y="748"/>
                  </a:lnTo>
                  <a:lnTo>
                    <a:pt x="486" y="749"/>
                  </a:lnTo>
                  <a:lnTo>
                    <a:pt x="488" y="749"/>
                  </a:lnTo>
                  <a:lnTo>
                    <a:pt x="489" y="748"/>
                  </a:lnTo>
                  <a:lnTo>
                    <a:pt x="492" y="750"/>
                  </a:lnTo>
                  <a:close/>
                  <a:moveTo>
                    <a:pt x="428" y="573"/>
                  </a:moveTo>
                  <a:lnTo>
                    <a:pt x="427" y="573"/>
                  </a:lnTo>
                  <a:lnTo>
                    <a:pt x="426" y="573"/>
                  </a:lnTo>
                  <a:lnTo>
                    <a:pt x="426" y="573"/>
                  </a:lnTo>
                  <a:lnTo>
                    <a:pt x="418" y="572"/>
                  </a:lnTo>
                  <a:lnTo>
                    <a:pt x="414" y="571"/>
                  </a:lnTo>
                  <a:lnTo>
                    <a:pt x="413" y="571"/>
                  </a:lnTo>
                  <a:lnTo>
                    <a:pt x="413" y="570"/>
                  </a:lnTo>
                  <a:lnTo>
                    <a:pt x="417" y="569"/>
                  </a:lnTo>
                  <a:lnTo>
                    <a:pt x="419" y="569"/>
                  </a:lnTo>
                  <a:lnTo>
                    <a:pt x="421" y="570"/>
                  </a:lnTo>
                  <a:lnTo>
                    <a:pt x="426" y="571"/>
                  </a:lnTo>
                  <a:lnTo>
                    <a:pt x="428" y="573"/>
                  </a:lnTo>
                  <a:close/>
                  <a:moveTo>
                    <a:pt x="403" y="570"/>
                  </a:moveTo>
                  <a:lnTo>
                    <a:pt x="399" y="568"/>
                  </a:lnTo>
                  <a:lnTo>
                    <a:pt x="398" y="567"/>
                  </a:lnTo>
                  <a:lnTo>
                    <a:pt x="398" y="566"/>
                  </a:lnTo>
                  <a:lnTo>
                    <a:pt x="401" y="566"/>
                  </a:lnTo>
                  <a:lnTo>
                    <a:pt x="401" y="568"/>
                  </a:lnTo>
                  <a:lnTo>
                    <a:pt x="401" y="569"/>
                  </a:lnTo>
                  <a:lnTo>
                    <a:pt x="404" y="570"/>
                  </a:lnTo>
                  <a:lnTo>
                    <a:pt x="403" y="570"/>
                  </a:lnTo>
                  <a:close/>
                  <a:moveTo>
                    <a:pt x="412" y="656"/>
                  </a:moveTo>
                  <a:lnTo>
                    <a:pt x="412" y="657"/>
                  </a:lnTo>
                  <a:lnTo>
                    <a:pt x="411" y="657"/>
                  </a:lnTo>
                  <a:lnTo>
                    <a:pt x="409" y="656"/>
                  </a:lnTo>
                  <a:lnTo>
                    <a:pt x="406" y="657"/>
                  </a:lnTo>
                  <a:lnTo>
                    <a:pt x="405" y="656"/>
                  </a:lnTo>
                  <a:lnTo>
                    <a:pt x="408" y="654"/>
                  </a:lnTo>
                  <a:lnTo>
                    <a:pt x="409" y="654"/>
                  </a:lnTo>
                  <a:lnTo>
                    <a:pt x="412" y="656"/>
                  </a:lnTo>
                  <a:close/>
                  <a:moveTo>
                    <a:pt x="432" y="579"/>
                  </a:moveTo>
                  <a:lnTo>
                    <a:pt x="431" y="579"/>
                  </a:lnTo>
                  <a:lnTo>
                    <a:pt x="427" y="576"/>
                  </a:lnTo>
                  <a:lnTo>
                    <a:pt x="427" y="575"/>
                  </a:lnTo>
                  <a:lnTo>
                    <a:pt x="427" y="575"/>
                  </a:lnTo>
                  <a:lnTo>
                    <a:pt x="428" y="575"/>
                  </a:lnTo>
                  <a:lnTo>
                    <a:pt x="428" y="575"/>
                  </a:lnTo>
                  <a:lnTo>
                    <a:pt x="430" y="575"/>
                  </a:lnTo>
                  <a:lnTo>
                    <a:pt x="431" y="576"/>
                  </a:lnTo>
                  <a:lnTo>
                    <a:pt x="431" y="578"/>
                  </a:lnTo>
                  <a:lnTo>
                    <a:pt x="432" y="579"/>
                  </a:lnTo>
                  <a:close/>
                  <a:moveTo>
                    <a:pt x="438" y="578"/>
                  </a:moveTo>
                  <a:lnTo>
                    <a:pt x="438" y="579"/>
                  </a:lnTo>
                  <a:lnTo>
                    <a:pt x="437" y="579"/>
                  </a:lnTo>
                  <a:lnTo>
                    <a:pt x="438" y="579"/>
                  </a:lnTo>
                  <a:lnTo>
                    <a:pt x="437" y="579"/>
                  </a:lnTo>
                  <a:lnTo>
                    <a:pt x="436" y="579"/>
                  </a:lnTo>
                  <a:lnTo>
                    <a:pt x="435" y="578"/>
                  </a:lnTo>
                  <a:lnTo>
                    <a:pt x="434" y="578"/>
                  </a:lnTo>
                  <a:lnTo>
                    <a:pt x="434" y="577"/>
                  </a:lnTo>
                  <a:lnTo>
                    <a:pt x="433" y="577"/>
                  </a:lnTo>
                  <a:lnTo>
                    <a:pt x="433" y="577"/>
                  </a:lnTo>
                  <a:lnTo>
                    <a:pt x="432" y="577"/>
                  </a:lnTo>
                  <a:lnTo>
                    <a:pt x="433" y="578"/>
                  </a:lnTo>
                  <a:lnTo>
                    <a:pt x="433" y="579"/>
                  </a:lnTo>
                  <a:lnTo>
                    <a:pt x="433" y="579"/>
                  </a:lnTo>
                  <a:lnTo>
                    <a:pt x="433" y="579"/>
                  </a:lnTo>
                  <a:lnTo>
                    <a:pt x="432" y="577"/>
                  </a:lnTo>
                  <a:lnTo>
                    <a:pt x="433" y="576"/>
                  </a:lnTo>
                  <a:lnTo>
                    <a:pt x="433" y="576"/>
                  </a:lnTo>
                  <a:lnTo>
                    <a:pt x="436" y="577"/>
                  </a:lnTo>
                  <a:lnTo>
                    <a:pt x="438" y="578"/>
                  </a:lnTo>
                  <a:close/>
                  <a:moveTo>
                    <a:pt x="404" y="566"/>
                  </a:moveTo>
                  <a:lnTo>
                    <a:pt x="404" y="569"/>
                  </a:lnTo>
                  <a:lnTo>
                    <a:pt x="402" y="568"/>
                  </a:lnTo>
                  <a:lnTo>
                    <a:pt x="402" y="567"/>
                  </a:lnTo>
                  <a:lnTo>
                    <a:pt x="404" y="565"/>
                  </a:lnTo>
                  <a:lnTo>
                    <a:pt x="404" y="566"/>
                  </a:lnTo>
                  <a:close/>
                  <a:moveTo>
                    <a:pt x="430" y="597"/>
                  </a:moveTo>
                  <a:lnTo>
                    <a:pt x="428" y="598"/>
                  </a:lnTo>
                  <a:lnTo>
                    <a:pt x="425" y="598"/>
                  </a:lnTo>
                  <a:lnTo>
                    <a:pt x="425" y="597"/>
                  </a:lnTo>
                  <a:lnTo>
                    <a:pt x="426" y="597"/>
                  </a:lnTo>
                  <a:lnTo>
                    <a:pt x="427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28" y="596"/>
                  </a:lnTo>
                  <a:lnTo>
                    <a:pt x="430" y="597"/>
                  </a:lnTo>
                  <a:close/>
                  <a:moveTo>
                    <a:pt x="410" y="574"/>
                  </a:moveTo>
                  <a:lnTo>
                    <a:pt x="408" y="574"/>
                  </a:lnTo>
                  <a:lnTo>
                    <a:pt x="407" y="573"/>
                  </a:lnTo>
                  <a:lnTo>
                    <a:pt x="406" y="573"/>
                  </a:lnTo>
                  <a:lnTo>
                    <a:pt x="403" y="571"/>
                  </a:lnTo>
                  <a:lnTo>
                    <a:pt x="404" y="570"/>
                  </a:lnTo>
                  <a:lnTo>
                    <a:pt x="407" y="572"/>
                  </a:lnTo>
                  <a:lnTo>
                    <a:pt x="410" y="574"/>
                  </a:lnTo>
                  <a:close/>
                  <a:moveTo>
                    <a:pt x="403" y="726"/>
                  </a:moveTo>
                  <a:lnTo>
                    <a:pt x="403" y="727"/>
                  </a:lnTo>
                  <a:lnTo>
                    <a:pt x="401" y="728"/>
                  </a:lnTo>
                  <a:lnTo>
                    <a:pt x="401" y="729"/>
                  </a:lnTo>
                  <a:lnTo>
                    <a:pt x="400" y="729"/>
                  </a:lnTo>
                  <a:lnTo>
                    <a:pt x="400" y="729"/>
                  </a:lnTo>
                  <a:lnTo>
                    <a:pt x="400" y="728"/>
                  </a:lnTo>
                  <a:lnTo>
                    <a:pt x="402" y="726"/>
                  </a:lnTo>
                  <a:lnTo>
                    <a:pt x="403" y="726"/>
                  </a:lnTo>
                  <a:lnTo>
                    <a:pt x="403" y="726"/>
                  </a:lnTo>
                  <a:close/>
                  <a:moveTo>
                    <a:pt x="487" y="752"/>
                  </a:moveTo>
                  <a:lnTo>
                    <a:pt x="487" y="753"/>
                  </a:lnTo>
                  <a:lnTo>
                    <a:pt x="487" y="753"/>
                  </a:lnTo>
                  <a:lnTo>
                    <a:pt x="482" y="754"/>
                  </a:lnTo>
                  <a:lnTo>
                    <a:pt x="482" y="753"/>
                  </a:lnTo>
                  <a:lnTo>
                    <a:pt x="483" y="753"/>
                  </a:lnTo>
                  <a:lnTo>
                    <a:pt x="485" y="752"/>
                  </a:lnTo>
                  <a:lnTo>
                    <a:pt x="487" y="752"/>
                  </a:lnTo>
                  <a:close/>
                  <a:moveTo>
                    <a:pt x="444" y="579"/>
                  </a:moveTo>
                  <a:lnTo>
                    <a:pt x="444" y="579"/>
                  </a:lnTo>
                  <a:lnTo>
                    <a:pt x="443" y="579"/>
                  </a:lnTo>
                  <a:lnTo>
                    <a:pt x="442" y="579"/>
                  </a:lnTo>
                  <a:lnTo>
                    <a:pt x="441" y="578"/>
                  </a:lnTo>
                  <a:lnTo>
                    <a:pt x="444" y="579"/>
                  </a:lnTo>
                  <a:close/>
                  <a:moveTo>
                    <a:pt x="403" y="687"/>
                  </a:moveTo>
                  <a:lnTo>
                    <a:pt x="403" y="687"/>
                  </a:lnTo>
                  <a:lnTo>
                    <a:pt x="402" y="687"/>
                  </a:lnTo>
                  <a:lnTo>
                    <a:pt x="402" y="687"/>
                  </a:lnTo>
                  <a:lnTo>
                    <a:pt x="403" y="687"/>
                  </a:lnTo>
                  <a:close/>
                  <a:moveTo>
                    <a:pt x="398" y="697"/>
                  </a:moveTo>
                  <a:lnTo>
                    <a:pt x="398" y="697"/>
                  </a:lnTo>
                  <a:lnTo>
                    <a:pt x="397" y="698"/>
                  </a:lnTo>
                  <a:lnTo>
                    <a:pt x="397" y="697"/>
                  </a:lnTo>
                  <a:lnTo>
                    <a:pt x="398" y="697"/>
                  </a:lnTo>
                  <a:close/>
                </a:path>
              </a:pathLst>
            </a:custGeom>
            <a:solidFill>
              <a:srgbClr val="44546A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 20"/>
            <p:cNvSpPr>
              <a:spLocks noChangeArrowheads="1"/>
            </p:cNvSpPr>
            <p:nvPr/>
          </p:nvSpPr>
          <p:spPr bwMode="auto">
            <a:xfrm>
              <a:off x="3448" y="3351"/>
              <a:ext cx="796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MOZAMBIQUE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 28"/>
            <p:cNvSpPr>
              <a:spLocks noChangeArrowheads="1"/>
            </p:cNvSpPr>
            <p:nvPr/>
          </p:nvSpPr>
          <p:spPr bwMode="auto">
            <a:xfrm>
              <a:off x="1535" y="2609"/>
              <a:ext cx="299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GAZA</a:t>
              </a:r>
            </a:p>
          </p:txBody>
        </p:sp>
        <p:sp>
          <p:nvSpPr>
            <p:cNvPr id="61" name="Rectangle 29"/>
            <p:cNvSpPr>
              <a:spLocks noChangeArrowheads="1"/>
            </p:cNvSpPr>
            <p:nvPr/>
          </p:nvSpPr>
          <p:spPr bwMode="auto">
            <a:xfrm>
              <a:off x="1234" y="2020"/>
              <a:ext cx="452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MANICA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 30"/>
            <p:cNvSpPr>
              <a:spLocks noChangeArrowheads="1"/>
            </p:cNvSpPr>
            <p:nvPr/>
          </p:nvSpPr>
          <p:spPr bwMode="auto">
            <a:xfrm>
              <a:off x="1574" y="1162"/>
              <a:ext cx="254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TETE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 31"/>
            <p:cNvSpPr>
              <a:spLocks noChangeArrowheads="1"/>
            </p:cNvSpPr>
            <p:nvPr/>
          </p:nvSpPr>
          <p:spPr bwMode="auto">
            <a:xfrm>
              <a:off x="2668" y="685"/>
              <a:ext cx="396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NIASSA</a:t>
              </a:r>
            </a:p>
          </p:txBody>
        </p:sp>
        <p:sp>
          <p:nvSpPr>
            <p:cNvPr id="64" name="Rectangle 32"/>
            <p:cNvSpPr>
              <a:spLocks noChangeArrowheads="1"/>
            </p:cNvSpPr>
            <p:nvPr/>
          </p:nvSpPr>
          <p:spPr bwMode="auto">
            <a:xfrm>
              <a:off x="3448" y="474"/>
              <a:ext cx="865" cy="2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CABO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DELGADO</a:t>
              </a:r>
            </a:p>
          </p:txBody>
        </p:sp>
        <p:sp>
          <p:nvSpPr>
            <p:cNvPr id="65" name="Rectangle 33"/>
            <p:cNvSpPr>
              <a:spLocks noChangeArrowheads="1"/>
            </p:cNvSpPr>
            <p:nvPr/>
          </p:nvSpPr>
          <p:spPr bwMode="auto">
            <a:xfrm>
              <a:off x="3397" y="1052"/>
              <a:ext cx="559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NAMPULA</a:t>
              </a:r>
            </a:p>
          </p:txBody>
        </p:sp>
        <p:sp>
          <p:nvSpPr>
            <p:cNvPr id="66" name="Rectangle 34"/>
            <p:cNvSpPr>
              <a:spLocks noChangeArrowheads="1"/>
            </p:cNvSpPr>
            <p:nvPr/>
          </p:nvSpPr>
          <p:spPr bwMode="auto">
            <a:xfrm>
              <a:off x="2766" y="1354"/>
              <a:ext cx="558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ZAMBEZIA</a:t>
              </a:r>
            </a:p>
          </p:txBody>
        </p:sp>
        <p:sp>
          <p:nvSpPr>
            <p:cNvPr id="67" name="Rectangle 35"/>
            <p:cNvSpPr>
              <a:spLocks noChangeArrowheads="1"/>
            </p:cNvSpPr>
            <p:nvPr/>
          </p:nvSpPr>
          <p:spPr bwMode="auto">
            <a:xfrm>
              <a:off x="2057" y="2542"/>
              <a:ext cx="684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INHAMBANE</a:t>
              </a:r>
            </a:p>
          </p:txBody>
        </p:sp>
        <p:sp>
          <p:nvSpPr>
            <p:cNvPr id="68" name="Rectangle 36"/>
            <p:cNvSpPr>
              <a:spLocks noChangeArrowheads="1"/>
            </p:cNvSpPr>
            <p:nvPr/>
          </p:nvSpPr>
          <p:spPr bwMode="auto">
            <a:xfrm>
              <a:off x="878" y="3084"/>
              <a:ext cx="493" cy="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MAPUTO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PROV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Rectangle 37"/>
            <p:cNvSpPr>
              <a:spLocks noChangeArrowheads="1"/>
            </p:cNvSpPr>
            <p:nvPr/>
          </p:nvSpPr>
          <p:spPr bwMode="auto">
            <a:xfrm>
              <a:off x="1829" y="3207"/>
              <a:ext cx="1013" cy="10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MAPUTO CIIDADE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0" name="Rectangle 38"/>
            <p:cNvSpPr>
              <a:spLocks noChangeArrowheads="1"/>
            </p:cNvSpPr>
            <p:nvPr/>
          </p:nvSpPr>
          <p:spPr bwMode="auto">
            <a:xfrm>
              <a:off x="2179" y="1812"/>
              <a:ext cx="419" cy="10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SOFALA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AutoShape 64"/>
            <p:cNvSpPr>
              <a:spLocks noChangeArrowheads="1"/>
            </p:cNvSpPr>
            <p:nvPr/>
          </p:nvSpPr>
          <p:spPr bwMode="auto">
            <a:xfrm>
              <a:off x="761" y="217"/>
              <a:ext cx="3784" cy="3294"/>
            </a:xfrm>
            <a:prstGeom prst="roundRect">
              <a:avLst>
                <a:gd name="adj" fmla="val 1676"/>
              </a:avLst>
            </a:prstGeom>
            <a:noFill/>
            <a:ln w="39688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TextBox 64"/>
          <p:cNvSpPr txBox="1">
            <a:spLocks noChangeArrowheads="1"/>
          </p:cNvSpPr>
          <p:nvPr/>
        </p:nvSpPr>
        <p:spPr bwMode="auto">
          <a:xfrm>
            <a:off x="4562385" y="5260973"/>
            <a:ext cx="3013039" cy="307777"/>
          </a:xfrm>
          <a:prstGeom prst="rect">
            <a:avLst/>
          </a:prstGeom>
          <a:solidFill>
            <a:srgbClr val="4D8B3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Grupo 1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: Agosto –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Setembro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2022</a:t>
            </a:r>
          </a:p>
        </p:txBody>
      </p:sp>
      <p:sp>
        <p:nvSpPr>
          <p:cNvPr id="73" name="TextBox 64"/>
          <p:cNvSpPr txBox="1">
            <a:spLocks noChangeArrowheads="1"/>
          </p:cNvSpPr>
          <p:nvPr/>
        </p:nvSpPr>
        <p:spPr bwMode="auto">
          <a:xfrm>
            <a:off x="4562386" y="5867819"/>
            <a:ext cx="3019915" cy="307777"/>
          </a:xfrm>
          <a:prstGeom prst="rect">
            <a:avLst/>
          </a:prstGeom>
          <a:solidFill>
            <a:srgbClr val="135C9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Gr</a:t>
            </a:r>
            <a:r>
              <a:rPr lang="en-US" altLang="en-US" sz="1400" b="1" u="sng" kern="0" dirty="0">
                <a:solidFill>
                  <a:prstClr val="white"/>
                </a:solidFill>
                <a:latin typeface="Calibri" panose="020F0502020204030204"/>
              </a:rPr>
              <a:t>u</a:t>
            </a:r>
            <a:r>
              <a:rPr kumimoji="0" lang="en-US" alt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po 3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: Maio- Jul</a:t>
            </a:r>
            <a:r>
              <a:rPr lang="en-US" altLang="en-US" sz="1400" b="1" kern="0" dirty="0">
                <a:solidFill>
                  <a:prstClr val="white"/>
                </a:solidFill>
                <a:latin typeface="Calibri" panose="020F0502020204030204"/>
              </a:rPr>
              <a:t>ho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</a:rPr>
              <a:t> 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74" name="TextBox 66"/>
          <p:cNvSpPr txBox="1"/>
          <p:nvPr/>
        </p:nvSpPr>
        <p:spPr>
          <a:xfrm>
            <a:off x="4569262" y="6143931"/>
            <a:ext cx="3006162" cy="307777"/>
          </a:xfrm>
          <a:prstGeom prst="rect">
            <a:avLst/>
          </a:prstGeom>
          <a:solidFill>
            <a:srgbClr val="96A5BC"/>
          </a:solidFill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400" b="1" u="sng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 4</a:t>
            </a:r>
            <a:r>
              <a:rPr lang="en-US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Agosto - </a:t>
            </a:r>
            <a:r>
              <a:rPr lang="en-US" altLang="en-US" sz="1400" b="1" dirty="0" err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Setembro</a:t>
            </a:r>
            <a:r>
              <a:rPr lang="en-US" altLang="en-US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sp>
        <p:nvSpPr>
          <p:cNvPr id="75" name="TextBox 48"/>
          <p:cNvSpPr txBox="1">
            <a:spLocks noChangeArrowheads="1"/>
          </p:cNvSpPr>
          <p:nvPr/>
        </p:nvSpPr>
        <p:spPr bwMode="auto">
          <a:xfrm>
            <a:off x="4526436" y="6447044"/>
            <a:ext cx="3109964" cy="307777"/>
          </a:xfrm>
          <a:prstGeom prst="rect">
            <a:avLst/>
          </a:prstGeom>
          <a:solidFill>
            <a:srgbClr val="F3842D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Grupo 5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  <a:r>
              <a:rPr kumimoji="0" lang="en-US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Novembro</a:t>
            </a:r>
            <a:r>
              <a:rPr kumimoji="0" lang="en-US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76" name="TextBox 66"/>
          <p:cNvSpPr txBox="1"/>
          <p:nvPr/>
        </p:nvSpPr>
        <p:spPr>
          <a:xfrm>
            <a:off x="4569262" y="5562977"/>
            <a:ext cx="3013039" cy="307777"/>
          </a:xfrm>
          <a:prstGeom prst="rect">
            <a:avLst/>
          </a:prstGeom>
          <a:solidFill>
            <a:srgbClr val="843B62"/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 2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Novembro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Dezembro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86" y="945968"/>
            <a:ext cx="3525550" cy="26441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861" y="4145608"/>
            <a:ext cx="4290741" cy="25423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1800" dirty="0">
                <a:solidFill>
                  <a:schemeClr val="tx1"/>
                </a:solidFill>
              </a:rPr>
              <a:t>O lançamento oficial da CCU 2022-2023 decorreu aos 13 de Agosto de 2022 - Cabo Delgado, Distrito de </a:t>
            </a:r>
            <a:r>
              <a:rPr lang="pt-PT" sz="1800" dirty="0" err="1">
                <a:solidFill>
                  <a:schemeClr val="tx1"/>
                </a:solidFill>
              </a:rPr>
              <a:t>Ancuabe</a:t>
            </a:r>
            <a:r>
              <a:rPr lang="pt-PT" sz="1800" dirty="0">
                <a:solidFill>
                  <a:schemeClr val="tx1"/>
                </a:solidFill>
              </a:rPr>
              <a:t>, Posto administrativo de </a:t>
            </a:r>
            <a:r>
              <a:rPr lang="pt-PT" sz="1800" dirty="0" err="1">
                <a:solidFill>
                  <a:schemeClr val="tx1"/>
                </a:solidFill>
              </a:rPr>
              <a:t>Metoro</a:t>
            </a:r>
            <a:r>
              <a:rPr lang="pt-PT" sz="1800" dirty="0">
                <a:solidFill>
                  <a:schemeClr val="tx1"/>
                </a:solidFill>
              </a:rPr>
              <a:t> dirigido pela sua </a:t>
            </a:r>
            <a:r>
              <a:rPr lang="pt-PT" sz="1800" dirty="0" err="1">
                <a:solidFill>
                  <a:schemeClr val="tx1"/>
                </a:solidFill>
              </a:rPr>
              <a:t>Excia</a:t>
            </a:r>
            <a:r>
              <a:rPr lang="pt-PT" sz="1800" dirty="0">
                <a:solidFill>
                  <a:schemeClr val="tx1"/>
                </a:solidFill>
              </a:rPr>
              <a:t> Ministro de Saúde Doutor Armindo Tiago</a:t>
            </a:r>
            <a:endParaRPr lang="en-ZA" sz="1800" dirty="0">
              <a:solidFill>
                <a:schemeClr val="tx1"/>
              </a:solidFill>
            </a:endParaRPr>
          </a:p>
        </p:txBody>
      </p:sp>
      <p:pic>
        <p:nvPicPr>
          <p:cNvPr id="2" name="Picture 1" descr="A collage of people in a village&#10;&#10;Description automatically generated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>
            <a:fillRect/>
          </a:stretch>
        </p:blipFill>
        <p:spPr>
          <a:xfrm>
            <a:off x="7585786" y="690908"/>
            <a:ext cx="4619376" cy="460541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/>
          <p:nvPr/>
        </p:nvSpPr>
        <p:spPr>
          <a:xfrm>
            <a:off x="804298" y="841248"/>
            <a:ext cx="11133702" cy="59441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cs typeface="Arial" panose="020B0604020202020204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934720" y="772160"/>
          <a:ext cx="11054878" cy="592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103120" y="4358640"/>
            <a:ext cx="5069840" cy="6908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Resultados mostraram a viabilidade, aceitabilidade e </a:t>
            </a:r>
            <a:r>
              <a:rPr lang="pt-PT" b="1" dirty="0" err="1">
                <a:solidFill>
                  <a:schemeClr val="tx1"/>
                </a:solidFill>
              </a:rPr>
              <a:t>efectividade</a:t>
            </a:r>
            <a:r>
              <a:rPr lang="pt-PT" b="1" dirty="0">
                <a:solidFill>
                  <a:schemeClr val="tx1"/>
                </a:solidFill>
              </a:rPr>
              <a:t> da QSM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0130" y="0"/>
            <a:ext cx="9795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en-US" sz="4400" b="1" i="0" u="none" strike="noStrike" cap="none" dirty="0" err="1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Implementação</a:t>
            </a:r>
            <a:r>
              <a:rPr lang="en-US" sz="4400" b="1" i="0" u="none" strike="noStrike" cap="none" dirty="0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de QSM</a:t>
            </a:r>
            <a:endParaRPr lang="en-US" sz="2400" b="1" i="0" u="none" strike="noStrike" cap="none" dirty="0">
              <a:solidFill>
                <a:schemeClr val="accent2"/>
              </a:solidFill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4983" y="580581"/>
            <a:ext cx="539778" cy="53342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770">
            <a:off x="11477361" y="1198676"/>
            <a:ext cx="687532" cy="76328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243" y="4259952"/>
            <a:ext cx="668417" cy="59584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4696" y="2158453"/>
            <a:ext cx="847304" cy="563341"/>
          </a:xfrm>
          <a:prstGeom prst="rect">
            <a:avLst/>
          </a:prstGeom>
        </p:spPr>
      </p:pic>
      <p:graphicFrame>
        <p:nvGraphicFramePr>
          <p:cNvPr id="68" name="Diagram 67"/>
          <p:cNvGraphicFramePr/>
          <p:nvPr/>
        </p:nvGraphicFramePr>
        <p:xfrm>
          <a:off x="980547" y="595880"/>
          <a:ext cx="5994400" cy="628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6" name="Picture 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40580" y="2773342"/>
            <a:ext cx="862882" cy="77942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11259" y="3345915"/>
            <a:ext cx="725692" cy="79006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44696" y="5119981"/>
            <a:ext cx="723937" cy="762039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55058" y="5971318"/>
            <a:ext cx="770067" cy="555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8336" y="-112006"/>
            <a:ext cx="72609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lt1"/>
              </a:buClr>
              <a:buSzPts val="3600"/>
            </a:pPr>
            <a:r>
              <a:rPr lang="en-US" sz="4000" b="1" dirty="0" err="1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Componentes</a:t>
            </a:r>
            <a:r>
              <a:rPr lang="en-US" sz="4000" b="1" dirty="0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ou</a:t>
            </a:r>
            <a:r>
              <a:rPr lang="en-US" sz="4000" b="1" dirty="0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fases</a:t>
            </a:r>
            <a:r>
              <a:rPr lang="en-US" sz="4000" b="1" dirty="0">
                <a:solidFill>
                  <a:schemeClr val="accent2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da QSM</a:t>
            </a:r>
            <a:endParaRPr lang="en-US" sz="4000" b="1" i="0" u="none" strike="noStrike" cap="none" dirty="0">
              <a:solidFill>
                <a:schemeClr val="accent2"/>
              </a:solidFill>
              <a:ea typeface="Arial Black" panose="020B0A04020102020204"/>
              <a:cs typeface="Arial Black" panose="020B0A04020102020204"/>
              <a:sym typeface="Arial Black" panose="020B0A0402010202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7125521" y="580580"/>
            <a:ext cx="4288000" cy="6502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kern="0" dirty="0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Reuniões de </a:t>
            </a:r>
            <a:r>
              <a:rPr lang="pt-PT" kern="0" dirty="0" err="1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microplanificação</a:t>
            </a:r>
            <a:r>
              <a:rPr lang="pt-PT" kern="0" dirty="0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 e </a:t>
            </a:r>
            <a:r>
              <a:rPr lang="pt-PT" kern="0" dirty="0" err="1">
                <a:solidFill>
                  <a:schemeClr val="bg1">
                    <a:lumMod val="95000"/>
                  </a:schemeClr>
                </a:solidFill>
                <a:ea typeface="Times New Roman" panose="02020603050405020304" pitchFamily="18" charset="0"/>
              </a:rPr>
              <a:t>macroplanificação</a:t>
            </a:r>
            <a:endParaRPr lang="pt-PT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25521" y="1291175"/>
            <a:ext cx="4288000" cy="70304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Aquisições e distribuição de SPAQ e outros insumos</a:t>
            </a:r>
          </a:p>
        </p:txBody>
      </p:sp>
      <p:sp>
        <p:nvSpPr>
          <p:cNvPr id="18" name="Oval 17"/>
          <p:cNvSpPr/>
          <p:nvPr/>
        </p:nvSpPr>
        <p:spPr>
          <a:xfrm>
            <a:off x="7066937" y="6064827"/>
            <a:ext cx="4122291" cy="7740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Reuniões</a:t>
            </a:r>
            <a:r>
              <a:rPr lang="en-US" dirty="0"/>
              <a:t> de </a:t>
            </a:r>
            <a:r>
              <a:rPr lang="en-US" dirty="0" err="1"/>
              <a:t>balanço</a:t>
            </a:r>
            <a:r>
              <a:rPr lang="en-US" dirty="0"/>
              <a:t> e  </a:t>
            </a:r>
            <a:r>
              <a:rPr lang="en-US" dirty="0" err="1"/>
              <a:t>inqu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en-US" dirty="0" err="1"/>
              <a:t>ritos</a:t>
            </a:r>
            <a:r>
              <a:rPr lang="en-US" dirty="0"/>
              <a:t> no </a:t>
            </a:r>
            <a:r>
              <a:rPr lang="en-US" dirty="0" err="1"/>
              <a:t>fim</a:t>
            </a:r>
            <a:r>
              <a:rPr lang="en-US" dirty="0"/>
              <a:t> dos </a:t>
            </a:r>
            <a:r>
              <a:rPr lang="en-US" dirty="0" err="1"/>
              <a:t>ciclos</a:t>
            </a:r>
            <a:r>
              <a:rPr lang="en-US" dirty="0"/>
              <a:t> e da </a:t>
            </a:r>
            <a:r>
              <a:rPr lang="en-US" dirty="0" err="1"/>
              <a:t>ronda</a:t>
            </a:r>
            <a:endParaRPr lang="pt-PT" dirty="0"/>
          </a:p>
        </p:txBody>
      </p:sp>
      <p:sp>
        <p:nvSpPr>
          <p:cNvPr id="19" name="Oval 18"/>
          <p:cNvSpPr/>
          <p:nvPr/>
        </p:nvSpPr>
        <p:spPr>
          <a:xfrm>
            <a:off x="7066939" y="4343937"/>
            <a:ext cx="4122290" cy="7883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A vários níveis durante</a:t>
            </a:r>
          </a:p>
          <a:p>
            <a:pPr algn="ctr"/>
            <a:r>
              <a:rPr lang="pt-PT" dirty="0"/>
              <a:t>formações e </a:t>
            </a:r>
            <a:r>
              <a:rPr lang="pt-PT" dirty="0" err="1"/>
              <a:t>adiministração</a:t>
            </a:r>
            <a:r>
              <a:rPr lang="pt-PT" dirty="0"/>
              <a:t> do SPAQ</a:t>
            </a:r>
          </a:p>
        </p:txBody>
      </p:sp>
      <p:sp>
        <p:nvSpPr>
          <p:cNvPr id="20" name="Oval 19"/>
          <p:cNvSpPr/>
          <p:nvPr/>
        </p:nvSpPr>
        <p:spPr>
          <a:xfrm>
            <a:off x="7122460" y="3580883"/>
            <a:ext cx="4103937" cy="70686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 </a:t>
            </a:r>
            <a:r>
              <a:rPr lang="en-US" dirty="0" err="1"/>
              <a:t>ciclos</a:t>
            </a:r>
            <a:r>
              <a:rPr lang="en-US" dirty="0"/>
              <a:t> </a:t>
            </a:r>
            <a:r>
              <a:rPr lang="en-US" dirty="0" err="1"/>
              <a:t>mensais</a:t>
            </a:r>
            <a:r>
              <a:rPr lang="en-US" dirty="0"/>
              <a:t> com </a:t>
            </a:r>
            <a:r>
              <a:rPr lang="en-US" dirty="0" err="1"/>
              <a:t>intervalo</a:t>
            </a:r>
            <a:r>
              <a:rPr lang="en-US" dirty="0"/>
              <a:t> de 28 </a:t>
            </a:r>
            <a:r>
              <a:rPr lang="en-US" dirty="0" err="1"/>
              <a:t>dias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112815" y="2075695"/>
            <a:ext cx="4236386" cy="67158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Encontros de Envolvimento e Engajamento </a:t>
            </a:r>
          </a:p>
        </p:txBody>
      </p:sp>
      <p:sp>
        <p:nvSpPr>
          <p:cNvPr id="22" name="Oval 21"/>
          <p:cNvSpPr/>
          <p:nvPr/>
        </p:nvSpPr>
        <p:spPr>
          <a:xfrm>
            <a:off x="7125521" y="2806847"/>
            <a:ext cx="4119228" cy="7124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ToT</a:t>
            </a:r>
            <a:r>
              <a:rPr lang="en-US" dirty="0"/>
              <a:t> </a:t>
            </a:r>
            <a:r>
              <a:rPr lang="en-US" dirty="0" err="1"/>
              <a:t>nacional</a:t>
            </a:r>
            <a:r>
              <a:rPr lang="en-US" dirty="0"/>
              <a:t>, provincial, </a:t>
            </a:r>
            <a:r>
              <a:rPr lang="en-US" dirty="0" err="1"/>
              <a:t>distrital</a:t>
            </a:r>
            <a:r>
              <a:rPr lang="en-US" dirty="0"/>
              <a:t> e US</a:t>
            </a:r>
            <a:endParaRPr lang="pt-PT" dirty="0"/>
          </a:p>
        </p:txBody>
      </p:sp>
      <p:sp>
        <p:nvSpPr>
          <p:cNvPr id="24" name="Oval 23"/>
          <p:cNvSpPr/>
          <p:nvPr/>
        </p:nvSpPr>
        <p:spPr>
          <a:xfrm>
            <a:off x="7085291" y="5225842"/>
            <a:ext cx="4141106" cy="74547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Monitoria dos eventos adversos ao SPAQ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/>
          <p:cNvGrpSpPr/>
          <p:nvPr/>
        </p:nvGrpSpPr>
        <p:grpSpPr>
          <a:xfrm>
            <a:off x="1066914" y="1151874"/>
            <a:ext cx="10525760" cy="5584579"/>
            <a:chOff x="365760" y="902989"/>
            <a:chExt cx="8412480" cy="5728968"/>
          </a:xfrm>
        </p:grpSpPr>
        <p:sp>
          <p:nvSpPr>
            <p:cNvPr id="7" name="Right Brace 6"/>
            <p:cNvSpPr/>
            <p:nvPr/>
          </p:nvSpPr>
          <p:spPr>
            <a:xfrm rot="5400000" flipH="1">
              <a:off x="4326433" y="-2587193"/>
              <a:ext cx="491133" cy="8412480"/>
            </a:xfrm>
            <a:prstGeom prst="rightBrace">
              <a:avLst>
                <a:gd name="adj1" fmla="val 42579"/>
                <a:gd name="adj2" fmla="val 52816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b="1"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34095" y="902989"/>
              <a:ext cx="4134967" cy="4736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PT" sz="2000" b="1" i="1" dirty="0">
                  <a:highlight>
                    <a:srgbClr val="000000">
                      <a:alpha val="0"/>
                    </a:srgbClr>
                  </a:highlight>
                  <a:latin typeface="+mj-lt"/>
                </a:rPr>
                <a:t>Uma Ronda da QSM</a:t>
              </a:r>
              <a:r>
                <a:rPr lang="pt-PT" sz="2400" b="1" i="1" dirty="0">
                  <a:highlight>
                    <a:srgbClr val="000000">
                      <a:alpha val="0"/>
                    </a:srgbClr>
                  </a:highlight>
                  <a:latin typeface="+mj-lt"/>
                </a:rPr>
                <a:t> </a:t>
              </a:r>
              <a:r>
                <a:rPr lang="en-GB" sz="2400" b="1" dirty="0">
                  <a:latin typeface="+mj-lt"/>
                  <a:cs typeface="Calibri Light" panose="020F0302020204030204" pitchFamily="34" charset="0"/>
                </a:rPr>
                <a:t>= </a:t>
              </a:r>
              <a:r>
                <a:rPr lang="en-GB" sz="2000" b="1" dirty="0">
                  <a:latin typeface="+mj-lt"/>
                  <a:cs typeface="Calibri Light" panose="020F0302020204030204" pitchFamily="34" charset="0"/>
                </a:rPr>
                <a:t>4 </a:t>
              </a:r>
              <a:r>
                <a:rPr lang="en-GB" sz="2000" b="1" dirty="0" err="1">
                  <a:latin typeface="+mj-lt"/>
                  <a:cs typeface="Calibri Light" panose="020F0302020204030204" pitchFamily="34" charset="0"/>
                </a:rPr>
                <a:t>Ciclos</a:t>
              </a:r>
              <a:endParaRPr lang="en-GB" sz="2000" b="1" dirty="0"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48640" y="1785637"/>
              <a:ext cx="8163510" cy="4846320"/>
              <a:chOff x="375396" y="1251600"/>
              <a:chExt cx="8421541" cy="520173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527292" y="1251600"/>
                <a:ext cx="1965854" cy="5201736"/>
                <a:chOff x="2488935" y="1251600"/>
                <a:chExt cx="1965854" cy="5201736"/>
              </a:xfrm>
            </p:grpSpPr>
            <p:grpSp>
              <p:nvGrpSpPr>
                <p:cNvPr id="80" name="Group 79"/>
                <p:cNvGrpSpPr/>
                <p:nvPr/>
              </p:nvGrpSpPr>
              <p:grpSpPr>
                <a:xfrm>
                  <a:off x="2488935" y="3954542"/>
                  <a:ext cx="1965854" cy="2498794"/>
                  <a:chOff x="2483313" y="4273446"/>
                  <a:chExt cx="1965854" cy="2498794"/>
                </a:xfrm>
              </p:grpSpPr>
              <p:grpSp>
                <p:nvGrpSpPr>
                  <p:cNvPr id="92" name="Group 91"/>
                  <p:cNvGrpSpPr/>
                  <p:nvPr/>
                </p:nvGrpSpPr>
                <p:grpSpPr>
                  <a:xfrm>
                    <a:off x="2483313" y="4653136"/>
                    <a:ext cx="1845373" cy="2119104"/>
                    <a:chOff x="2483313" y="4694272"/>
                    <a:chExt cx="1845373" cy="2119104"/>
                  </a:xfrm>
                </p:grpSpPr>
                <p:sp>
                  <p:nvSpPr>
                    <p:cNvPr id="94" name="Rectangle 93"/>
                    <p:cNvSpPr/>
                    <p:nvPr/>
                  </p:nvSpPr>
                  <p:spPr>
                    <a:xfrm>
                      <a:off x="2483313" y="4694272"/>
                      <a:ext cx="1845373" cy="64807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b="1" dirty="0">
                        <a:latin typeface="+mj-lt"/>
                      </a:endParaRPr>
                    </a:p>
                  </p:txBody>
                </p:sp>
                <p:grpSp>
                  <p:nvGrpSpPr>
                    <p:cNvPr id="95" name="Group 94"/>
                    <p:cNvGrpSpPr/>
                    <p:nvPr/>
                  </p:nvGrpSpPr>
                  <p:grpSpPr>
                    <a:xfrm>
                      <a:off x="2483313" y="5351607"/>
                      <a:ext cx="1821447" cy="1461769"/>
                      <a:chOff x="2483313" y="5382479"/>
                      <a:chExt cx="1821447" cy="1461769"/>
                    </a:xfrm>
                  </p:grpSpPr>
                  <p:sp>
                    <p:nvSpPr>
                      <p:cNvPr id="100" name="Rectangle 99"/>
                      <p:cNvSpPr/>
                      <p:nvPr/>
                    </p:nvSpPr>
                    <p:spPr>
                      <a:xfrm>
                        <a:off x="3673372" y="6112728"/>
                        <a:ext cx="631388" cy="73152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2">
                          <a:shade val="50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GB" sz="1200" b="1" dirty="0" err="1">
                            <a:solidFill>
                              <a:schemeClr val="tx1"/>
                            </a:solidFill>
                            <a:latin typeface="+mj-lt"/>
                          </a:rPr>
                          <a:t>AQ</a:t>
                        </a:r>
                        <a:endParaRPr lang="en-GB" sz="1200" b="1" dirty="0">
                          <a:solidFill>
                            <a:schemeClr val="tx1"/>
                          </a:solidFill>
                          <a:latin typeface="+mj-lt"/>
                        </a:endParaRPr>
                      </a:p>
                      <a:p>
                        <a:pPr algn="ctr"/>
                        <a:r>
                          <a:rPr lang="en-GB" sz="1200" b="1" dirty="0" err="1">
                            <a:solidFill>
                              <a:schemeClr val="tx1"/>
                            </a:solidFill>
                            <a:latin typeface="+mj-lt"/>
                          </a:rPr>
                          <a:t>Dia</a:t>
                        </a:r>
                        <a:r>
                          <a:rPr lang="en-GB" sz="1200" b="1" dirty="0">
                            <a:solidFill>
                              <a:schemeClr val="tx1"/>
                            </a:solidFill>
                            <a:latin typeface="+mj-lt"/>
                          </a:rPr>
                          <a:t> 3</a:t>
                        </a:r>
                      </a:p>
                      <a:p>
                        <a:pPr algn="ctr"/>
                        <a:r>
                          <a:rPr lang="en-GB" sz="1200" b="1" dirty="0" err="1">
                            <a:solidFill>
                              <a:schemeClr val="tx1"/>
                            </a:solidFill>
                            <a:latin typeface="+mj-lt"/>
                          </a:rPr>
                          <a:t>na</a:t>
                        </a:r>
                        <a:r>
                          <a:rPr lang="en-GB" sz="1200" b="1" dirty="0">
                            <a:solidFill>
                              <a:schemeClr val="tx1"/>
                            </a:solidFill>
                            <a:latin typeface="+mj-lt"/>
                          </a:rPr>
                          <a:t> casa</a:t>
                        </a:r>
                      </a:p>
                    </p:txBody>
                  </p:sp>
                  <p:grpSp>
                    <p:nvGrpSpPr>
                      <p:cNvPr id="97" name="Group 96"/>
                      <p:cNvGrpSpPr/>
                      <p:nvPr/>
                    </p:nvGrpSpPr>
                    <p:grpSpPr>
                      <a:xfrm>
                        <a:off x="2483313" y="5382479"/>
                        <a:ext cx="612648" cy="1461769"/>
                        <a:chOff x="2483313" y="5361776"/>
                        <a:chExt cx="612648" cy="1461769"/>
                      </a:xfrm>
                    </p:grpSpPr>
                    <p:sp>
                      <p:nvSpPr>
                        <p:cNvPr id="98" name="Rectangle 97"/>
                        <p:cNvSpPr/>
                        <p:nvPr/>
                      </p:nvSpPr>
                      <p:spPr>
                        <a:xfrm>
                          <a:off x="2483313" y="6092025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  <p:sp>
                      <p:nvSpPr>
                        <p:cNvPr id="99" name="Rectangle 98"/>
                        <p:cNvSpPr/>
                        <p:nvPr/>
                      </p:nvSpPr>
                      <p:spPr>
                        <a:xfrm>
                          <a:off x="2483313" y="5361776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SP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</p:grpSp>
                </p:grpSp>
              </p:grpSp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2729019" y="4273446"/>
                    <a:ext cx="1720148" cy="3633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 b="1" dirty="0">
                        <a:latin typeface="+mj-lt"/>
                      </a:rPr>
                      <a:t>SPAQ regime 2</a:t>
                    </a:r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>
                  <a:off x="2511521" y="1251600"/>
                  <a:ext cx="1800200" cy="2493858"/>
                  <a:chOff x="2541988" y="1570504"/>
                  <a:chExt cx="1800200" cy="2493858"/>
                </a:xfrm>
              </p:grpSpPr>
              <p:grpSp>
                <p:nvGrpSpPr>
                  <p:cNvPr id="82" name="Group 81"/>
                  <p:cNvGrpSpPr/>
                  <p:nvPr/>
                </p:nvGrpSpPr>
                <p:grpSpPr>
                  <a:xfrm>
                    <a:off x="2541988" y="1570504"/>
                    <a:ext cx="1800200" cy="922393"/>
                    <a:chOff x="2507537" y="1772816"/>
                    <a:chExt cx="1800200" cy="922393"/>
                  </a:xfrm>
                </p:grpSpPr>
                <p:sp>
                  <p:nvSpPr>
                    <p:cNvPr id="90" name="Rectangle 89"/>
                    <p:cNvSpPr/>
                    <p:nvPr/>
                  </p:nvSpPr>
                  <p:spPr>
                    <a:xfrm>
                      <a:off x="2507537" y="1772816"/>
                      <a:ext cx="1800200" cy="648072"/>
                    </a:xfrm>
                    <a:prstGeom prst="rect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0">
                      <a:schemeClr val="accent2"/>
                    </a:lnRef>
                    <a:fillRef idx="3">
                      <a:schemeClr val="accent2"/>
                    </a:fillRef>
                    <a:effectRef idx="3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GB" sz="2000" b="1" dirty="0">
                          <a:latin typeface="+mj-lt"/>
                        </a:rPr>
                        <a:t>QSM </a:t>
                      </a:r>
                      <a:r>
                        <a:rPr lang="en-GB" sz="2000" b="1" dirty="0" err="1">
                          <a:latin typeface="+mj-lt"/>
                        </a:rPr>
                        <a:t>ciclo</a:t>
                      </a:r>
                      <a:r>
                        <a:rPr lang="en-GB" sz="2000" b="1" dirty="0">
                          <a:latin typeface="+mj-lt"/>
                        </a:rPr>
                        <a:t> 2</a:t>
                      </a:r>
                    </a:p>
                  </p:txBody>
                </p:sp>
                <p:sp>
                  <p:nvSpPr>
                    <p:cNvPr id="91" name="Rectangle 90"/>
                    <p:cNvSpPr/>
                    <p:nvPr/>
                  </p:nvSpPr>
                  <p:spPr>
                    <a:xfrm>
                      <a:off x="2507537" y="2420888"/>
                      <a:ext cx="1800200" cy="274321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0">
                      <a:schemeClr val="accent3"/>
                    </a:lnRef>
                    <a:fillRef idx="3">
                      <a:schemeClr val="accent3"/>
                    </a:fillRef>
                    <a:effectRef idx="3">
                      <a:schemeClr val="accent3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b="1" dirty="0" err="1">
                          <a:latin typeface="+mj-lt"/>
                        </a:rPr>
                        <a:t>Fevereiro</a:t>
                      </a:r>
                      <a:endParaRPr lang="en-GB" sz="1600" b="1" dirty="0">
                        <a:latin typeface="+mj-lt"/>
                      </a:endParaRPr>
                    </a:p>
                  </p:txBody>
                </p:sp>
              </p:grpSp>
              <p:sp>
                <p:nvSpPr>
                  <p:cNvPr id="88" name="Rectangle 87"/>
                  <p:cNvSpPr/>
                  <p:nvPr/>
                </p:nvSpPr>
                <p:spPr>
                  <a:xfrm>
                    <a:off x="3443879" y="3488298"/>
                    <a:ext cx="443585" cy="576064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200" b="1" dirty="0" err="1">
                        <a:solidFill>
                          <a:schemeClr val="bg1"/>
                        </a:solidFill>
                        <a:latin typeface="+mj-lt"/>
                      </a:rPr>
                      <a:t>Dia</a:t>
                    </a:r>
                    <a:r>
                      <a:rPr lang="en-GB" sz="1200" b="1" dirty="0">
                        <a:solidFill>
                          <a:schemeClr val="bg1"/>
                        </a:solidFill>
                        <a:latin typeface="+mj-lt"/>
                      </a:rPr>
                      <a:t> 3</a:t>
                    </a:r>
                  </a:p>
                </p:txBody>
              </p:sp>
            </p:grpSp>
          </p:grpSp>
          <p:grpSp>
            <p:nvGrpSpPr>
              <p:cNvPr id="11" name="Group 10"/>
              <p:cNvGrpSpPr/>
              <p:nvPr/>
            </p:nvGrpSpPr>
            <p:grpSpPr>
              <a:xfrm>
                <a:off x="375396" y="1251600"/>
                <a:ext cx="1845373" cy="5201736"/>
                <a:chOff x="375396" y="1251600"/>
                <a:chExt cx="1845373" cy="5201736"/>
              </a:xfrm>
            </p:grpSpPr>
            <p:grpSp>
              <p:nvGrpSpPr>
                <p:cNvPr id="71" name="Group 70"/>
                <p:cNvGrpSpPr/>
                <p:nvPr/>
              </p:nvGrpSpPr>
              <p:grpSpPr>
                <a:xfrm>
                  <a:off x="397300" y="1251600"/>
                  <a:ext cx="1801564" cy="922392"/>
                  <a:chOff x="192070" y="1772816"/>
                  <a:chExt cx="1801564" cy="922392"/>
                </a:xfrm>
              </p:grpSpPr>
              <p:sp>
                <p:nvSpPr>
                  <p:cNvPr id="72" name="Rectangle 71"/>
                  <p:cNvSpPr/>
                  <p:nvPr/>
                </p:nvSpPr>
                <p:spPr>
                  <a:xfrm>
                    <a:off x="192070" y="1772816"/>
                    <a:ext cx="1800200" cy="648072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000" b="1" dirty="0">
                        <a:latin typeface="+mj-lt"/>
                      </a:rPr>
                      <a:t>QSM </a:t>
                    </a:r>
                    <a:r>
                      <a:rPr lang="en-GB" sz="2000" b="1" dirty="0" err="1">
                        <a:latin typeface="+mj-lt"/>
                      </a:rPr>
                      <a:t>ciclo</a:t>
                    </a:r>
                    <a:r>
                      <a:rPr lang="en-GB" sz="2000" b="1" dirty="0">
                        <a:latin typeface="+mj-lt"/>
                      </a:rPr>
                      <a:t> 1</a:t>
                    </a:r>
                  </a:p>
                </p:txBody>
              </p:sp>
              <p:sp>
                <p:nvSpPr>
                  <p:cNvPr id="73" name="Rectangle 72"/>
                  <p:cNvSpPr/>
                  <p:nvPr/>
                </p:nvSpPr>
                <p:spPr>
                  <a:xfrm>
                    <a:off x="193434" y="2420888"/>
                    <a:ext cx="1800200" cy="27432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pt-PT" sz="1600" b="1" dirty="0">
                        <a:latin typeface="+mj-lt"/>
                      </a:rPr>
                      <a:t>Janeiro</a:t>
                    </a:r>
                    <a:endParaRPr lang="en-GB" sz="1600" b="1" dirty="0">
                      <a:latin typeface="+mj-lt"/>
                    </a:endParaRPr>
                  </a:p>
                </p:txBody>
              </p: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375396" y="3966218"/>
                  <a:ext cx="1845373" cy="2487118"/>
                  <a:chOff x="378524" y="4285122"/>
                  <a:chExt cx="1845373" cy="2487118"/>
                </a:xfrm>
              </p:grpSpPr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558853" y="4285122"/>
                    <a:ext cx="1473950" cy="62766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600" b="1" dirty="0">
                        <a:latin typeface="+mj-lt"/>
                      </a:rPr>
                      <a:t>SPAQ regime 1</a:t>
                    </a:r>
                  </a:p>
                </p:txBody>
              </p:sp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378524" y="4653136"/>
                    <a:ext cx="1845373" cy="2119104"/>
                    <a:chOff x="2483313" y="4694272"/>
                    <a:chExt cx="1845373" cy="2119104"/>
                  </a:xfrm>
                </p:grpSpPr>
                <p:grpSp>
                  <p:nvGrpSpPr>
                    <p:cNvPr id="63" name="Group 62"/>
                    <p:cNvGrpSpPr/>
                    <p:nvPr/>
                  </p:nvGrpSpPr>
                  <p:grpSpPr>
                    <a:xfrm>
                      <a:off x="2483313" y="5351607"/>
                      <a:ext cx="1821447" cy="1461769"/>
                      <a:chOff x="2483313" y="5382479"/>
                      <a:chExt cx="1821447" cy="1461769"/>
                    </a:xfrm>
                  </p:grpSpPr>
                  <p:grpSp>
                    <p:nvGrpSpPr>
                      <p:cNvPr id="64" name="Group 63"/>
                      <p:cNvGrpSpPr/>
                      <p:nvPr/>
                    </p:nvGrpSpPr>
                    <p:grpSpPr>
                      <a:xfrm>
                        <a:off x="3095961" y="6112728"/>
                        <a:ext cx="1208799" cy="731520"/>
                        <a:chOff x="4551913" y="5856678"/>
                        <a:chExt cx="1208799" cy="731520"/>
                      </a:xfrm>
                    </p:grpSpPr>
                    <p:sp>
                      <p:nvSpPr>
                        <p:cNvPr id="68" name="Rectangle 67"/>
                        <p:cNvSpPr/>
                        <p:nvPr/>
                      </p:nvSpPr>
                      <p:spPr>
                        <a:xfrm>
                          <a:off x="5148064" y="5856678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3</a:t>
                          </a: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na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casa</a:t>
                          </a:r>
                        </a:p>
                      </p:txBody>
                    </p:sp>
                    <p:sp>
                      <p:nvSpPr>
                        <p:cNvPr id="69" name="Rectangle 68"/>
                        <p:cNvSpPr/>
                        <p:nvPr/>
                      </p:nvSpPr>
                      <p:spPr>
                        <a:xfrm>
                          <a:off x="4551913" y="5856678"/>
                          <a:ext cx="614686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2 </a:t>
                          </a:r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na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casa</a:t>
                          </a:r>
                        </a:p>
                      </p:txBody>
                    </p:sp>
                  </p:grpSp>
                  <p:grpSp>
                    <p:nvGrpSpPr>
                      <p:cNvPr id="65" name="Group 64"/>
                      <p:cNvGrpSpPr/>
                      <p:nvPr/>
                    </p:nvGrpSpPr>
                    <p:grpSpPr>
                      <a:xfrm>
                        <a:off x="2483313" y="5382479"/>
                        <a:ext cx="612648" cy="1461769"/>
                        <a:chOff x="2483313" y="5361776"/>
                        <a:chExt cx="612648" cy="1461769"/>
                      </a:xfrm>
                    </p:grpSpPr>
                    <p:sp>
                      <p:nvSpPr>
                        <p:cNvPr id="66" name="Rectangle 65"/>
                        <p:cNvSpPr/>
                        <p:nvPr/>
                      </p:nvSpPr>
                      <p:spPr>
                        <a:xfrm>
                          <a:off x="2483313" y="6092025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  <p:sp>
                      <p:nvSpPr>
                        <p:cNvPr id="67" name="Rectangle 66"/>
                        <p:cNvSpPr/>
                        <p:nvPr/>
                      </p:nvSpPr>
                      <p:spPr>
                        <a:xfrm>
                          <a:off x="2483313" y="5361776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SP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</p:grpSp>
                </p:grpSp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2483313" y="4694272"/>
                      <a:ext cx="1845373" cy="64807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200" b="1" dirty="0">
                        <a:latin typeface="+mj-lt"/>
                      </a:endParaRPr>
                    </a:p>
                  </p:txBody>
                </p:sp>
              </p:grpSp>
            </p:grpSp>
          </p:grpSp>
          <p:grpSp>
            <p:nvGrpSpPr>
              <p:cNvPr id="12" name="Group 11"/>
              <p:cNvGrpSpPr/>
              <p:nvPr/>
            </p:nvGrpSpPr>
            <p:grpSpPr>
              <a:xfrm>
                <a:off x="4679187" y="1251600"/>
                <a:ext cx="1965854" cy="5201736"/>
                <a:chOff x="4815697" y="1251600"/>
                <a:chExt cx="1965854" cy="5201736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4837699" y="1251600"/>
                  <a:ext cx="1801368" cy="922392"/>
                  <a:chOff x="4815273" y="1772816"/>
                  <a:chExt cx="1801368" cy="922392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4815273" y="1772816"/>
                    <a:ext cx="1801368" cy="648072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000" b="1" dirty="0">
                        <a:solidFill>
                          <a:schemeClr val="tx1"/>
                        </a:solidFill>
                        <a:latin typeface="+mj-lt"/>
                      </a:rPr>
                      <a:t>QSM </a:t>
                    </a:r>
                    <a:r>
                      <a:rPr lang="en-GB" sz="2000" b="1" dirty="0" err="1">
                        <a:solidFill>
                          <a:schemeClr val="tx1"/>
                        </a:solidFill>
                        <a:latin typeface="+mj-lt"/>
                      </a:rPr>
                      <a:t>ciclo</a:t>
                    </a:r>
                    <a:r>
                      <a:rPr lang="en-GB" sz="2000" b="1" dirty="0">
                        <a:solidFill>
                          <a:schemeClr val="tx1"/>
                        </a:solidFill>
                        <a:latin typeface="+mj-lt"/>
                      </a:rPr>
                      <a:t> 3</a:t>
                    </a:r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4815857" y="2420888"/>
                    <a:ext cx="1800200" cy="27432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600" b="1" dirty="0" err="1">
                        <a:latin typeface="+mj-lt"/>
                      </a:rPr>
                      <a:t>Março</a:t>
                    </a:r>
                    <a:endParaRPr lang="en-GB" sz="1600" b="1" dirty="0">
                      <a:latin typeface="+mj-lt"/>
                    </a:endParaRP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4815697" y="3954542"/>
                  <a:ext cx="1965854" cy="2498794"/>
                  <a:chOff x="4848542" y="4273446"/>
                  <a:chExt cx="1965854" cy="2498794"/>
                </a:xfrm>
              </p:grpSpPr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5094248" y="4273446"/>
                    <a:ext cx="1720148" cy="3633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 b="1" dirty="0">
                        <a:latin typeface="+mj-lt"/>
                      </a:rPr>
                      <a:t>SPAQ regime 3</a:t>
                    </a:r>
                  </a:p>
                </p:txBody>
              </p: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4848542" y="4653136"/>
                    <a:ext cx="1845373" cy="2119104"/>
                    <a:chOff x="2483313" y="4694272"/>
                    <a:chExt cx="1845373" cy="2119104"/>
                  </a:xfrm>
                </p:grpSpPr>
                <p:sp>
                  <p:nvSpPr>
                    <p:cNvPr id="40" name="Rectangle 39"/>
                    <p:cNvSpPr/>
                    <p:nvPr/>
                  </p:nvSpPr>
                  <p:spPr>
                    <a:xfrm>
                      <a:off x="2483313" y="4694272"/>
                      <a:ext cx="1845373" cy="64807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b="1" dirty="0">
                        <a:latin typeface="+mj-lt"/>
                      </a:endParaRPr>
                    </a:p>
                  </p:txBody>
                </p:sp>
                <p:grpSp>
                  <p:nvGrpSpPr>
                    <p:cNvPr id="41" name="Group 40"/>
                    <p:cNvGrpSpPr/>
                    <p:nvPr/>
                  </p:nvGrpSpPr>
                  <p:grpSpPr>
                    <a:xfrm>
                      <a:off x="2483313" y="5351607"/>
                      <a:ext cx="1821447" cy="1461769"/>
                      <a:chOff x="2483313" y="5382479"/>
                      <a:chExt cx="1821447" cy="1461769"/>
                    </a:xfrm>
                  </p:grpSpPr>
                  <p:grpSp>
                    <p:nvGrpSpPr>
                      <p:cNvPr id="42" name="Group 41"/>
                      <p:cNvGrpSpPr/>
                      <p:nvPr/>
                    </p:nvGrpSpPr>
                    <p:grpSpPr>
                      <a:xfrm>
                        <a:off x="3095961" y="6112728"/>
                        <a:ext cx="1208799" cy="731520"/>
                        <a:chOff x="4551913" y="5856678"/>
                        <a:chExt cx="1208799" cy="731520"/>
                      </a:xfrm>
                    </p:grpSpPr>
                    <p:sp>
                      <p:nvSpPr>
                        <p:cNvPr id="46" name="Rectangle 45"/>
                        <p:cNvSpPr/>
                        <p:nvPr/>
                      </p:nvSpPr>
                      <p:spPr>
                        <a:xfrm>
                          <a:off x="5148064" y="5856678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3</a:t>
                          </a: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na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casa</a:t>
                          </a:r>
                        </a:p>
                      </p:txBody>
                    </p:sp>
                    <p:sp>
                      <p:nvSpPr>
                        <p:cNvPr id="47" name="Rectangle 46"/>
                        <p:cNvSpPr/>
                        <p:nvPr/>
                      </p:nvSpPr>
                      <p:spPr>
                        <a:xfrm>
                          <a:off x="4551913" y="5856678"/>
                          <a:ext cx="614686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2 </a:t>
                          </a:r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na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casa</a:t>
                          </a:r>
                        </a:p>
                      </p:txBody>
                    </p:sp>
                  </p:grpSp>
                  <p:grpSp>
                    <p:nvGrpSpPr>
                      <p:cNvPr id="43" name="Group 42"/>
                      <p:cNvGrpSpPr/>
                      <p:nvPr/>
                    </p:nvGrpSpPr>
                    <p:grpSpPr>
                      <a:xfrm>
                        <a:off x="2483313" y="5382479"/>
                        <a:ext cx="612648" cy="1461769"/>
                        <a:chOff x="2483313" y="5361776"/>
                        <a:chExt cx="612648" cy="1461769"/>
                      </a:xfrm>
                    </p:grpSpPr>
                    <p:sp>
                      <p:nvSpPr>
                        <p:cNvPr id="44" name="Rectangle 43"/>
                        <p:cNvSpPr/>
                        <p:nvPr/>
                      </p:nvSpPr>
                      <p:spPr>
                        <a:xfrm>
                          <a:off x="2483313" y="6092025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  <p:sp>
                      <p:nvSpPr>
                        <p:cNvPr id="45" name="Rectangle 44"/>
                        <p:cNvSpPr/>
                        <p:nvPr/>
                      </p:nvSpPr>
                      <p:spPr>
                        <a:xfrm>
                          <a:off x="2483313" y="5361776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SP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3" name="Group 12"/>
              <p:cNvGrpSpPr/>
              <p:nvPr/>
            </p:nvGrpSpPr>
            <p:grpSpPr>
              <a:xfrm>
                <a:off x="6831081" y="1251600"/>
                <a:ext cx="1965856" cy="5201736"/>
                <a:chOff x="7066921" y="1251600"/>
                <a:chExt cx="1965856" cy="5201736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7089509" y="1251600"/>
                  <a:ext cx="1800200" cy="922392"/>
                  <a:chOff x="7129880" y="1772816"/>
                  <a:chExt cx="1800200" cy="922392"/>
                </a:xfrm>
              </p:grpSpPr>
              <p:sp>
                <p:nvSpPr>
                  <p:cNvPr id="34" name="Rectangle 33"/>
                  <p:cNvSpPr/>
                  <p:nvPr/>
                </p:nvSpPr>
                <p:spPr>
                  <a:xfrm>
                    <a:off x="7129880" y="1772816"/>
                    <a:ext cx="1800200" cy="648072"/>
                  </a:xfrm>
                  <a:prstGeom prst="rect">
                    <a:avLst/>
                  </a:prstGeom>
                  <a:solidFill>
                    <a:srgbClr val="C000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2000" b="1" dirty="0">
                        <a:latin typeface="+mj-lt"/>
                      </a:rPr>
                      <a:t>QSM </a:t>
                    </a:r>
                    <a:r>
                      <a:rPr lang="en-GB" sz="2000" b="1" dirty="0" err="1">
                        <a:latin typeface="+mj-lt"/>
                      </a:rPr>
                      <a:t>ciclo</a:t>
                    </a:r>
                    <a:r>
                      <a:rPr lang="en-GB" sz="2000" b="1" dirty="0">
                        <a:latin typeface="+mj-lt"/>
                      </a:rPr>
                      <a:t> 4 </a:t>
                    </a:r>
                  </a:p>
                </p:txBody>
              </p:sp>
              <p:sp>
                <p:nvSpPr>
                  <p:cNvPr id="35" name="Rectangle 34"/>
                  <p:cNvSpPr/>
                  <p:nvPr/>
                </p:nvSpPr>
                <p:spPr>
                  <a:xfrm>
                    <a:off x="7129880" y="2420888"/>
                    <a:ext cx="1800200" cy="27432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0">
                    <a:schemeClr val="accent3"/>
                  </a:lnRef>
                  <a:fillRef idx="3">
                    <a:schemeClr val="accent3"/>
                  </a:fillRef>
                  <a:effectRef idx="3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600" b="1" dirty="0">
                        <a:solidFill>
                          <a:schemeClr val="bg1"/>
                        </a:solidFill>
                        <a:latin typeface="+mj-lt"/>
                      </a:rPr>
                      <a:t>Abril</a:t>
                    </a: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7066921" y="3954542"/>
                  <a:ext cx="1965856" cy="2498794"/>
                  <a:chOff x="7106700" y="4273446"/>
                  <a:chExt cx="1965856" cy="2498794"/>
                </a:xfrm>
              </p:grpSpPr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7352408" y="4273446"/>
                    <a:ext cx="1720148" cy="36338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 b="1" dirty="0">
                        <a:latin typeface="+mj-lt"/>
                      </a:rPr>
                      <a:t>SPAQ regime 4</a:t>
                    </a:r>
                  </a:p>
                </p:txBody>
              </p:sp>
              <p:grpSp>
                <p:nvGrpSpPr>
                  <p:cNvPr id="17" name="Group 16"/>
                  <p:cNvGrpSpPr/>
                  <p:nvPr/>
                </p:nvGrpSpPr>
                <p:grpSpPr>
                  <a:xfrm>
                    <a:off x="7106700" y="4653136"/>
                    <a:ext cx="1845375" cy="2119104"/>
                    <a:chOff x="2483311" y="4694272"/>
                    <a:chExt cx="1845375" cy="2119104"/>
                  </a:xfrm>
                </p:grpSpPr>
                <p:sp>
                  <p:nvSpPr>
                    <p:cNvPr id="18" name="Rectangle 17"/>
                    <p:cNvSpPr/>
                    <p:nvPr/>
                  </p:nvSpPr>
                  <p:spPr>
                    <a:xfrm>
                      <a:off x="2483313" y="4694272"/>
                      <a:ext cx="1845373" cy="64807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1600" b="1" dirty="0">
                        <a:latin typeface="+mj-lt"/>
                      </a:endParaRPr>
                    </a:p>
                  </p:txBody>
                </p:sp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2483311" y="5351607"/>
                      <a:ext cx="1821449" cy="1461769"/>
                      <a:chOff x="2483311" y="5382479"/>
                      <a:chExt cx="1821449" cy="1461769"/>
                    </a:xfrm>
                  </p:grpSpPr>
                  <p:grpSp>
                    <p:nvGrpSpPr>
                      <p:cNvPr id="20" name="Group 19"/>
                      <p:cNvGrpSpPr/>
                      <p:nvPr/>
                    </p:nvGrpSpPr>
                    <p:grpSpPr>
                      <a:xfrm>
                        <a:off x="3095961" y="6112728"/>
                        <a:ext cx="1208799" cy="731520"/>
                        <a:chOff x="4551913" y="5856678"/>
                        <a:chExt cx="1208799" cy="731520"/>
                      </a:xfrm>
                    </p:grpSpPr>
                    <p:sp>
                      <p:nvSpPr>
                        <p:cNvPr id="24" name="Rectangle 23"/>
                        <p:cNvSpPr/>
                        <p:nvPr/>
                      </p:nvSpPr>
                      <p:spPr>
                        <a:xfrm>
                          <a:off x="5148064" y="5856678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3</a:t>
                          </a: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na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casa</a:t>
                          </a:r>
                        </a:p>
                      </p:txBody>
                    </p:sp>
                    <p:sp>
                      <p:nvSpPr>
                        <p:cNvPr id="25" name="Rectangle 24"/>
                        <p:cNvSpPr/>
                        <p:nvPr/>
                      </p:nvSpPr>
                      <p:spPr>
                        <a:xfrm>
                          <a:off x="4551913" y="5856678"/>
                          <a:ext cx="650718" cy="73152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Day 2</a:t>
                          </a: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na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casa</a:t>
                          </a:r>
                        </a:p>
                      </p:txBody>
                    </p:sp>
                  </p:grpSp>
                  <p:grpSp>
                    <p:nvGrpSpPr>
                      <p:cNvPr id="21" name="Group 20"/>
                      <p:cNvGrpSpPr/>
                      <p:nvPr/>
                    </p:nvGrpSpPr>
                    <p:grpSpPr>
                      <a:xfrm>
                        <a:off x="2483311" y="5382479"/>
                        <a:ext cx="612650" cy="1461769"/>
                        <a:chOff x="2483311" y="5361776"/>
                        <a:chExt cx="612650" cy="1461769"/>
                      </a:xfrm>
                    </p:grpSpPr>
                    <p:sp>
                      <p:nvSpPr>
                        <p:cNvPr id="22" name="Rectangle 21"/>
                        <p:cNvSpPr/>
                        <p:nvPr/>
                      </p:nvSpPr>
                      <p:spPr>
                        <a:xfrm>
                          <a:off x="2483311" y="6099165"/>
                          <a:ext cx="612650" cy="724380"/>
                        </a:xfrm>
                        <a:prstGeom prst="rect">
                          <a:avLst/>
                        </a:prstGeom>
                        <a:solidFill>
                          <a:srgbClr val="FFFFCC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AQ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  <p:sp>
                      <p:nvSpPr>
                        <p:cNvPr id="23" name="Rectangle 22"/>
                        <p:cNvSpPr/>
                        <p:nvPr/>
                      </p:nvSpPr>
                      <p:spPr>
                        <a:xfrm>
                          <a:off x="2483313" y="5361776"/>
                          <a:ext cx="612648" cy="7315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2">
                            <a:shade val="50000"/>
                          </a:schemeClr>
                        </a:lnRef>
                        <a:fillRef idx="1">
                          <a:schemeClr val="accent2"/>
                        </a:fillRef>
                        <a:effectRef idx="0">
                          <a:schemeClr val="accent2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SP</a:t>
                          </a:r>
                          <a:endParaRPr lang="en-GB" sz="12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r>
                            <a:rPr lang="en-GB" sz="1200" b="1" dirty="0" err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Dia</a:t>
                          </a:r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 1</a:t>
                          </a:r>
                        </a:p>
                        <a:p>
                          <a:pPr algn="ctr"/>
                          <a:r>
                            <a:rPr lang="en-GB" sz="1200" b="1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DOT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108" name="TextBox 107"/>
          <p:cNvSpPr txBox="1"/>
          <p:nvPr/>
        </p:nvSpPr>
        <p:spPr>
          <a:xfrm>
            <a:off x="1564436" y="4718629"/>
            <a:ext cx="1843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administra a SPAQ às crianças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606655" y="4687500"/>
            <a:ext cx="1843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administra a SPAQ às crianças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201474" y="4761673"/>
            <a:ext cx="1843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administra a SPAQ às crianças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128737" y="4718629"/>
            <a:ext cx="1843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b="1" i="1" dirty="0">
                <a:solidFill>
                  <a:schemeClr val="bg1"/>
                </a:solidFill>
                <a:highlight>
                  <a:srgbClr val="000000">
                    <a:alpha val="0"/>
                  </a:srgbClr>
                </a:highlight>
                <a:latin typeface="Calibri" panose="020F0502020204030204"/>
              </a:rPr>
              <a:t>administra a SPAQ às crianças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9378778" y="2945672"/>
            <a:ext cx="1731950" cy="1436728"/>
            <a:chOff x="881101" y="3025482"/>
            <a:chExt cx="1731950" cy="1436728"/>
          </a:xfrm>
          <a:solidFill>
            <a:srgbClr val="C00000"/>
          </a:solidFill>
        </p:grpSpPr>
        <p:sp>
          <p:nvSpPr>
            <p:cNvPr id="127" name="Rectangle 126"/>
            <p:cNvSpPr/>
            <p:nvPr/>
          </p:nvSpPr>
          <p:spPr>
            <a:xfrm>
              <a:off x="881101" y="3025482"/>
              <a:ext cx="1730389" cy="97720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bg1"/>
                  </a:solidFill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Período de administração da QSM por distribuidores comunitários</a:t>
              </a:r>
              <a:r>
                <a:rPr lang="pt-PT" sz="1200" b="1" dirty="0"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 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8266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1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131612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2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174959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3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18305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4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6727974" y="2945672"/>
            <a:ext cx="1731950" cy="1436728"/>
            <a:chOff x="881101" y="3025482"/>
            <a:chExt cx="1731950" cy="1436728"/>
          </a:xfrm>
          <a:solidFill>
            <a:schemeClr val="accent4"/>
          </a:solidFill>
        </p:grpSpPr>
        <p:sp>
          <p:nvSpPr>
            <p:cNvPr id="148" name="Rectangle 147"/>
            <p:cNvSpPr/>
            <p:nvPr/>
          </p:nvSpPr>
          <p:spPr>
            <a:xfrm>
              <a:off x="881101" y="3025482"/>
              <a:ext cx="1730389" cy="97720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tx1"/>
                  </a:solidFill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Período de administração da QSM por distribuidores comunitários</a:t>
              </a:r>
              <a:r>
                <a:rPr lang="pt-PT" sz="1200" b="1" dirty="0">
                  <a:solidFill>
                    <a:schemeClr val="tx1"/>
                  </a:solidFill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 </a:t>
              </a:r>
              <a:endParaRPr lang="en-GB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8266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</a:rPr>
                <a:t>Dia</a:t>
              </a:r>
              <a:r>
                <a:rPr lang="en-GB" sz="1200" b="1" dirty="0">
                  <a:solidFill>
                    <a:schemeClr val="tx1"/>
                  </a:solidFill>
                </a:rPr>
                <a:t> 1</a:t>
              </a: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31612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</a:rPr>
                <a:t>Dia</a:t>
              </a:r>
              <a:r>
                <a:rPr lang="en-GB" sz="1200" b="1" dirty="0">
                  <a:solidFill>
                    <a:schemeClr val="tx1"/>
                  </a:solidFill>
                </a:rPr>
                <a:t> 2</a:t>
              </a: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74959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</a:rPr>
                <a:t>Dia</a:t>
              </a:r>
              <a:r>
                <a:rPr lang="en-GB" sz="1200" b="1" dirty="0">
                  <a:solidFill>
                    <a:schemeClr val="tx1"/>
                  </a:solidFill>
                </a:rPr>
                <a:t> 3</a:t>
              </a: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218305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tx1"/>
                  </a:solidFill>
                </a:rPr>
                <a:t>Dia</a:t>
              </a:r>
              <a:r>
                <a:rPr lang="en-GB" sz="1200" b="1" dirty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4115692" y="2946092"/>
            <a:ext cx="1731950" cy="1436728"/>
            <a:chOff x="881101" y="3025482"/>
            <a:chExt cx="1731950" cy="1436728"/>
          </a:xfrm>
          <a:solidFill>
            <a:schemeClr val="accent6"/>
          </a:solidFill>
        </p:grpSpPr>
        <p:sp>
          <p:nvSpPr>
            <p:cNvPr id="154" name="Rectangle 153"/>
            <p:cNvSpPr/>
            <p:nvPr/>
          </p:nvSpPr>
          <p:spPr>
            <a:xfrm>
              <a:off x="881101" y="3025482"/>
              <a:ext cx="1730389" cy="97720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bg1"/>
                  </a:solidFill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Período de administração da QSM por distribuidores comunitários</a:t>
              </a:r>
              <a:r>
                <a:rPr lang="pt-PT" sz="1200" b="1" dirty="0"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 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88266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1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31612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2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74959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3</a:t>
              </a: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18305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4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1567560" y="2971623"/>
            <a:ext cx="1732125" cy="1415315"/>
            <a:chOff x="880926" y="3046895"/>
            <a:chExt cx="1732125" cy="1415315"/>
          </a:xfrm>
          <a:solidFill>
            <a:schemeClr val="accent1"/>
          </a:solidFill>
        </p:grpSpPr>
        <p:sp>
          <p:nvSpPr>
            <p:cNvPr id="160" name="Rectangle 159"/>
            <p:cNvSpPr/>
            <p:nvPr/>
          </p:nvSpPr>
          <p:spPr>
            <a:xfrm>
              <a:off x="880926" y="3046895"/>
              <a:ext cx="1730389" cy="97720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PT" sz="1200" b="1" i="1" dirty="0">
                  <a:solidFill>
                    <a:schemeClr val="bg1"/>
                  </a:solidFill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Período de administração da QSM por distribuidores comunitários</a:t>
              </a:r>
              <a:r>
                <a:rPr lang="pt-PT" sz="1200" b="1" dirty="0">
                  <a:highlight>
                    <a:srgbClr val="000000">
                      <a:alpha val="0"/>
                    </a:srgbClr>
                  </a:highlight>
                  <a:latin typeface="Calibri" panose="020F0502020204030204"/>
                </a:rPr>
                <a:t> </a:t>
              </a:r>
              <a:endParaRPr lang="en-GB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88266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1</a:t>
              </a: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31612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2</a:t>
              </a: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1749592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3</a:t>
              </a: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2183057" y="4005011"/>
              <a:ext cx="429994" cy="4571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err="1">
                  <a:solidFill>
                    <a:schemeClr val="bg1"/>
                  </a:solidFill>
                </a:rPr>
                <a:t>Dia</a:t>
              </a:r>
              <a:r>
                <a:rPr lang="en-GB" sz="1200" b="1" dirty="0">
                  <a:solidFill>
                    <a:schemeClr val="bg1"/>
                  </a:solidFill>
                </a:rPr>
                <a:t> 4</a:t>
              </a:r>
            </a:p>
          </p:txBody>
        </p:sp>
      </p:grpSp>
      <p:sp>
        <p:nvSpPr>
          <p:cNvPr id="166" name="Rectangle 165"/>
          <p:cNvSpPr/>
          <p:nvPr/>
        </p:nvSpPr>
        <p:spPr>
          <a:xfrm>
            <a:off x="4660277" y="6078577"/>
            <a:ext cx="677313" cy="657876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</a:rPr>
              <a:t>AQ</a:t>
            </a:r>
            <a:endParaRPr lang="en-GB" sz="1200" b="1" dirty="0">
              <a:solidFill>
                <a:schemeClr val="tx1"/>
              </a:solidFill>
            </a:endParaRPr>
          </a:p>
          <a:p>
            <a:pPr algn="ctr"/>
            <a:r>
              <a:rPr lang="en-GB" sz="1200" b="1" dirty="0" err="1">
                <a:solidFill>
                  <a:schemeClr val="tx1"/>
                </a:solidFill>
              </a:rPr>
              <a:t>Dia</a:t>
            </a:r>
            <a:r>
              <a:rPr lang="en-GB" sz="1200" b="1" dirty="0">
                <a:solidFill>
                  <a:schemeClr val="tx1"/>
                </a:solidFill>
              </a:rPr>
              <a:t> 2 </a:t>
            </a:r>
            <a:r>
              <a:rPr lang="en-GB" sz="1200" b="1" dirty="0" err="1">
                <a:solidFill>
                  <a:schemeClr val="tx1"/>
                </a:solidFill>
              </a:rPr>
              <a:t>na</a:t>
            </a:r>
            <a:r>
              <a:rPr lang="en-GB" sz="1200" b="1" dirty="0">
                <a:solidFill>
                  <a:schemeClr val="tx1"/>
                </a:solidFill>
              </a:rPr>
              <a:t> casa</a:t>
            </a:r>
          </a:p>
        </p:txBody>
      </p:sp>
      <p:sp>
        <p:nvSpPr>
          <p:cNvPr id="3" name="Flowchart: Terminator 2"/>
          <p:cNvSpPr/>
          <p:nvPr/>
        </p:nvSpPr>
        <p:spPr>
          <a:xfrm rot="10800000" flipV="1">
            <a:off x="2820501" y="707200"/>
            <a:ext cx="5894086" cy="537373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Estratégia</a:t>
            </a:r>
            <a:r>
              <a:rPr lang="en-US" dirty="0">
                <a:solidFill>
                  <a:schemeClr val="tx1"/>
                </a:solidFill>
              </a:rPr>
              <a:t>: Porta a porta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Unidade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funcional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Unidade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Sanitária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671" y="-35070"/>
            <a:ext cx="11248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/>
            <a:r>
              <a:rPr lang="pt-PT" sz="4000" b="1" dirty="0">
                <a:solidFill>
                  <a:schemeClr val="accent2"/>
                </a:solidFill>
                <a:highlight>
                  <a:srgbClr val="000000">
                    <a:alpha val="0"/>
                  </a:srgbClr>
                </a:highlight>
              </a:rPr>
              <a:t>Abordagem à Administração da QSM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2279" y="0"/>
            <a:ext cx="112297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 panose="020B0A04020102020204"/>
              <a:buNone/>
            </a:pPr>
            <a:r>
              <a:rPr lang="en-US" sz="4000" b="1" i="0" u="none" strike="noStrike" cap="none" dirty="0" err="1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Coordenação</a:t>
            </a:r>
            <a:r>
              <a:rPr lang="en-US" sz="4000" b="1" i="0" u="none" strike="noStrike" cap="none" dirty="0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da CCU e QSM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07" y="1699228"/>
            <a:ext cx="6030931" cy="5054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97" y="1271935"/>
            <a:ext cx="6030510" cy="3974129"/>
          </a:xfrm>
          <a:prstGeom prst="rect">
            <a:avLst/>
          </a:prstGeom>
        </p:spPr>
      </p:pic>
      <p:sp>
        <p:nvSpPr>
          <p:cNvPr id="7" name="Footer Placeholder 1"/>
          <p:cNvSpPr txBox="1"/>
          <p:nvPr/>
        </p:nvSpPr>
        <p:spPr>
          <a:xfrm>
            <a:off x="2835667" y="815879"/>
            <a:ext cx="1479479" cy="46929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chemeClr val="tx1"/>
                </a:solidFill>
              </a:rPr>
              <a:t>CCU</a:t>
            </a:r>
            <a:endParaRPr lang="en-ZA" sz="2000" b="1" dirty="0">
              <a:solidFill>
                <a:schemeClr val="tx1"/>
              </a:solidFill>
            </a:endParaRPr>
          </a:p>
        </p:txBody>
      </p:sp>
      <p:sp>
        <p:nvSpPr>
          <p:cNvPr id="8" name="Footer Placeholder 1"/>
          <p:cNvSpPr txBox="1"/>
          <p:nvPr/>
        </p:nvSpPr>
        <p:spPr>
          <a:xfrm>
            <a:off x="8465905" y="755071"/>
            <a:ext cx="1551398" cy="513773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chemeClr val="tx1"/>
                </a:solidFill>
              </a:rPr>
              <a:t>QSM</a:t>
            </a:r>
            <a:endParaRPr lang="en-ZA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"/>
          <p:cNvSpPr/>
          <p:nvPr/>
        </p:nvSpPr>
        <p:spPr>
          <a:xfrm>
            <a:off x="692832" y="1181548"/>
            <a:ext cx="10594619" cy="52510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PNCM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2"/>
          <p:cNvSpPr/>
          <p:nvPr/>
        </p:nvSpPr>
        <p:spPr>
          <a:xfrm>
            <a:off x="792815" y="2737086"/>
            <a:ext cx="5183032" cy="525101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600"/>
            </a:pPr>
            <a:endParaRPr lang="en-US" sz="1600" b="0" i="0" u="none" strike="noStrike" cap="none" dirty="0"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600"/>
            </a:pPr>
            <a:r>
              <a:rPr lang="en-US" sz="1600" b="0" i="0" u="none" strike="noStrike" cap="none" dirty="0" err="1">
                <a:ea typeface="Arial"/>
                <a:cs typeface="Arial"/>
                <a:sym typeface="Arial"/>
              </a:rPr>
              <a:t>Visao</a:t>
            </a: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 Mundial (CCU)  &amp;  </a:t>
            </a:r>
            <a:r>
              <a:rPr lang="en-US" sz="1600" dirty="0"/>
              <a:t>Malaria Consortium (QSM)</a:t>
            </a:r>
            <a:endParaRPr lang="en-US" sz="16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2"/>
          <p:cNvSpPr/>
          <p:nvPr/>
        </p:nvSpPr>
        <p:spPr>
          <a:xfrm>
            <a:off x="6471235" y="2749341"/>
            <a:ext cx="4976711" cy="525101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517E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CHAI e </a:t>
            </a:r>
            <a:r>
              <a:rPr lang="en-US" sz="1600" b="0" i="0" u="none" strike="noStrike" cap="none" dirty="0" err="1">
                <a:ea typeface="Arial"/>
                <a:cs typeface="Arial"/>
                <a:sym typeface="Arial"/>
              </a:rPr>
              <a:t>eGov</a:t>
            </a:r>
            <a:endParaRPr sz="1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2"/>
          <p:cNvSpPr txBox="1"/>
          <p:nvPr/>
        </p:nvSpPr>
        <p:spPr>
          <a:xfrm>
            <a:off x="629383" y="1863276"/>
            <a:ext cx="106520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Participa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decisões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aspectos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implementação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campanha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incluindo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decisões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relativas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à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digitalização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2"/>
          <p:cNvSpPr/>
          <p:nvPr/>
        </p:nvSpPr>
        <p:spPr>
          <a:xfrm>
            <a:off x="986136" y="5604918"/>
            <a:ext cx="5109864" cy="39612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Foundation</a:t>
            </a:r>
            <a:r>
              <a:rPr lang="en-US" sz="1600" b="0" i="0" u="none" strike="noStrike" cap="none" dirty="0">
                <a:ea typeface="Calibri"/>
                <a:cs typeface="Calibri"/>
                <a:sym typeface="Calibri"/>
              </a:rPr>
              <a:t> for Community Development (FDC)</a:t>
            </a:r>
            <a:endParaRPr sz="1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2"/>
          <p:cNvSpPr/>
          <p:nvPr/>
        </p:nvSpPr>
        <p:spPr>
          <a:xfrm>
            <a:off x="986136" y="4846683"/>
            <a:ext cx="5109864" cy="493385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Food for the Hungry Association (FHA)</a:t>
            </a:r>
            <a:endParaRPr sz="1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2"/>
          <p:cNvSpPr/>
          <p:nvPr/>
        </p:nvSpPr>
        <p:spPr>
          <a:xfrm>
            <a:off x="986135" y="6235085"/>
            <a:ext cx="5109864" cy="493385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err="1">
                <a:ea typeface="Arial"/>
                <a:cs typeface="Arial"/>
                <a:sym typeface="Arial"/>
              </a:rPr>
              <a:t>Ajuda</a:t>
            </a: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 de </a:t>
            </a:r>
            <a:r>
              <a:rPr lang="en-US" sz="1600" b="0" i="0" u="none" strike="noStrike" cap="none" dirty="0" err="1">
                <a:ea typeface="Arial"/>
                <a:cs typeface="Arial"/>
                <a:sym typeface="Arial"/>
              </a:rPr>
              <a:t>Desenvolvimento</a:t>
            </a:r>
            <a:r>
              <a:rPr lang="en-US" sz="1600" b="0" i="0" u="none" strike="noStrike" cap="none" dirty="0">
                <a:ea typeface="Arial"/>
                <a:cs typeface="Arial"/>
                <a:sym typeface="Arial"/>
              </a:rPr>
              <a:t> de Povo para Povo (ADPP)</a:t>
            </a:r>
            <a:endParaRPr sz="16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2"/>
          <p:cNvSpPr txBox="1"/>
          <p:nvPr/>
        </p:nvSpPr>
        <p:spPr>
          <a:xfrm>
            <a:off x="692832" y="3658503"/>
            <a:ext cx="57374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Coordena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operacional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campanha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lado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outros sub-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destinatários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implementação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diferentes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províncias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2"/>
          <p:cNvSpPr txBox="1"/>
          <p:nvPr/>
        </p:nvSpPr>
        <p:spPr>
          <a:xfrm>
            <a:off x="6453810" y="3514217"/>
            <a:ext cx="4994136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Apoio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componentes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digitalização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desenho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desenvolver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protótipos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incorporação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testes e feedback do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utilizador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desenvolver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materiais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formação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SOPs)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BFEF62-EDDE-9C51-7934-8AD449EFC6A9}"/>
              </a:ext>
            </a:extLst>
          </p:cNvPr>
          <p:cNvSpPr txBox="1"/>
          <p:nvPr/>
        </p:nvSpPr>
        <p:spPr>
          <a:xfrm>
            <a:off x="347879" y="92637"/>
            <a:ext cx="112845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4400" b="1" dirty="0" err="1">
                <a:solidFill>
                  <a:schemeClr val="accent2"/>
                </a:solidFill>
                <a:ea typeface="Arial Black"/>
                <a:cs typeface="Arial Black"/>
                <a:sym typeface="Arial Black"/>
              </a:rPr>
              <a:t>Intervenientes</a:t>
            </a:r>
            <a:r>
              <a:rPr lang="en-US" sz="4400" b="1" dirty="0">
                <a:solidFill>
                  <a:schemeClr val="accent2"/>
                </a:solidFill>
                <a:ea typeface="Arial Black"/>
                <a:cs typeface="Arial Black"/>
                <a:sym typeface="Arial Black"/>
              </a:rPr>
              <a:t> das </a:t>
            </a:r>
            <a:r>
              <a:rPr lang="en-US" sz="4400" b="1" i="0" u="none" strike="noStrike" cap="none" dirty="0" err="1">
                <a:solidFill>
                  <a:schemeClr val="accent2"/>
                </a:solidFill>
                <a:ea typeface="Arial Black"/>
                <a:cs typeface="Arial Black"/>
                <a:sym typeface="Arial Black"/>
              </a:rPr>
              <a:t>campanha</a:t>
            </a:r>
            <a:r>
              <a:rPr lang="en-US" sz="4400" b="1" dirty="0" err="1">
                <a:solidFill>
                  <a:schemeClr val="accent2"/>
                </a:solidFill>
                <a:ea typeface="Arial Black"/>
                <a:cs typeface="Arial Black"/>
                <a:sym typeface="Arial Black"/>
              </a:rPr>
              <a:t>s</a:t>
            </a:r>
            <a:r>
              <a:rPr lang="en-US" sz="4400" b="1" dirty="0">
                <a:solidFill>
                  <a:schemeClr val="accent2"/>
                </a:solidFill>
                <a:ea typeface="Arial Black"/>
                <a:cs typeface="Arial Black"/>
                <a:sym typeface="Arial Black"/>
              </a:rPr>
              <a:t> CCU e QSM</a:t>
            </a:r>
            <a:endParaRPr lang="en-US" sz="4400" b="1" i="0" u="none" strike="noStrike" cap="none" dirty="0">
              <a:solidFill>
                <a:schemeClr val="accent2"/>
              </a:solidFill>
              <a:ea typeface="Arial Black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3719932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/>
          <p:nvPr/>
        </p:nvSpPr>
        <p:spPr>
          <a:xfrm>
            <a:off x="755374" y="1269242"/>
            <a:ext cx="11007785" cy="454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serviços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serem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prestados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sob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responsabilidade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Parceiros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são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seguintes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</a:t>
            </a: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4572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Pagamento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arrendamento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segurança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armazéns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alugados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;</a:t>
            </a:r>
          </a:p>
          <a:p>
            <a:pPr marL="457200" marR="0" lvl="0" indent="-4572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Pagamento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aluguer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meios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circulantes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;</a:t>
            </a:r>
          </a:p>
          <a:p>
            <a:pPr marL="457200" marR="0" lvl="0" indent="-4572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Pagamento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todo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pessoal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envolvido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CCU;</a:t>
            </a:r>
          </a:p>
          <a:p>
            <a:pPr marL="457200" marR="0" lvl="0" indent="-4572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Pagamento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dos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serviços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i="1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catering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;</a:t>
            </a:r>
          </a:p>
          <a:p>
            <a:pPr marL="457200" marR="0" lvl="0" indent="-4572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Provisão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materiais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da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campanha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;</a:t>
            </a:r>
          </a:p>
          <a:p>
            <a:pPr marL="457200" marR="0" lvl="0" indent="-4572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</a:pP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Gestao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de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desposetivos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aquisicao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transporte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Armazenamento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carregamento</a:t>
            </a:r>
            <a:r>
              <a:rPr lang="en-US" sz="2400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)</a:t>
            </a:r>
          </a:p>
          <a:p>
            <a:pPr marL="457200" marR="0" lvl="0" indent="-279400" algn="just" rtl="0">
              <a:lnSpc>
                <a:spcPct val="107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endParaRPr sz="2400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FA9074-B768-2C07-64A6-CCF84737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1"/>
            <a:ext cx="10515600" cy="764935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Responsabilidades</a:t>
            </a:r>
            <a:r>
              <a:rPr lang="en-US" sz="40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dos </a:t>
            </a:r>
            <a:r>
              <a:rPr lang="en-US" sz="40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parceiros</a:t>
            </a:r>
            <a:r>
              <a:rPr lang="en-US" sz="40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durante</a:t>
            </a:r>
            <a:r>
              <a:rPr lang="en-US" sz="40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a CCU</a:t>
            </a:r>
            <a:endParaRPr lang="pt-PT" sz="40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965278" y="1219200"/>
            <a:ext cx="8147713" cy="53052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64214C2-C51E-6EB8-3440-8910A354B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2" y="186996"/>
            <a:ext cx="11262756" cy="764935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Fluxo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de </a:t>
            </a:r>
            <a:r>
              <a:rPr lang="en-US" sz="36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pagamento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de </a:t>
            </a:r>
            <a:r>
              <a:rPr lang="en-US" sz="36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serviços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a </a:t>
            </a:r>
            <a:r>
              <a:rPr lang="en-US" sz="36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nivel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distrital</a:t>
            </a:r>
            <a:endParaRPr lang="pt-PT" sz="36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101601"/>
            <a:ext cx="10472782" cy="1084324"/>
          </a:xfrm>
        </p:spPr>
        <p:txBody>
          <a:bodyPr>
            <a:normAutofit/>
          </a:bodyPr>
          <a:lstStyle/>
          <a:p>
            <a:r>
              <a:rPr lang="pt-PT" sz="4000" b="1" dirty="0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Conteúdo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160" y="883764"/>
            <a:ext cx="7884109" cy="202760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SzPct val="75000"/>
              <a:buFont typeface="Wingdings" panose="05000000000000000000" pitchFamily="2" charset="2"/>
              <a:buChar char="§"/>
            </a:pPr>
            <a:r>
              <a:rPr lang="pt-PT" sz="24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Objetivo da apresentação</a:t>
            </a:r>
            <a:r>
              <a:rPr lang="en-US" sz="2400" dirty="0">
                <a:solidFill>
                  <a:schemeClr val="tx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lvl="0">
              <a:buSzPct val="75000"/>
              <a:buFont typeface="Wingdings" panose="05000000000000000000" pitchFamily="2" charset="2"/>
              <a:buChar char="§"/>
            </a:pPr>
            <a:r>
              <a:rPr lang="en-US" sz="2400" dirty="0" err="1">
                <a:ea typeface="MS PGothic" panose="020B0600070205080204" pitchFamily="34" charset="-128"/>
                <a:cs typeface="Arial" panose="020B0604020202020204" pitchFamily="34" charset="0"/>
              </a:rPr>
              <a:t>Introdução</a:t>
            </a:r>
            <a:endParaRPr lang="en-US" sz="2400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>
              <a:buSzPct val="75000"/>
              <a:buFont typeface="Wingdings" panose="05000000000000000000" pitchFamily="2" charset="2"/>
              <a:buChar char="§"/>
            </a:pPr>
            <a:r>
              <a:rPr lang="en-US" sz="2400" dirty="0">
                <a:ea typeface="MS PGothic" panose="020B0600070205080204" pitchFamily="34" charset="-128"/>
              </a:rPr>
              <a:t>Plano </a:t>
            </a:r>
            <a:r>
              <a:rPr lang="en-US" sz="2400" dirty="0" err="1">
                <a:ea typeface="MS PGothic" panose="020B0600070205080204" pitchFamily="34" charset="-128"/>
              </a:rPr>
              <a:t>Estratégico</a:t>
            </a:r>
            <a:r>
              <a:rPr lang="en-US" sz="2400" dirty="0">
                <a:ea typeface="MS PGothic" panose="020B0600070205080204" pitchFamily="34" charset="-128"/>
              </a:rPr>
              <a:t> da </a:t>
            </a:r>
            <a:r>
              <a:rPr lang="en-US" sz="2400" dirty="0" err="1">
                <a:ea typeface="MS PGothic" panose="020B0600070205080204" pitchFamily="34" charset="-128"/>
              </a:rPr>
              <a:t>Malária</a:t>
            </a:r>
            <a:r>
              <a:rPr lang="en-US" sz="2400" dirty="0">
                <a:ea typeface="MS PGothic" panose="020B0600070205080204" pitchFamily="34" charset="-128"/>
              </a:rPr>
              <a:t> 2023-2030</a:t>
            </a:r>
            <a:endParaRPr lang="en-US" sz="2400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lvl="0">
              <a:buSzPct val="75000"/>
              <a:buFont typeface="Wingdings" panose="05000000000000000000" pitchFamily="2" charset="2"/>
              <a:buChar char="§"/>
            </a:pPr>
            <a:r>
              <a:rPr lang="en-US" sz="2400" dirty="0" err="1">
                <a:ea typeface="MS PGothic" panose="020B0600070205080204" pitchFamily="34" charset="-128"/>
                <a:cs typeface="Arial" panose="020B0604020202020204" pitchFamily="34" charset="0"/>
              </a:rPr>
              <a:t>Implementação</a:t>
            </a:r>
            <a:r>
              <a:rPr lang="en-US" sz="2400" dirty="0">
                <a:ea typeface="MS PGothic" panose="020B0600070205080204" pitchFamily="34" charset="-128"/>
                <a:cs typeface="Arial" panose="020B0604020202020204" pitchFamily="34" charset="0"/>
              </a:rPr>
              <a:t> de CCU e QSM </a:t>
            </a:r>
            <a:r>
              <a:rPr lang="en-US" sz="2400" dirty="0">
                <a:ea typeface="MS PGothic" panose="020B0600070205080204" pitchFamily="34" charset="-128"/>
                <a:cs typeface="Arial" panose="020B0604020202020204" pitchFamily="34" charset="0"/>
                <a:sym typeface="+mn-ea"/>
              </a:rPr>
              <a:t> </a:t>
            </a:r>
            <a:r>
              <a:rPr lang="en-US" sz="2400" dirty="0" err="1">
                <a:ea typeface="MS PGothic" panose="020B0600070205080204" pitchFamily="34" charset="-128"/>
                <a:cs typeface="Arial" panose="020B0604020202020204" pitchFamily="34" charset="0"/>
                <a:sym typeface="+mn-ea"/>
              </a:rPr>
              <a:t>em</a:t>
            </a:r>
            <a:r>
              <a:rPr lang="en-US" sz="2400" dirty="0">
                <a:ea typeface="MS PGothic" panose="020B0600070205080204" pitchFamily="34" charset="-128"/>
                <a:cs typeface="Arial" panose="020B0604020202020204" pitchFamily="34" charset="0"/>
                <a:sym typeface="+mn-ea"/>
              </a:rPr>
              <a:t> </a:t>
            </a:r>
            <a:r>
              <a:rPr lang="en-US" sz="2400" dirty="0" err="1">
                <a:ea typeface="MS PGothic" panose="020B0600070205080204" pitchFamily="34" charset="-128"/>
                <a:cs typeface="Arial" panose="020B0604020202020204" pitchFamily="34" charset="0"/>
                <a:sym typeface="+mn-ea"/>
              </a:rPr>
              <a:t>Moçambique</a:t>
            </a:r>
            <a:endParaRPr lang="pt-PT" sz="2400" dirty="0"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SzPct val="75000"/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475" y="0"/>
            <a:ext cx="3058525" cy="3537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2"/>
          <p:cNvSpPr txBox="1"/>
          <p:nvPr/>
        </p:nvSpPr>
        <p:spPr>
          <a:xfrm>
            <a:off x="1328922" y="2892053"/>
            <a:ext cx="7170149" cy="297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Calibri" panose="020F0502020204030204"/>
              <a:buNone/>
              <a:defRPr sz="2800" b="0" i="0" u="none" strike="noStrike" cap="none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spc="15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Implementação e fases da CCU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spc="15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Implementação e </a:t>
            </a:r>
            <a:r>
              <a:rPr lang="pt-PT" sz="2400" spc="15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coponentes</a:t>
            </a:r>
            <a:r>
              <a:rPr lang="pt-PT" sz="2400" spc="15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/fases da QSM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PT" sz="2400" dirty="0">
                <a:solidFill>
                  <a:schemeClr val="tx1"/>
                </a:solidFill>
                <a:highlight>
                  <a:srgbClr val="000000">
                    <a:alpha val="0"/>
                  </a:srgbClr>
                </a:highlight>
                <a:latin typeface="+mn-lt"/>
              </a:rPr>
              <a:t>Abordagem à Administração da QSM</a:t>
            </a:r>
          </a:p>
          <a:p>
            <a:pPr marL="3429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pt-PT" sz="24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694516" y="4617496"/>
            <a:ext cx="7294421" cy="2131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Font typeface="Calibri" panose="020F0502020204030204"/>
              <a:buNone/>
              <a:defRPr sz="2800" b="0" i="0" u="none" strike="noStrike" cap="none">
                <a:solidFill>
                  <a:srgbClr val="2F549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342900" indent="-342900" algn="l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Coordenação</a:t>
            </a:r>
            <a:r>
              <a:rPr lang="en-US" sz="24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da CCU e QSM</a:t>
            </a:r>
            <a:endParaRPr lang="pt-PT" sz="2400" b="1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pt-PT" sz="24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Papeis e responsabilidades dos intervenientes</a:t>
            </a:r>
            <a:endParaRPr lang="pt-PT" sz="2400" b="1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tx1"/>
                </a:solidFill>
                <a:latin typeface="+mj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Desafios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e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determinantes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para o </a:t>
            </a:r>
            <a:r>
              <a:rPr lang="en-US" sz="2400" b="1" dirty="0" err="1">
                <a:solidFill>
                  <a:schemeClr val="tx1"/>
                </a:solidFill>
                <a:latin typeface="+mj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sucesso</a:t>
            </a:r>
            <a:r>
              <a:rPr lang="en-US" sz="2400" b="1" dirty="0">
                <a:solidFill>
                  <a:schemeClr val="tx1"/>
                </a:solidFill>
                <a:latin typeface="+mj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da CCU e QSM</a:t>
            </a:r>
            <a:endParaRPr lang="pt-PT" sz="2400" dirty="0">
              <a:solidFill>
                <a:schemeClr val="tx1"/>
              </a:solidFill>
              <a:latin typeface="+mj-lt"/>
            </a:endParaRPr>
          </a:p>
          <a:p>
            <a:pPr marL="342900" indent="-342900" algn="just">
              <a:lnSpc>
                <a:spcPct val="150000"/>
              </a:lnSpc>
              <a:buClrTx/>
              <a:buFont typeface="Wingdings" panose="05000000000000000000" pitchFamily="2" charset="2"/>
              <a:buChar char="§"/>
            </a:pPr>
            <a:endParaRPr lang="pt-PT" sz="24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497" r="20971"/>
          <a:stretch>
            <a:fillRect/>
          </a:stretch>
        </p:blipFill>
        <p:spPr>
          <a:xfrm>
            <a:off x="9133475" y="3537027"/>
            <a:ext cx="3007083" cy="3295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938" y="3035891"/>
            <a:ext cx="2186190" cy="144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itle 1"/>
          <p:cNvSpPr txBox="1"/>
          <p:nvPr/>
        </p:nvSpPr>
        <p:spPr>
          <a:xfrm>
            <a:off x="694517" y="45695"/>
            <a:ext cx="11201474" cy="80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sz="4000" dirty="0">
              <a:solidFill>
                <a:schemeClr val="accent2"/>
              </a:solidFill>
              <a:latin typeface="+mn-lt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09725"/>
              </p:ext>
            </p:extLst>
          </p:nvPr>
        </p:nvGraphicFramePr>
        <p:xfrm>
          <a:off x="732736" y="574412"/>
          <a:ext cx="11272456" cy="6243263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26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90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850"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Grupo</a:t>
                      </a:r>
                      <a:endParaRPr lang="pt-PT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Composição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PT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Papel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e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responsabilidade</a:t>
                      </a:r>
                      <a:endParaRPr lang="pt-PT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Periodicidade</a:t>
                      </a:r>
                      <a:endParaRPr lang="pt-PT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6202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Coordenação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Nacional </a:t>
                      </a:r>
                      <a:endParaRPr lang="pt-P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Director e </a:t>
                      </a:r>
                      <a:r>
                        <a:rPr lang="en-US" sz="1400" dirty="0" err="1"/>
                        <a:t>técnicos</a:t>
                      </a:r>
                      <a:r>
                        <a:rPr lang="en-US" sz="1400" dirty="0"/>
                        <a:t> do PNCM, DIS, DTIC, SPS/DPS </a:t>
                      </a:r>
                      <a:r>
                        <a:rPr lang="en-US" sz="1400" dirty="0" err="1"/>
                        <a:t>Nampula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Niassa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Directores</a:t>
                      </a:r>
                      <a:r>
                        <a:rPr lang="en-US" sz="1400" dirty="0"/>
                        <a:t>  e </a:t>
                      </a:r>
                      <a:r>
                        <a:rPr lang="en-US" sz="1400" dirty="0" err="1"/>
                        <a:t>técnicos</a:t>
                      </a:r>
                      <a:r>
                        <a:rPr lang="en-US" sz="1400" dirty="0"/>
                        <a:t> da Malaria Consortium, WV, ADPP e </a:t>
                      </a:r>
                      <a:r>
                        <a:rPr lang="en-US" sz="1400" dirty="0" err="1"/>
                        <a:t>eGov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Coordenar a implementação das </a:t>
                      </a:r>
                      <a:r>
                        <a:rPr lang="pt-PT" sz="1400" u="none" strike="noStrike" cap="none" dirty="0" err="1">
                          <a:effectLst/>
                          <a:sym typeface="Arial" panose="020B0604020202020204"/>
                        </a:rPr>
                        <a:t>actividades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 QSM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dirty="0"/>
                        <a:t>Validar todos os documentos da</a:t>
                      </a:r>
                      <a:r>
                        <a:rPr lang="pt-PT" sz="1400" baseline="0" dirty="0"/>
                        <a:t> QSM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baseline="0" dirty="0"/>
                        <a:t>Mobilizar recursos para QSM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Assegurar</a:t>
                      </a:r>
                      <a:r>
                        <a:rPr lang="pt-PT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o engajamento</a:t>
                      </a:r>
                      <a:r>
                        <a:rPr lang="pt-PT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das autoridades e parceiros ao nível nacional, provincial, distrital e municipal</a:t>
                      </a:r>
                      <a:endParaRPr lang="en-US" sz="1400" u="none" strike="noStrike" cap="none" dirty="0">
                        <a:effectLst/>
                        <a:sym typeface="Arial" panose="020B0604020202020204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Garantir o funcionamento do GNC,</a:t>
                      </a:r>
                      <a:r>
                        <a:rPr lang="pt-PT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pt-PT" sz="1400" u="none" strike="noStrike" cap="none" dirty="0" err="1">
                          <a:effectLst/>
                          <a:sym typeface="Arial" panose="020B0604020202020204"/>
                        </a:rPr>
                        <a:t>sub-grupos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pt-PT" sz="1400" u="none" strike="noStrike" cap="none" baseline="0" dirty="0">
                          <a:effectLst/>
                          <a:sym typeface="Arial" panose="020B0604020202020204"/>
                        </a:rPr>
                        <a:t> e os grupos ao nível 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provincial e distrital da</a:t>
                      </a:r>
                      <a:r>
                        <a:rPr lang="pt-PT" sz="1400" u="none" strike="noStrike" cap="none" baseline="0" dirty="0">
                          <a:effectLst/>
                          <a:sym typeface="Arial" panose="020B0604020202020204"/>
                        </a:rPr>
                        <a:t> QSM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Trimestral</a:t>
                      </a:r>
                      <a:r>
                        <a:rPr lang="en-US" sz="1400" baseline="0" dirty="0"/>
                        <a:t> e </a:t>
                      </a:r>
                      <a:r>
                        <a:rPr lang="en-US" sz="1400" baseline="0" dirty="0" err="1"/>
                        <a:t>extarordinária</a:t>
                      </a:r>
                      <a:r>
                        <a:rPr lang="en-US" sz="1400" baseline="0" dirty="0"/>
                        <a:t> antes e </a:t>
                      </a:r>
                      <a:r>
                        <a:rPr lang="en-US" sz="1400" baseline="0" dirty="0" err="1"/>
                        <a:t>durante</a:t>
                      </a:r>
                      <a:r>
                        <a:rPr lang="en-US" sz="1400" baseline="0" dirty="0"/>
                        <a:t> da </a:t>
                      </a:r>
                      <a:r>
                        <a:rPr lang="en-US" sz="1400" baseline="0" dirty="0" err="1"/>
                        <a:t>campanha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302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Subgrupo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técnico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da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área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programática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P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Técnicos</a:t>
                      </a:r>
                      <a:r>
                        <a:rPr lang="en-US" sz="1400" dirty="0"/>
                        <a:t> do PNCM, DIS, DTIC, SPS/DPS </a:t>
                      </a:r>
                      <a:r>
                        <a:rPr lang="en-US" sz="1400" dirty="0" err="1"/>
                        <a:t>Nampula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Niassa</a:t>
                      </a:r>
                      <a:r>
                        <a:rPr lang="en-US" sz="1400" dirty="0"/>
                        <a:t>,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Malaria Consortium, WV, ADPP e </a:t>
                      </a:r>
                      <a:r>
                        <a:rPr lang="en-US" sz="1400" dirty="0" err="1"/>
                        <a:t>eGov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Elaborar guiões, manuais e outros documentos da QSM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Planificar e elaborar</a:t>
                      </a:r>
                      <a:r>
                        <a:rPr lang="pt-PT" sz="1400" u="none" strike="noStrike" cap="none" baseline="0" dirty="0">
                          <a:effectLst/>
                          <a:sym typeface="Arial" panose="020B0604020202020204"/>
                        </a:rPr>
                        <a:t> o orçamento padrão da QSM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Garantir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o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desenho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do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pacote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da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formação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a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todos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os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niveis</a:t>
                      </a:r>
                      <a:endParaRPr lang="pt-PT" sz="1400" u="none" strike="noStrike" cap="none" baseline="0" dirty="0">
                        <a:effectLst/>
                        <a:sym typeface="Arial" panose="020B0604020202020204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dirty="0"/>
                        <a:t>Informar os gestores e decisores políticos sobre os progressos e resultados da implementação</a:t>
                      </a:r>
                      <a:r>
                        <a:rPr lang="pt-PT" sz="1400" baseline="0" dirty="0"/>
                        <a:t> da QSM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Trimestral</a:t>
                      </a:r>
                      <a:r>
                        <a:rPr lang="en-US" sz="1400" baseline="0" dirty="0"/>
                        <a:t> e </a:t>
                      </a:r>
                      <a:r>
                        <a:rPr lang="en-US" sz="1400" baseline="0" dirty="0" err="1"/>
                        <a:t>extarordinária</a:t>
                      </a:r>
                      <a:r>
                        <a:rPr lang="en-US" sz="1400" baseline="0" dirty="0"/>
                        <a:t> antes e </a:t>
                      </a:r>
                      <a:r>
                        <a:rPr lang="en-US" sz="1400" baseline="0" dirty="0" err="1"/>
                        <a:t>durante</a:t>
                      </a:r>
                      <a:r>
                        <a:rPr lang="en-US" sz="1400" baseline="0" dirty="0"/>
                        <a:t> da </a:t>
                      </a:r>
                      <a:r>
                        <a:rPr lang="en-US" sz="1400" baseline="0" dirty="0" err="1"/>
                        <a:t>campanha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0752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Subgrupo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Digitalização</a:t>
                      </a:r>
                      <a:endParaRPr lang="pt-P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Técnicos</a:t>
                      </a:r>
                      <a:r>
                        <a:rPr lang="en-US" sz="1400" dirty="0"/>
                        <a:t> das </a:t>
                      </a:r>
                      <a:r>
                        <a:rPr lang="en-US" sz="1400" dirty="0" err="1"/>
                        <a:t>plataformas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digitais</a:t>
                      </a:r>
                      <a:r>
                        <a:rPr lang="en-US" sz="1400" dirty="0"/>
                        <a:t> do PNCM, DIS e DTIC e de M&amp;A SPS/DPS e </a:t>
                      </a:r>
                      <a:r>
                        <a:rPr lang="en-US" sz="1400" dirty="0" err="1"/>
                        <a:t>parceiros</a:t>
                      </a:r>
                      <a:endParaRPr lang="pt-PT" sz="1400" dirty="0"/>
                    </a:p>
                    <a:p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Coordenar todas as </a:t>
                      </a:r>
                      <a:r>
                        <a:rPr lang="pt-PT" sz="1400" u="none" strike="noStrike" cap="none" dirty="0" err="1">
                          <a:effectLst/>
                          <a:sym typeface="Arial" panose="020B0604020202020204"/>
                        </a:rPr>
                        <a:t>actividades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 da digitalização da QSM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cap="none" dirty="0" err="1">
                          <a:effectLst/>
                          <a:sym typeface="Arial" panose="020B0604020202020204"/>
                        </a:rPr>
                        <a:t>Garantir</a:t>
                      </a:r>
                      <a:r>
                        <a:rPr lang="en-US" sz="1400" u="none" strike="noStrike" cap="none" dirty="0">
                          <a:effectLst/>
                          <a:sym typeface="Arial" panose="020B0604020202020204"/>
                        </a:rPr>
                        <a:t> a </a:t>
                      </a:r>
                      <a:r>
                        <a:rPr lang="en-US" sz="1400" u="none" strike="noStrike" cap="none" dirty="0" err="1">
                          <a:effectLst/>
                          <a:sym typeface="Arial" panose="020B0604020202020204"/>
                        </a:rPr>
                        <a:t>digitalização</a:t>
                      </a:r>
                      <a:r>
                        <a:rPr lang="en-US" sz="1400" u="none" strike="noStrike" cap="none" dirty="0">
                          <a:effectLst/>
                          <a:sym typeface="Arial" panose="020B0604020202020204"/>
                        </a:rPr>
                        <a:t> da QSM e a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sua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integração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no SIIM</a:t>
                      </a:r>
                      <a:endParaRPr lang="pt-PT" sz="1400" u="none" strike="noStrike" cap="none" dirty="0">
                        <a:effectLst/>
                        <a:sym typeface="Arial" panose="020B0604020202020204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dirty="0"/>
                        <a:t>Definir,</a:t>
                      </a:r>
                      <a:r>
                        <a:rPr lang="pt-PT" sz="1400" baseline="0" dirty="0"/>
                        <a:t> </a:t>
                      </a:r>
                      <a:r>
                        <a:rPr lang="pt-PT" sz="1400" dirty="0"/>
                        <a:t>quantificar e orçamentar os aparelhos </a:t>
                      </a:r>
                      <a:r>
                        <a:rPr lang="pt-PT" sz="1400" dirty="0" err="1"/>
                        <a:t>electrónicos</a:t>
                      </a:r>
                      <a:r>
                        <a:rPr lang="pt-PT" sz="1400" dirty="0"/>
                        <a:t> e </a:t>
                      </a:r>
                      <a:r>
                        <a:rPr lang="pt-PT" sz="1400" dirty="0" err="1"/>
                        <a:t>respectivos</a:t>
                      </a:r>
                      <a:r>
                        <a:rPr lang="pt-PT" sz="1400" dirty="0"/>
                        <a:t> acessórios, por nível de utilizador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PT" sz="1400" dirty="0"/>
                        <a:t>Desenvolver e partilhar </a:t>
                      </a:r>
                      <a:r>
                        <a:rPr lang="pt-PT" sz="1400" dirty="0" err="1"/>
                        <a:t>directrizes</a:t>
                      </a:r>
                      <a:r>
                        <a:rPr lang="pt-PT" sz="1400" dirty="0"/>
                        <a:t> de gestão dos aparelhos </a:t>
                      </a:r>
                      <a:r>
                        <a:rPr lang="pt-PT" sz="1400" dirty="0" err="1"/>
                        <a:t>electrónicos</a:t>
                      </a:r>
                      <a:endParaRPr lang="pt-PT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Garantir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formação</a:t>
                      </a:r>
                      <a:r>
                        <a:rPr lang="en-US" sz="1400" dirty="0"/>
                        <a:t> e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supervisão</a:t>
                      </a:r>
                      <a:r>
                        <a:rPr lang="en-US" sz="1400" baseline="0" dirty="0"/>
                        <a:t> da parte digital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Trimestral e </a:t>
                      </a:r>
                      <a:r>
                        <a:rPr lang="en-US" sz="1400" dirty="0" err="1"/>
                        <a:t>extraordinária</a:t>
                      </a:r>
                      <a:r>
                        <a:rPr lang="en-US" sz="1400" dirty="0"/>
                        <a:t> antes e </a:t>
                      </a:r>
                      <a:r>
                        <a:rPr lang="en-US" sz="1400" dirty="0" err="1"/>
                        <a:t>durante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campanha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4401">
                <a:tc>
                  <a:txBody>
                    <a:bodyPr/>
                    <a:lstStyle/>
                    <a:p>
                      <a:r>
                        <a:rPr lang="pt-PT" sz="1400" b="1" dirty="0" err="1">
                          <a:solidFill>
                            <a:schemeClr val="tx1"/>
                          </a:solidFill>
                        </a:rPr>
                        <a:t>Sub</a:t>
                      </a:r>
                      <a:r>
                        <a:rPr lang="pt-PT" sz="1400" b="1" dirty="0">
                          <a:solidFill>
                            <a:schemeClr val="tx1"/>
                          </a:solidFill>
                        </a:rPr>
                        <a:t> grupo de comunicação</a:t>
                      </a:r>
                    </a:p>
                    <a:p>
                      <a:endParaRPr lang="pt-P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Técnicos</a:t>
                      </a:r>
                      <a:r>
                        <a:rPr lang="en-US" sz="1400" dirty="0"/>
                        <a:t> de CMSC</a:t>
                      </a:r>
                      <a:r>
                        <a:rPr lang="en-US" sz="1400" baseline="0" dirty="0"/>
                        <a:t> do PNCM, SPS/DPS e </a:t>
                      </a:r>
                      <a:r>
                        <a:rPr lang="en-US" sz="1400" baseline="0" dirty="0" err="1"/>
                        <a:t>parceiros</a:t>
                      </a:r>
                      <a:r>
                        <a:rPr lang="en-US" sz="1400" baseline="0" dirty="0"/>
                        <a:t> 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Coordenar todas as </a:t>
                      </a:r>
                      <a:r>
                        <a:rPr lang="pt-PT" sz="1400" u="none" strike="noStrike" cap="none" dirty="0" err="1">
                          <a:effectLst/>
                          <a:sym typeface="Arial" panose="020B0604020202020204"/>
                        </a:rPr>
                        <a:t>actividades</a:t>
                      </a: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 da CMSC na QSM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u="none" strike="noStrike" cap="none" dirty="0" err="1">
                          <a:effectLst/>
                          <a:sym typeface="Arial" panose="020B0604020202020204"/>
                        </a:rPr>
                        <a:t>Garantir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a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concepção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do material de CMSC e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mensagens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</a:t>
                      </a:r>
                      <a:r>
                        <a:rPr lang="en-US" sz="1400" u="none" strike="noStrike" cap="none" baseline="0" dirty="0" err="1">
                          <a:effectLst/>
                          <a:sym typeface="Arial" panose="020B0604020202020204"/>
                        </a:rPr>
                        <a:t>chaves</a:t>
                      </a:r>
                      <a:r>
                        <a:rPr lang="en-US" sz="1400" u="none" strike="noStrike" cap="none" baseline="0" dirty="0">
                          <a:effectLst/>
                          <a:sym typeface="Arial" panose="020B0604020202020204"/>
                        </a:rPr>
                        <a:t> para QSM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PT" sz="1400" u="none" strike="noStrike" cap="none" dirty="0">
                          <a:effectLst/>
                          <a:sym typeface="Arial" panose="020B0604020202020204"/>
                        </a:rPr>
                        <a:t>Identificar as intervenientes chaves para advocacia e mobilização social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Antes e </a:t>
                      </a:r>
                      <a:r>
                        <a:rPr lang="en-US" sz="1400" dirty="0" err="1"/>
                        <a:t>durante</a:t>
                      </a:r>
                      <a:r>
                        <a:rPr lang="en-US" sz="1400" dirty="0"/>
                        <a:t> a </a:t>
                      </a:r>
                      <a:r>
                        <a:rPr lang="en-US" sz="1400" dirty="0" err="1"/>
                        <a:t>campanha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8951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Coordenação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Provincial</a:t>
                      </a:r>
                      <a:endParaRPr lang="pt-P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Directores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técnicos</a:t>
                      </a:r>
                      <a:r>
                        <a:rPr lang="en-US" sz="1400" dirty="0"/>
                        <a:t> do</a:t>
                      </a:r>
                      <a:r>
                        <a:rPr lang="en-US" sz="1400" baseline="0" dirty="0"/>
                        <a:t> PNCM da</a:t>
                      </a:r>
                      <a:r>
                        <a:rPr lang="en-US" sz="1400" dirty="0"/>
                        <a:t> SPS/DPS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Coordenar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todas</a:t>
                      </a:r>
                      <a:r>
                        <a:rPr lang="en-US" sz="1400" dirty="0"/>
                        <a:t> as </a:t>
                      </a:r>
                      <a:r>
                        <a:rPr lang="en-US" sz="1400" dirty="0" err="1"/>
                        <a:t>actividade</a:t>
                      </a:r>
                      <a:r>
                        <a:rPr lang="en-US" sz="1400" dirty="0"/>
                        <a:t> de QSM </a:t>
                      </a:r>
                      <a:r>
                        <a:rPr lang="en-US" sz="1400" dirty="0" err="1"/>
                        <a:t>ao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nivel</a:t>
                      </a:r>
                      <a:r>
                        <a:rPr lang="en-US" sz="1400" dirty="0"/>
                        <a:t> provincial (</a:t>
                      </a:r>
                      <a:r>
                        <a:rPr lang="en-US" sz="1400" dirty="0" err="1"/>
                        <a:t>Microplanificacao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 err="1"/>
                        <a:t>engajamento</a:t>
                      </a:r>
                      <a:r>
                        <a:rPr lang="en-US" sz="1400" dirty="0"/>
                        <a:t> provincial, </a:t>
                      </a:r>
                      <a:r>
                        <a:rPr lang="en-US" sz="1400" dirty="0" err="1"/>
                        <a:t>formacao</a:t>
                      </a:r>
                      <a:r>
                        <a:rPr lang="en-US" sz="1400" dirty="0"/>
                        <a:t> dos sup. </a:t>
                      </a:r>
                      <a:r>
                        <a:rPr lang="en-US" sz="1400" dirty="0" err="1"/>
                        <a:t>Distritais</a:t>
                      </a:r>
                      <a:r>
                        <a:rPr lang="en-US" sz="1400" dirty="0"/>
                        <a:t> e </a:t>
                      </a:r>
                      <a:r>
                        <a:rPr lang="en-US" sz="1400" dirty="0" err="1"/>
                        <a:t>supervisao</a:t>
                      </a:r>
                      <a:r>
                        <a:rPr lang="en-US" sz="1400" dirty="0"/>
                        <a:t>)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r>
                        <a:rPr lang="en-US" sz="1400" dirty="0"/>
                        <a:t>Antes</a:t>
                      </a:r>
                      <a:r>
                        <a:rPr lang="en-US" sz="1400" baseline="0" dirty="0"/>
                        <a:t> e </a:t>
                      </a:r>
                      <a:r>
                        <a:rPr lang="en-US" sz="1400" baseline="0" dirty="0" err="1"/>
                        <a:t>durante</a:t>
                      </a:r>
                      <a:r>
                        <a:rPr lang="en-US" sz="1400" baseline="0" dirty="0"/>
                        <a:t> a </a:t>
                      </a:r>
                      <a:r>
                        <a:rPr lang="en-US" sz="1400" baseline="0" dirty="0" err="1"/>
                        <a:t>campanha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503">
                <a:tc>
                  <a:txBody>
                    <a:bodyPr/>
                    <a:lstStyle/>
                    <a:p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Coordenação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1" dirty="0" err="1">
                          <a:solidFill>
                            <a:schemeClr val="tx1"/>
                          </a:solidFill>
                        </a:rPr>
                        <a:t>distrital</a:t>
                      </a:r>
                      <a:endParaRPr lang="pt-PT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Director, MCD,</a:t>
                      </a:r>
                      <a:r>
                        <a:rPr lang="en-US" sz="1400" baseline="0" dirty="0"/>
                        <a:t> PF Malaria, NED, SESP </a:t>
                      </a:r>
                      <a:r>
                        <a:rPr lang="en-US" sz="1400" baseline="0" dirty="0" err="1"/>
                        <a:t>ao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nivel</a:t>
                      </a:r>
                      <a:r>
                        <a:rPr lang="en-US" sz="1400" baseline="0" dirty="0"/>
                        <a:t> do </a:t>
                      </a:r>
                      <a:r>
                        <a:rPr lang="en-US" sz="1400" baseline="0" dirty="0" err="1"/>
                        <a:t>distrito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err="1"/>
                        <a:t>Coordernar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todas</a:t>
                      </a:r>
                      <a:r>
                        <a:rPr lang="en-US" sz="1400" baseline="0" dirty="0"/>
                        <a:t> as </a:t>
                      </a:r>
                      <a:r>
                        <a:rPr lang="en-US" sz="1400" baseline="0" dirty="0" err="1"/>
                        <a:t>actividades</a:t>
                      </a:r>
                      <a:r>
                        <a:rPr lang="en-US" sz="1400" baseline="0" dirty="0"/>
                        <a:t> de QSM </a:t>
                      </a:r>
                      <a:r>
                        <a:rPr lang="en-US" sz="1400" baseline="0" dirty="0" err="1"/>
                        <a:t>ao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nivel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distrital</a:t>
                      </a:r>
                      <a:r>
                        <a:rPr lang="en-US" sz="1400" baseline="0" dirty="0"/>
                        <a:t> (</a:t>
                      </a:r>
                      <a:r>
                        <a:rPr lang="en-US" sz="1400" baseline="0" dirty="0" err="1"/>
                        <a:t>microplanificacao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baseline="0" dirty="0" err="1"/>
                        <a:t>engajamento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distrital</a:t>
                      </a:r>
                      <a:r>
                        <a:rPr lang="en-US" sz="1400" baseline="0" dirty="0"/>
                        <a:t>, </a:t>
                      </a:r>
                      <a:r>
                        <a:rPr lang="en-US" sz="1400" baseline="0" dirty="0" err="1"/>
                        <a:t>formacao</a:t>
                      </a:r>
                      <a:r>
                        <a:rPr lang="en-US" sz="1400" baseline="0" dirty="0"/>
                        <a:t> dos </a:t>
                      </a:r>
                      <a:r>
                        <a:rPr lang="en-US" sz="1400" baseline="0" dirty="0" err="1"/>
                        <a:t>implementadores</a:t>
                      </a:r>
                      <a:r>
                        <a:rPr lang="en-US" sz="1400" baseline="0" dirty="0"/>
                        <a:t> e </a:t>
                      </a:r>
                      <a:r>
                        <a:rPr lang="en-US" sz="1400" baseline="0" dirty="0" err="1"/>
                        <a:t>supervisao</a:t>
                      </a:r>
                      <a:r>
                        <a:rPr lang="en-US" sz="1400" baseline="0" dirty="0"/>
                        <a:t>)</a:t>
                      </a:r>
                      <a:endParaRPr lang="pt-P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Antes</a:t>
                      </a:r>
                      <a:r>
                        <a:rPr lang="en-US" sz="1400" baseline="0" dirty="0"/>
                        <a:t> e </a:t>
                      </a:r>
                      <a:r>
                        <a:rPr lang="en-US" sz="1400" baseline="0" dirty="0" err="1"/>
                        <a:t>durante</a:t>
                      </a:r>
                      <a:r>
                        <a:rPr lang="en-US" sz="1400" baseline="0" dirty="0"/>
                        <a:t> a </a:t>
                      </a:r>
                      <a:r>
                        <a:rPr lang="en-US" sz="1400" baseline="0" dirty="0" err="1"/>
                        <a:t>campanha</a:t>
                      </a:r>
                      <a:endParaRPr lang="pt-P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89181" y="-5669"/>
            <a:ext cx="109595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600" b="1" dirty="0">
                <a:solidFill>
                  <a:srgbClr val="ED7D3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Papeis e responsabilidades dos intervenientes – QSM </a:t>
            </a:r>
            <a:endParaRPr lang="pt-PT" sz="3600" b="1" dirty="0">
              <a:solidFill>
                <a:srgbClr val="ED7D3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"/>
          <p:cNvSpPr txBox="1">
            <a:spLocks noGrp="1"/>
          </p:cNvSpPr>
          <p:nvPr>
            <p:ph type="body" idx="1"/>
          </p:nvPr>
        </p:nvSpPr>
        <p:spPr>
          <a:xfrm>
            <a:off x="626724" y="596254"/>
            <a:ext cx="11248181" cy="6261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Engajamento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Liderança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Apropriação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da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Campanha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pelos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Autoridades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Governativas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 Provincial e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Distrital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 sz="2400" dirty="0">
              <a:latin typeface="+mn-lt"/>
            </a:endParaRP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apoio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engajamento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todos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os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sectores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forças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vivas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do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Pais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  <a:endParaRPr sz="2400" b="1" dirty="0"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Apoio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na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para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disponibilização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Armazéns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gratuitos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Apoio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na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dos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agentes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económicos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para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providenciar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a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documentação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necessária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para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efeitos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concursos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dos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transportes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para a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participação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das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comunidades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na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campanha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registadores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/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mobilizadores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distribuidores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assistentes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)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líderes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comunitários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que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possam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apoiar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na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disponibilização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Armazém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Satelites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pt-PT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indicação de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postos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fixos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;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2400" dirty="0"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Mobilização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pós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distribuição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/</a:t>
            </a:r>
            <a:r>
              <a:rPr lang="en-US" sz="2400" b="1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administração</a:t>
            </a:r>
            <a:r>
              <a:rPr lang="en-US" sz="2400" b="1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do SPAQ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: para o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uso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correcto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consistente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das redes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todas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as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noites</a:t>
            </a:r>
            <a:r>
              <a:rPr lang="en-US" sz="2400" dirty="0">
                <a:ea typeface="Arial" panose="020B0604020202020204"/>
                <a:cs typeface="Arial" panose="020B0604020202020204"/>
                <a:sym typeface="Arial" panose="020B0604020202020204"/>
              </a:rPr>
              <a:t> e </a:t>
            </a:r>
            <a:r>
              <a:rPr lang="en-US" sz="2400" dirty="0" err="1">
                <a:ea typeface="Arial" panose="020B0604020202020204"/>
                <a:cs typeface="Arial" panose="020B0604020202020204"/>
                <a:sym typeface="Arial" panose="020B0604020202020204"/>
              </a:rPr>
              <a:t>garantir</a:t>
            </a:r>
            <a:r>
              <a:rPr lang="en-US" sz="2400" dirty="0">
                <a:ea typeface="Arial" panose="020B0604020202020204"/>
                <a:cs typeface="Arial" panose="020B0604020202020204"/>
                <a:sym typeface="Arial" panose="020B0604020202020204"/>
              </a:rPr>
              <a:t> a </a:t>
            </a:r>
            <a:r>
              <a:rPr lang="en-US" sz="2400" dirty="0" err="1">
                <a:ea typeface="Arial" panose="020B0604020202020204"/>
                <a:cs typeface="Arial" panose="020B0604020202020204"/>
                <a:sym typeface="Arial" panose="020B0604020202020204"/>
              </a:rPr>
              <a:t>toma</a:t>
            </a:r>
            <a:r>
              <a:rPr lang="en-US" sz="2400" dirty="0">
                <a:ea typeface="Arial" panose="020B0604020202020204"/>
                <a:cs typeface="Arial" panose="020B0604020202020204"/>
                <a:sym typeface="Arial" panose="020B0604020202020204"/>
              </a:rPr>
              <a:t> do SPAQ </a:t>
            </a:r>
            <a:r>
              <a:rPr lang="en-US" sz="2400" dirty="0" err="1">
                <a:ea typeface="Arial" panose="020B0604020202020204"/>
                <a:cs typeface="Arial" panose="020B0604020202020204"/>
                <a:sym typeface="Arial" panose="020B0604020202020204"/>
              </a:rPr>
              <a:t>nos</a:t>
            </a:r>
            <a:r>
              <a:rPr lang="en-US" sz="2400" dirty="0">
                <a:ea typeface="Arial" panose="020B0604020202020204"/>
                <a:cs typeface="Arial" panose="020B0604020202020204"/>
                <a:sym typeface="Arial" panose="020B0604020202020204"/>
              </a:rPr>
              <a:t> 2 </a:t>
            </a:r>
            <a:r>
              <a:rPr lang="en-US" sz="2400" dirty="0" err="1">
                <a:ea typeface="Arial" panose="020B0604020202020204"/>
                <a:cs typeface="Arial" panose="020B0604020202020204"/>
                <a:sym typeface="Arial" panose="020B0604020202020204"/>
              </a:rPr>
              <a:t>dias</a:t>
            </a:r>
            <a:endParaRPr sz="2400" dirty="0">
              <a:latin typeface="+mn-lt"/>
            </a:endParaRPr>
          </a:p>
          <a:p>
            <a:pPr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Garantir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pt-PT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 logística reversa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, </a:t>
            </a:r>
            <a:r>
              <a:rPr lang="pt-PT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gestão de resíduos sólidos e pagamentos 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todos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os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400" dirty="0" err="1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actores</a:t>
            </a:r>
            <a:r>
              <a:rPr lang="en-US" sz="2400" dirty="0"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sz="2400" dirty="0">
              <a:latin typeface="+mn-lt"/>
            </a:endParaRPr>
          </a:p>
          <a:p>
            <a:pPr marL="4953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Wingdings" panose="05000000000000000000" pitchFamily="2" charset="2"/>
              <a:buChar char="§"/>
            </a:pPr>
            <a:endParaRPr sz="2400" dirty="0"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42304" y="-8882"/>
            <a:ext cx="11349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Desafios</a:t>
            </a:r>
            <a:r>
              <a:rPr lang="en-US" sz="3600" b="1" dirty="0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e </a:t>
            </a:r>
            <a:r>
              <a:rPr lang="en-US" sz="3600" b="1" dirty="0" err="1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determinantes</a:t>
            </a:r>
            <a:r>
              <a:rPr lang="en-US" sz="3600" b="1" dirty="0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para o </a:t>
            </a:r>
            <a:r>
              <a:rPr lang="en-US" sz="3600" b="1" dirty="0" err="1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sucesso</a:t>
            </a:r>
            <a:r>
              <a:rPr lang="en-US" sz="3600" b="1" dirty="0">
                <a:solidFill>
                  <a:srgbClr val="ED7D31"/>
                </a:solidFill>
                <a:ea typeface="Arial Black" panose="020B0A04020102020204"/>
                <a:cs typeface="Arial Black" panose="020B0A04020102020204"/>
                <a:sym typeface="Arial Black" panose="020B0A04020102020204"/>
              </a:rPr>
              <a:t> da CCU e QSM</a:t>
            </a:r>
            <a:endParaRPr lang="pt-PT" sz="3600" dirty="0">
              <a:solidFill>
                <a:srgbClr val="ED7D3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20394"/>
            <a:ext cx="12176759" cy="673760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2"/>
          <p:cNvSpPr txBox="1"/>
          <p:nvPr/>
        </p:nvSpPr>
        <p:spPr>
          <a:xfrm>
            <a:off x="407923" y="6497828"/>
            <a:ext cx="718820" cy="4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17/07/20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24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12"/>
          <p:cNvSpPr txBox="1"/>
          <p:nvPr/>
        </p:nvSpPr>
        <p:spPr>
          <a:xfrm>
            <a:off x="11913869" y="6501180"/>
            <a:ext cx="125095" cy="4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9" name="Google Shape;409;p12"/>
          <p:cNvSpPr txBox="1"/>
          <p:nvPr/>
        </p:nvSpPr>
        <p:spPr>
          <a:xfrm>
            <a:off x="3200526" y="6548119"/>
            <a:ext cx="6015990" cy="162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 b="1" i="1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Promover o acesso aos serviços de saúde, equidade de género e direitos humanos para acabar com a malária</a:t>
            </a:r>
            <a:endParaRPr sz="9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0" name="Google Shape;410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120394"/>
            <a:ext cx="12176759" cy="6720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BFCB11A6-F5C7-2975-001D-44EF451C6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" y="3588325"/>
            <a:ext cx="5827419" cy="33622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9308" y="187630"/>
            <a:ext cx="7426960" cy="7643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Objectivos</a:t>
            </a:r>
            <a:r>
              <a:rPr lang="en-US" sz="4000" b="1" kern="1200" dirty="0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 da </a:t>
            </a:r>
            <a:r>
              <a:rPr lang="en-US" sz="4000" b="1" kern="1200" dirty="0" err="1">
                <a:solidFill>
                  <a:schemeClr val="accent2"/>
                </a:solidFill>
                <a:latin typeface="+mn-lt"/>
                <a:ea typeface="+mj-ea"/>
                <a:cs typeface="+mj-cs"/>
              </a:rPr>
              <a:t>apresentação</a:t>
            </a:r>
            <a:endParaRPr lang="en-US" sz="4000" b="1" kern="1200" dirty="0">
              <a:solidFill>
                <a:schemeClr val="accent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Marcador de Posição de Conteúdo 2"/>
          <p:cNvSpPr txBox="1"/>
          <p:nvPr/>
        </p:nvSpPr>
        <p:spPr>
          <a:xfrm>
            <a:off x="838199" y="1130060"/>
            <a:ext cx="7116097" cy="5046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>
                <a:latin typeface="+mn-lt"/>
                <a:cs typeface="+mn-cs"/>
              </a:rPr>
              <a:t>Partilhar</a:t>
            </a:r>
            <a:r>
              <a:rPr lang="en-US" dirty="0">
                <a:latin typeface="+mn-lt"/>
                <a:cs typeface="+mn-cs"/>
              </a:rPr>
              <a:t> as </a:t>
            </a:r>
            <a:r>
              <a:rPr lang="en-US" dirty="0" err="1">
                <a:latin typeface="+mn-lt"/>
                <a:cs typeface="+mn-cs"/>
              </a:rPr>
              <a:t>estratégias</a:t>
            </a:r>
            <a:r>
              <a:rPr lang="en-US" dirty="0">
                <a:latin typeface="+mn-lt"/>
                <a:cs typeface="+mn-cs"/>
              </a:rPr>
              <a:t>  de </a:t>
            </a:r>
            <a:r>
              <a:rPr lang="en-US" dirty="0" err="1">
                <a:latin typeface="+mn-lt"/>
                <a:cs typeface="+mn-cs"/>
              </a:rPr>
              <a:t>campanha</a:t>
            </a:r>
            <a:r>
              <a:rPr lang="en-US" dirty="0">
                <a:latin typeface="+mn-lt"/>
                <a:cs typeface="+mn-cs"/>
              </a:rPr>
              <a:t> de </a:t>
            </a:r>
            <a:r>
              <a:rPr lang="en-US" dirty="0" err="1">
                <a:latin typeface="+mn-lt"/>
                <a:cs typeface="+mn-cs"/>
              </a:rPr>
              <a:t>Cobertura</a:t>
            </a:r>
            <a:r>
              <a:rPr lang="en-US" dirty="0">
                <a:latin typeface="+mn-lt"/>
                <a:cs typeface="+mn-cs"/>
              </a:rPr>
              <a:t> universal de redes </a:t>
            </a:r>
            <a:r>
              <a:rPr lang="en-US" dirty="0" err="1">
                <a:latin typeface="+mn-lt"/>
                <a:cs typeface="+mn-cs"/>
              </a:rPr>
              <a:t>mosquiteiras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(CCU)</a:t>
            </a:r>
            <a:r>
              <a:rPr lang="en-US" b="1" spc="15" dirty="0">
                <a:latin typeface="+mn-lt"/>
                <a:cs typeface="+mn-cs"/>
              </a:rPr>
              <a:t>, </a:t>
            </a:r>
            <a:r>
              <a:rPr lang="en-US" dirty="0">
                <a:latin typeface="+mn-lt"/>
                <a:cs typeface="+mn-cs"/>
              </a:rPr>
              <a:t>e de </a:t>
            </a:r>
            <a:r>
              <a:rPr lang="en-US" dirty="0" err="1">
                <a:latin typeface="+mn-lt"/>
                <a:cs typeface="+mn-cs"/>
              </a:rPr>
              <a:t>campanha</a:t>
            </a:r>
            <a:r>
              <a:rPr lang="en-US" dirty="0">
                <a:latin typeface="+mn-lt"/>
                <a:cs typeface="+mn-cs"/>
              </a:rPr>
              <a:t> de </a:t>
            </a:r>
            <a:r>
              <a:rPr lang="en-US" dirty="0" err="1">
                <a:latin typeface="+mn-lt"/>
                <a:cs typeface="+mn-cs"/>
              </a:rPr>
              <a:t>Quimioprevenção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dirty="0" err="1">
                <a:latin typeface="+mn-lt"/>
                <a:cs typeface="+mn-cs"/>
              </a:rPr>
              <a:t>Sazonal</a:t>
            </a:r>
            <a:r>
              <a:rPr lang="en-US" dirty="0">
                <a:latin typeface="+mn-lt"/>
                <a:cs typeface="+mn-cs"/>
              </a:rPr>
              <a:t> da </a:t>
            </a:r>
            <a:r>
              <a:rPr lang="en-US" dirty="0" err="1">
                <a:latin typeface="+mn-lt"/>
                <a:cs typeface="+mn-cs"/>
              </a:rPr>
              <a:t>Malária</a:t>
            </a:r>
            <a:r>
              <a:rPr lang="en-US" dirty="0">
                <a:latin typeface="+mn-lt"/>
                <a:cs typeface="+mn-cs"/>
              </a:rPr>
              <a:t> </a:t>
            </a:r>
            <a:r>
              <a:rPr lang="en-US" b="1" dirty="0">
                <a:latin typeface="+mn-lt"/>
                <a:cs typeface="+mn-cs"/>
              </a:rPr>
              <a:t>(QSM), </a:t>
            </a:r>
            <a:r>
              <a:rPr lang="en-US" spc="15" dirty="0" err="1">
                <a:latin typeface="+mn-lt"/>
                <a:cs typeface="+mn-cs"/>
              </a:rPr>
              <a:t>suas</a:t>
            </a:r>
            <a:r>
              <a:rPr lang="en-US" spc="15" dirty="0">
                <a:latin typeface="+mn-lt"/>
                <a:cs typeface="+mn-cs"/>
              </a:rPr>
              <a:t> </a:t>
            </a:r>
            <a:r>
              <a:rPr lang="en-US" spc="15" dirty="0" err="1">
                <a:latin typeface="+mn-lt"/>
                <a:cs typeface="+mn-cs"/>
              </a:rPr>
              <a:t>fases</a:t>
            </a:r>
            <a:r>
              <a:rPr lang="en-US" spc="15" dirty="0">
                <a:latin typeface="+mn-lt"/>
                <a:cs typeface="+mn-cs"/>
              </a:rPr>
              <a:t> </a:t>
            </a:r>
            <a:r>
              <a:rPr lang="en-US" spc="15" dirty="0" err="1">
                <a:latin typeface="+mn-lt"/>
                <a:cs typeface="+mn-cs"/>
              </a:rPr>
              <a:t>ou</a:t>
            </a:r>
            <a:r>
              <a:rPr lang="en-US" spc="15" dirty="0">
                <a:latin typeface="+mn-lt"/>
                <a:cs typeface="+mn-cs"/>
              </a:rPr>
              <a:t> </a:t>
            </a:r>
            <a:r>
              <a:rPr lang="en-US" spc="15" dirty="0" err="1">
                <a:latin typeface="+mn-lt"/>
                <a:cs typeface="+mn-cs"/>
              </a:rPr>
              <a:t>componentes</a:t>
            </a:r>
            <a:r>
              <a:rPr lang="en-US" spc="15" dirty="0">
                <a:latin typeface="+mn-lt"/>
                <a:cs typeface="+mn-cs"/>
              </a:rPr>
              <a:t>, </a:t>
            </a:r>
            <a:r>
              <a:rPr lang="en-US" spc="15" dirty="0" err="1">
                <a:latin typeface="+mn-lt"/>
                <a:cs typeface="+mn-cs"/>
              </a:rPr>
              <a:t>coordenação</a:t>
            </a:r>
            <a:r>
              <a:rPr lang="en-US" spc="15" dirty="0">
                <a:latin typeface="+mn-lt"/>
                <a:cs typeface="+mn-cs"/>
              </a:rPr>
              <a:t> e </a:t>
            </a:r>
            <a:r>
              <a:rPr lang="en-US" spc="15" dirty="0" err="1">
                <a:latin typeface="+mn-lt"/>
                <a:cs typeface="+mn-cs"/>
              </a:rPr>
              <a:t>desafios</a:t>
            </a:r>
            <a:r>
              <a:rPr lang="en-US" spc="15" dirty="0">
                <a:latin typeface="+mn-lt"/>
                <a:cs typeface="+mn-cs"/>
              </a:rPr>
              <a:t>.</a:t>
            </a:r>
            <a:endParaRPr lang="en-US" dirty="0">
              <a:latin typeface="+mn-lt"/>
              <a:cs typeface="+mn-cs"/>
            </a:endParaRPr>
          </a:p>
          <a:p>
            <a:pPr>
              <a:lnSpc>
                <a:spcPct val="15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803" b="2"/>
          <a:stretch>
            <a:fillRect/>
          </a:stretch>
        </p:blipFill>
        <p:spPr>
          <a:xfrm>
            <a:off x="8778240" y="0"/>
            <a:ext cx="3413760" cy="3176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0" y="3176960"/>
            <a:ext cx="3516430" cy="37738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0752" y="195217"/>
            <a:ext cx="10704508" cy="1056397"/>
          </a:xfrm>
        </p:spPr>
        <p:txBody>
          <a:bodyPr anchor="b">
            <a:normAutofit fontScale="90000"/>
          </a:bodyPr>
          <a:lstStyle/>
          <a:p>
            <a:r>
              <a:rPr lang="en-US" sz="4400" dirty="0" err="1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Introdução</a:t>
            </a:r>
            <a:r>
              <a:rPr lang="en-US" sz="4400" dirty="0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1/2</a:t>
            </a:r>
            <a:br>
              <a:rPr lang="en-US" sz="4400" dirty="0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4400" dirty="0">
              <a:solidFill>
                <a:srgbClr val="ED7D3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38480" y="695325"/>
            <a:ext cx="7191956" cy="6162675"/>
          </a:xfrm>
        </p:spPr>
        <p:txBody>
          <a:bodyPr anchor="t">
            <a:no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000" dirty="0"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PT" altLang="en-US" sz="2000" dirty="0"/>
              <a:t> malária</a:t>
            </a:r>
            <a:r>
              <a:rPr lang="pt-PT" sz="2000" dirty="0">
                <a:ea typeface="Calibri" panose="020F0502020204030204" pitchFamily="34" charset="0"/>
                <a:cs typeface="Calibri" panose="020F0502020204030204" pitchFamily="34" charset="0"/>
              </a:rPr>
              <a:t> (paludismo)  continua sendo um dos grandes problemas de saúde publica no mundo, principalmente onde ela  é endémica. Uma das principais estratégia da doença é a distribuição de redes mosquiteiras em massa e </a:t>
            </a:r>
            <a:r>
              <a:rPr lang="en-US" sz="2000" dirty="0" err="1"/>
              <a:t>Quimioprevenção</a:t>
            </a:r>
            <a:r>
              <a:rPr lang="en-US" sz="2000" dirty="0"/>
              <a:t> </a:t>
            </a:r>
            <a:r>
              <a:rPr lang="en-US" sz="2000" dirty="0" err="1"/>
              <a:t>Sazonal</a:t>
            </a:r>
            <a:r>
              <a:rPr lang="en-US" sz="2000" dirty="0"/>
              <a:t> da </a:t>
            </a:r>
            <a:r>
              <a:rPr lang="en-US" sz="2000" dirty="0" err="1"/>
              <a:t>Malária</a:t>
            </a:r>
            <a:r>
              <a:rPr lang="en-US" sz="2000" dirty="0"/>
              <a:t> (QSM)</a:t>
            </a:r>
            <a:r>
              <a:rPr lang="pt-PT" sz="2000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altLang="en-US" sz="2000" dirty="0"/>
              <a:t>Segundo a OMS, o uso de  redes mosquiteiras tratadas com </a:t>
            </a:r>
            <a:r>
              <a:rPr lang="pt-PT" altLang="en-US" sz="2000" dirty="0" err="1"/>
              <a:t>insecticidas</a:t>
            </a:r>
            <a:r>
              <a:rPr lang="pt-PT" altLang="en-US" sz="2000" dirty="0"/>
              <a:t> (</a:t>
            </a:r>
            <a:r>
              <a:rPr lang="pt-PT" altLang="en-US" sz="2000" dirty="0" err="1"/>
              <a:t>RTIs</a:t>
            </a:r>
            <a:r>
              <a:rPr lang="pt-PT" altLang="en-US" sz="2000" dirty="0"/>
              <a:t>),  constituem uma </a:t>
            </a:r>
            <a:r>
              <a:rPr lang="pt-PT" altLang="en-US" sz="2000" b="1" i="1" dirty="0"/>
              <a:t>intervenção chave </a:t>
            </a:r>
            <a:r>
              <a:rPr lang="pt-PT" altLang="en-US" sz="2000" dirty="0"/>
              <a:t>para a prevenção da malária:</a:t>
            </a: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t-PT" altLang="en-US" sz="2000" dirty="0"/>
              <a:t>A estratégia recomenda a cobertura universal para a redução da doença, SENDO:</a:t>
            </a:r>
          </a:p>
          <a:p>
            <a:pPr lvl="3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PT" altLang="en-US" sz="2000" i="1" dirty="0"/>
              <a:t>Pelo menos 80% das famílias  acesso as redes: </a:t>
            </a:r>
            <a:r>
              <a:rPr lang="pt-PT" altLang="en-US" sz="2000" b="1" i="1" dirty="0"/>
              <a:t>uma (1) RTI para cada duas (2) pessoas;</a:t>
            </a:r>
          </a:p>
          <a:p>
            <a:pPr lvl="3" eaLnBrk="1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pt-PT" altLang="en-US" sz="2000" i="1" dirty="0"/>
              <a:t>Pelo menos 80% em USO da redes</a:t>
            </a:r>
            <a:r>
              <a:rPr lang="pt-PT" altLang="en-US" sz="2000" dirty="0"/>
              <a:t>.</a:t>
            </a:r>
            <a:endParaRPr lang="en-US" altLang="en-US" sz="2000" dirty="0"/>
          </a:p>
          <a:p>
            <a:pPr marL="927100" lvl="1" indent="-342900" algn="just">
              <a:lnSpc>
                <a:spcPct val="150000"/>
              </a:lnSpc>
              <a:buSzPts val="2000"/>
            </a:pPr>
            <a:endParaRPr lang="pt-PT" sz="2000" dirty="0"/>
          </a:p>
          <a:p>
            <a:pPr marL="469900" indent="-342900" algn="just">
              <a:lnSpc>
                <a:spcPct val="150000"/>
              </a:lnSpc>
              <a:buSzPts val="2000"/>
            </a:pPr>
            <a:endParaRPr lang="pt-PT" sz="2000" dirty="0"/>
          </a:p>
          <a:p>
            <a:pPr marL="469900" indent="-342900" algn="just">
              <a:lnSpc>
                <a:spcPct val="150000"/>
              </a:lnSpc>
              <a:buSzPts val="2000"/>
            </a:pPr>
            <a:endParaRPr lang="pt-PT" sz="2000" dirty="0"/>
          </a:p>
          <a:p>
            <a:pPr marL="1841500" lvl="3" indent="-342900" algn="just">
              <a:lnSpc>
                <a:spcPct val="150000"/>
              </a:lnSpc>
              <a:buSzPts val="2000"/>
              <a:buFont typeface="Courier New" panose="02070309020205020404" pitchFamily="49" charset="0"/>
              <a:buChar char="o"/>
            </a:pPr>
            <a:endParaRPr lang="pt-PT" sz="2000" dirty="0"/>
          </a:p>
          <a:p>
            <a:pPr marL="927100" lvl="1" indent="-342900" algn="just">
              <a:lnSpc>
                <a:spcPct val="150000"/>
              </a:lnSpc>
              <a:buSzPts val="2000"/>
            </a:pPr>
            <a:endParaRPr lang="pt-BR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7" r="22227"/>
          <a:stretch>
            <a:fillRect/>
          </a:stretch>
        </p:blipFill>
        <p:spPr bwMode="auto">
          <a:xfrm>
            <a:off x="7810509" y="723415"/>
            <a:ext cx="4343381" cy="45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00000000-1234-1234-1234-123412341234}" type="slidenum">
              <a:rPr lang="en-US" sz="1400" smtClean="0"/>
              <a:t>4</a:t>
            </a:fld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771705"/>
            <a:ext cx="8737600" cy="569765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100" b="1" dirty="0" err="1">
                <a:solidFill>
                  <a:schemeClr val="tx1"/>
                </a:solidFill>
              </a:rPr>
              <a:t>Quimioprevenção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b="1" dirty="0" err="1">
                <a:solidFill>
                  <a:schemeClr val="tx1"/>
                </a:solidFill>
              </a:rPr>
              <a:t>Sazonal</a:t>
            </a:r>
            <a:r>
              <a:rPr lang="en-US" sz="2100" b="1" dirty="0">
                <a:solidFill>
                  <a:schemeClr val="tx1"/>
                </a:solidFill>
              </a:rPr>
              <a:t> da </a:t>
            </a:r>
            <a:r>
              <a:rPr lang="en-US" sz="2100" b="1" dirty="0" err="1">
                <a:solidFill>
                  <a:schemeClr val="tx1"/>
                </a:solidFill>
              </a:rPr>
              <a:t>Malária</a:t>
            </a:r>
            <a:r>
              <a:rPr lang="en-US" sz="2100" b="1" dirty="0">
                <a:solidFill>
                  <a:schemeClr val="tx1"/>
                </a:solidFill>
              </a:rPr>
              <a:t> (QSM) </a:t>
            </a:r>
            <a:r>
              <a:rPr lang="en-US" sz="2100" dirty="0"/>
              <a:t>– </a:t>
            </a:r>
            <a:r>
              <a:rPr lang="en-US" sz="2100" dirty="0">
                <a:cs typeface="Times New Roman" panose="02020603050405020304" pitchFamily="18" charset="0"/>
              </a:rPr>
              <a:t>A</a:t>
            </a:r>
            <a:r>
              <a:rPr lang="pt-PT" sz="2100" dirty="0" err="1"/>
              <a:t>dministração</a:t>
            </a:r>
            <a:r>
              <a:rPr lang="pt-PT" sz="2100" dirty="0"/>
              <a:t> intermitente de ciclos completos de tratamento de um medicamento </a:t>
            </a:r>
            <a:r>
              <a:rPr lang="pt-PT" sz="2100" dirty="0" err="1"/>
              <a:t>antimalárico</a:t>
            </a:r>
            <a:r>
              <a:rPr lang="pt-PT" sz="2100" dirty="0"/>
              <a:t> </a:t>
            </a:r>
            <a:r>
              <a:rPr lang="pt-PT" sz="21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a populações em risco </a:t>
            </a:r>
            <a:r>
              <a:rPr lang="pt-PT" sz="2100" dirty="0">
                <a:solidFill>
                  <a:schemeClr val="accent1">
                    <a:lumMod val="75000"/>
                  </a:schemeClr>
                </a:solidFill>
              </a:rPr>
              <a:t>durante o período de pico da transmissão da malária para prevenir a doença</a:t>
            </a:r>
            <a:r>
              <a:rPr lang="pt-PT" sz="2100" dirty="0"/>
              <a:t>;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100" dirty="0"/>
              <a:t>A OMS recomenda a QSM para zonas de elevada transmissão sazonal da malária por </a:t>
            </a:r>
            <a:r>
              <a:rPr lang="pt-PT" sz="2100" i="1" dirty="0"/>
              <a:t>P. </a:t>
            </a:r>
            <a:r>
              <a:rPr lang="pt-PT" sz="2100" i="1" dirty="0" err="1"/>
              <a:t>falciparum</a:t>
            </a:r>
            <a:r>
              <a:rPr lang="pt-PT" sz="2100" i="1" dirty="0"/>
              <a:t> </a:t>
            </a:r>
            <a:r>
              <a:rPr lang="pt-PT" sz="2100" dirty="0"/>
              <a:t>(&gt;60%) casos clínicos da malária ou precipitação anual a ocorre em 4 meses consecutivos sendo a cobertura:</a:t>
            </a:r>
          </a:p>
          <a:p>
            <a:pPr marL="1841500" lvl="3" indent="-342900" algn="just">
              <a:lnSpc>
                <a:spcPct val="150000"/>
              </a:lnSpc>
              <a:buSzPts val="2000"/>
              <a:buFont typeface="Courier New" panose="02070309020205020404" pitchFamily="49" charset="0"/>
              <a:buChar char="o"/>
            </a:pPr>
            <a:r>
              <a:rPr lang="en-US" sz="2100" i="1" dirty="0" err="1">
                <a:solidFill>
                  <a:srgbClr val="000000"/>
                </a:solidFill>
              </a:rPr>
              <a:t>Pelo</a:t>
            </a:r>
            <a:r>
              <a:rPr lang="en-US" sz="2100" i="1" dirty="0">
                <a:solidFill>
                  <a:srgbClr val="000000"/>
                </a:solidFill>
              </a:rPr>
              <a:t> </a:t>
            </a:r>
            <a:r>
              <a:rPr lang="en-US" sz="2100" i="1" dirty="0" err="1">
                <a:solidFill>
                  <a:srgbClr val="000000"/>
                </a:solidFill>
              </a:rPr>
              <a:t>menos</a:t>
            </a:r>
            <a:r>
              <a:rPr lang="en-US" sz="2100" i="1" dirty="0">
                <a:solidFill>
                  <a:srgbClr val="000000"/>
                </a:solidFill>
              </a:rPr>
              <a:t> 85% do </a:t>
            </a:r>
            <a:r>
              <a:rPr lang="en-US" sz="2100" i="1" dirty="0" err="1">
                <a:solidFill>
                  <a:srgbClr val="000000"/>
                </a:solidFill>
              </a:rPr>
              <a:t>grupo</a:t>
            </a:r>
            <a:r>
              <a:rPr lang="en-US" sz="2100" i="1" dirty="0">
                <a:solidFill>
                  <a:srgbClr val="000000"/>
                </a:solidFill>
              </a:rPr>
              <a:t> </a:t>
            </a:r>
            <a:r>
              <a:rPr lang="en-US" sz="2100" i="1" dirty="0" err="1">
                <a:solidFill>
                  <a:srgbClr val="000000"/>
                </a:solidFill>
              </a:rPr>
              <a:t>alvo</a:t>
            </a:r>
            <a:r>
              <a:rPr lang="en-US" sz="2100" i="1" dirty="0">
                <a:solidFill>
                  <a:srgbClr val="000000"/>
                </a:solidFill>
              </a:rPr>
              <a:t>  </a:t>
            </a:r>
            <a:r>
              <a:rPr lang="en-US" sz="2100" i="1" dirty="0" err="1">
                <a:solidFill>
                  <a:srgbClr val="000000"/>
                </a:solidFill>
              </a:rPr>
              <a:t>beneficie</a:t>
            </a:r>
            <a:r>
              <a:rPr lang="en-US" sz="2100" i="1" dirty="0">
                <a:solidFill>
                  <a:srgbClr val="000000"/>
                </a:solidFill>
              </a:rPr>
              <a:t> de SPAQ </a:t>
            </a:r>
            <a:r>
              <a:rPr lang="en-US" sz="2100" i="1" dirty="0" err="1">
                <a:solidFill>
                  <a:srgbClr val="000000"/>
                </a:solidFill>
              </a:rPr>
              <a:t>por</a:t>
            </a:r>
            <a:r>
              <a:rPr lang="en-US" sz="2100" i="1" dirty="0">
                <a:solidFill>
                  <a:srgbClr val="000000"/>
                </a:solidFill>
              </a:rPr>
              <a:t> </a:t>
            </a:r>
            <a:r>
              <a:rPr lang="en-US" sz="2100" i="1" dirty="0" err="1">
                <a:solidFill>
                  <a:srgbClr val="000000"/>
                </a:solidFill>
              </a:rPr>
              <a:t>ciclo</a:t>
            </a:r>
            <a:endParaRPr lang="pt-PT" sz="2100" i="1" dirty="0">
              <a:solidFill>
                <a:srgbClr val="000000"/>
              </a:solidFill>
            </a:endParaRPr>
          </a:p>
          <a:p>
            <a:pPr algn="just"/>
            <a:endParaRPr lang="pt-PT" sz="2100" dirty="0"/>
          </a:p>
          <a:p>
            <a:pPr marL="342900" lvl="1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100" dirty="0"/>
              <a:t> </a:t>
            </a:r>
            <a:r>
              <a:rPr lang="pt-PT" sz="2100" b="1" dirty="0">
                <a:solidFill>
                  <a:sysClr val="windowText" lastClr="000000"/>
                </a:solidFill>
                <a:highlight>
                  <a:srgbClr val="000000">
                    <a:alpha val="0"/>
                  </a:srgbClr>
                </a:highlight>
              </a:rPr>
              <a:t>M</a:t>
            </a:r>
            <a:r>
              <a:rPr lang="pt-PT" sz="2100" b="1" kern="1200" dirty="0">
                <a:solidFill>
                  <a:sysClr val="windowText" lastClr="000000"/>
                </a:solidFill>
                <a:highlight>
                  <a:srgbClr val="000000">
                    <a:alpha val="0"/>
                  </a:srgbClr>
                </a:highlight>
              </a:rPr>
              <a:t>edicamento</a:t>
            </a:r>
            <a:r>
              <a:rPr lang="pt-PT" sz="2100" dirty="0">
                <a:solidFill>
                  <a:sysClr val="windowText" lastClr="000000"/>
                </a:solidFill>
                <a:highlight>
                  <a:srgbClr val="000000">
                    <a:alpha val="0"/>
                  </a:srgbClr>
                </a:highlight>
              </a:rPr>
              <a:t>: </a:t>
            </a:r>
            <a:r>
              <a:rPr lang="pt-PT" sz="2100" b="1" dirty="0" err="1">
                <a:solidFill>
                  <a:schemeClr val="accent1">
                    <a:lumMod val="75000"/>
                  </a:schemeClr>
                </a:solidFill>
                <a:highlight>
                  <a:srgbClr val="000000">
                    <a:alpha val="0"/>
                  </a:srgbClr>
                </a:highlight>
              </a:rPr>
              <a:t>Sulfadoxina-pirimetamina</a:t>
            </a:r>
            <a:r>
              <a:rPr lang="pt-PT" sz="2100" b="1" dirty="0">
                <a:solidFill>
                  <a:schemeClr val="accent1">
                    <a:lumMod val="75000"/>
                  </a:schemeClr>
                </a:solidFill>
                <a:highlight>
                  <a:srgbClr val="000000">
                    <a:alpha val="0"/>
                  </a:srgbClr>
                </a:highlight>
              </a:rPr>
              <a:t> ou SP e </a:t>
            </a:r>
            <a:r>
              <a:rPr lang="pt-PT" sz="2100" b="1" dirty="0" err="1">
                <a:solidFill>
                  <a:schemeClr val="accent1">
                    <a:lumMod val="75000"/>
                  </a:schemeClr>
                </a:solidFill>
                <a:highlight>
                  <a:srgbClr val="000000">
                    <a:alpha val="0"/>
                  </a:srgbClr>
                </a:highlight>
              </a:rPr>
              <a:t>amodiaquina</a:t>
            </a:r>
            <a:r>
              <a:rPr lang="pt-PT" sz="2100" b="1" dirty="0">
                <a:solidFill>
                  <a:schemeClr val="accent1">
                    <a:lumMod val="75000"/>
                  </a:schemeClr>
                </a:solidFill>
                <a:highlight>
                  <a:srgbClr val="000000">
                    <a:alpha val="0"/>
                  </a:srgbClr>
                </a:highlight>
              </a:rPr>
              <a:t> ou AQ (SPAQ)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PT" sz="2100" b="1" dirty="0">
                <a:solidFill>
                  <a:sysClr val="windowText" lastClr="000000"/>
                </a:solidFill>
                <a:highlight>
                  <a:srgbClr val="000000">
                    <a:alpha val="0"/>
                  </a:srgbClr>
                </a:highlight>
              </a:rPr>
              <a:t>Elegibilidade</a:t>
            </a:r>
            <a:r>
              <a:rPr lang="pt-PT" sz="2100" dirty="0">
                <a:solidFill>
                  <a:sysClr val="windowText" lastClr="000000"/>
                </a:solidFill>
                <a:highlight>
                  <a:srgbClr val="000000">
                    <a:alpha val="0"/>
                  </a:srgbClr>
                </a:highlight>
              </a:rPr>
              <a:t>:</a:t>
            </a:r>
            <a:r>
              <a:rPr lang="pt-PT" sz="2100" kern="1200" dirty="0">
                <a:solidFill>
                  <a:sysClr val="windowText" lastClr="000000"/>
                </a:solidFill>
                <a:highlight>
                  <a:srgbClr val="000000">
                    <a:alpha val="0"/>
                  </a:srgbClr>
                </a:highlight>
              </a:rPr>
              <a:t> </a:t>
            </a:r>
            <a:r>
              <a:rPr lang="pt-PT" sz="2100" kern="1200" dirty="0">
                <a:solidFill>
                  <a:schemeClr val="accent1">
                    <a:lumMod val="75000"/>
                  </a:schemeClr>
                </a:solidFill>
                <a:highlight>
                  <a:srgbClr val="000000">
                    <a:alpha val="0"/>
                  </a:srgbClr>
                </a:highlight>
              </a:rPr>
              <a:t>3 e 59 meses </a:t>
            </a:r>
            <a:endParaRPr lang="pt-PT" sz="2100" dirty="0"/>
          </a:p>
        </p:txBody>
      </p:sp>
      <p:pic>
        <p:nvPicPr>
          <p:cNvPr id="7" name="Picture 6" descr="C:\Users\Albertina Chihale\AppData\Local\Packages\5319275A.WhatsAppDesktop_cv1g1gvanyjgm\TempState\C1670BDA90B9A06961D7C724A6ED8C1C\WhatsApp Image 2024-09-03 at 13.46.21_4f0139b8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t="44045" r="22106" b="14236"/>
          <a:stretch>
            <a:fillRect/>
          </a:stretch>
        </p:blipFill>
        <p:spPr bwMode="auto">
          <a:xfrm>
            <a:off x="9470334" y="3559476"/>
            <a:ext cx="2415794" cy="319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18"/>
          <p:cNvPicPr>
            <a:picLocks noChangeAspect="1"/>
          </p:cNvPicPr>
          <p:nvPr/>
        </p:nvPicPr>
        <p:blipFill rotWithShape="1">
          <a:blip r:embed="rId4"/>
          <a:srcRect r="56760" b="37422"/>
          <a:stretch>
            <a:fillRect/>
          </a:stretch>
        </p:blipFill>
        <p:spPr>
          <a:xfrm>
            <a:off x="9470334" y="774677"/>
            <a:ext cx="2415793" cy="2654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5"/>
          <p:cNvSpPr>
            <a:spLocks noGrp="1"/>
          </p:cNvSpPr>
          <p:nvPr>
            <p:ph type="title"/>
          </p:nvPr>
        </p:nvSpPr>
        <p:spPr>
          <a:xfrm>
            <a:off x="838200" y="44767"/>
            <a:ext cx="11254740" cy="726938"/>
          </a:xfrm>
        </p:spPr>
        <p:txBody>
          <a:bodyPr>
            <a:no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br>
              <a:rPr lang="en-US" sz="4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sz="4000" dirty="0" err="1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Introdução</a:t>
            </a:r>
            <a:r>
              <a:rPr lang="en-US" sz="4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2/2</a:t>
            </a:r>
            <a:br>
              <a:rPr lang="pt-PT" sz="4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</a:br>
            <a:endParaRPr lang="pt-PT" sz="4000" dirty="0">
              <a:solidFill>
                <a:schemeClr val="accent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694517" y="45695"/>
            <a:ext cx="11201474" cy="80460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Plano </a:t>
            </a:r>
            <a:r>
              <a:rPr lang="en-US" sz="4000" dirty="0" err="1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Estratégico</a:t>
            </a:r>
            <a:r>
              <a:rPr lang="en-US" sz="4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 da </a:t>
            </a:r>
            <a:r>
              <a:rPr lang="en-US" sz="4000" dirty="0" err="1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Malária</a:t>
            </a:r>
            <a:r>
              <a:rPr lang="en-US" sz="4000" dirty="0">
                <a:solidFill>
                  <a:schemeClr val="accent2"/>
                </a:solidFill>
                <a:latin typeface="+mn-lt"/>
                <a:ea typeface="MS PGothic" panose="020B0600070205080204" pitchFamily="34" charset="-128"/>
              </a:rPr>
              <a:t> 2023-2030</a:t>
            </a:r>
            <a:endParaRPr lang="pt-PT" sz="4000" dirty="0">
              <a:solidFill>
                <a:schemeClr val="accent2"/>
              </a:solidFill>
              <a:latin typeface="+mn-lt"/>
              <a:ea typeface="MS PGothic" panose="020B0600070205080204" pitchFamily="34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7CFACE1-D34D-224B-ABEA-458F7F871A48}" type="slidenum">
              <a:rPr lang="en-ZA" smtClean="0">
                <a:ea typeface="MS PGothic" panose="020B0600070205080204" pitchFamily="34" charset="-128"/>
              </a:rPr>
              <a:t>6</a:t>
            </a:fld>
            <a:endParaRPr lang="en-ZA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5734" y="2691854"/>
            <a:ext cx="2512909" cy="1789394"/>
            <a:chOff x="853335" y="1735619"/>
            <a:chExt cx="3605845" cy="398397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4049" y="2995356"/>
              <a:ext cx="2635955" cy="2724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442434" y="1735619"/>
              <a:ext cx="3016746" cy="1028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000" b="1" dirty="0"/>
                <a:t>Incidência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53335" y="2368258"/>
              <a:ext cx="622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b="1" dirty="0">
                  <a:solidFill>
                    <a:srgbClr val="002060"/>
                  </a:solidFill>
                  <a:effectLst/>
                  <a:latin typeface="Bauhaus 93" panose="04030905020B02020C02" pitchFamily="82" charset="77"/>
                  <a:ea typeface="Calibri" panose="020F0502020204030204" pitchFamily="34" charset="0"/>
                  <a:cs typeface="Calibri Light" panose="020F0302020204030204" pitchFamily="34" charset="0"/>
                </a:rPr>
                <a:t>392</a:t>
              </a:r>
              <a:endParaRPr lang="pt-PT" b="1" dirty="0">
                <a:solidFill>
                  <a:srgbClr val="002060"/>
                </a:solidFill>
                <a:latin typeface="Bauhaus 93" panose="04030905020B02020C02" pitchFamily="82" charset="77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36894" y="4041281"/>
              <a:ext cx="6222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b="1" dirty="0">
                  <a:solidFill>
                    <a:srgbClr val="002060"/>
                  </a:solidFill>
                  <a:effectLst/>
                  <a:latin typeface="Bauhaus 93" panose="04030905020B02020C02" pitchFamily="82" charset="77"/>
                  <a:ea typeface="Calibri" panose="020F0502020204030204" pitchFamily="34" charset="0"/>
                  <a:cs typeface="Calibri Light" panose="020F0302020204030204" pitchFamily="34" charset="0"/>
                </a:rPr>
                <a:t>216</a:t>
              </a:r>
              <a:endParaRPr lang="pt-PT" b="1" dirty="0">
                <a:solidFill>
                  <a:srgbClr val="002060"/>
                </a:solidFill>
                <a:latin typeface="Bauhaus 93" panose="04030905020B02020C02" pitchFamily="82" charset="77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26845" y="3153655"/>
            <a:ext cx="2678102" cy="2274045"/>
            <a:chOff x="5001495" y="1735620"/>
            <a:chExt cx="4103823" cy="3832291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490" y="3066958"/>
              <a:ext cx="2885550" cy="2500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152790" y="1735620"/>
              <a:ext cx="3952528" cy="1094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3200" b="1" dirty="0"/>
                <a:t>Mortalidade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89519" y="4038049"/>
              <a:ext cx="718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b="1" dirty="0">
                  <a:solidFill>
                    <a:srgbClr val="002060"/>
                  </a:solidFill>
                  <a:latin typeface="Bauhaus 93" panose="04030905020B02020C02" pitchFamily="82" charset="77"/>
                  <a:cs typeface="Calibri Light" panose="020F0302020204030204" pitchFamily="34" charset="0"/>
                </a:rPr>
                <a:t>0,77</a:t>
              </a:r>
              <a:endParaRPr lang="pt-PT" b="1" dirty="0">
                <a:solidFill>
                  <a:srgbClr val="002060"/>
                </a:solidFill>
                <a:latin typeface="Bauhaus 93" panose="04030905020B02020C02" pitchFamily="82" charset="77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01495" y="2520658"/>
              <a:ext cx="3305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b="1" dirty="0">
                  <a:solidFill>
                    <a:srgbClr val="002060"/>
                  </a:solidFill>
                  <a:effectLst/>
                  <a:latin typeface="Bauhaus 93" panose="04030905020B02020C02" pitchFamily="82" charset="77"/>
                  <a:ea typeface="Calibri" panose="020F0502020204030204" pitchFamily="34" charset="0"/>
                  <a:cs typeface="Calibri Light" panose="020F0302020204030204" pitchFamily="34" charset="0"/>
                </a:rPr>
                <a:t>1</a:t>
              </a:r>
              <a:endParaRPr lang="pt-PT" b="1" dirty="0">
                <a:solidFill>
                  <a:srgbClr val="002060"/>
                </a:solidFill>
                <a:latin typeface="Bauhaus 93" panose="04030905020B02020C02" pitchFamily="82" charset="77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405144" y="2788919"/>
            <a:ext cx="3490847" cy="2150759"/>
            <a:chOff x="8519907" y="474817"/>
            <a:chExt cx="3665927" cy="5748628"/>
          </a:xfrm>
        </p:grpSpPr>
        <p:sp>
          <p:nvSpPr>
            <p:cNvPr id="18" name="TextBox 17"/>
            <p:cNvSpPr txBox="1"/>
            <p:nvPr/>
          </p:nvSpPr>
          <p:spPr>
            <a:xfrm>
              <a:off x="8519907" y="474817"/>
              <a:ext cx="3665926" cy="1077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3200" b="1" dirty="0"/>
                <a:t>Eliminar a transmissão local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14575" b="5048"/>
            <a:stretch>
              <a:fillRect/>
            </a:stretch>
          </p:blipFill>
          <p:spPr>
            <a:xfrm>
              <a:off x="8519908" y="2879088"/>
              <a:ext cx="3665926" cy="334435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28342" y="4160090"/>
              <a:ext cx="391176" cy="39117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97799" y="3429000"/>
              <a:ext cx="208046" cy="208046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99547" y="3298004"/>
              <a:ext cx="130996" cy="13099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556" y="883249"/>
            <a:ext cx="3640504" cy="22740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789" y="5659625"/>
            <a:ext cx="11835131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dirty="0">
                <a:effectLst/>
                <a:ea typeface="Calibri" panose="020F0502020204030204" pitchFamily="34" charset="0"/>
              </a:rPr>
              <a:t>PEM 2023-2030 – </a:t>
            </a:r>
            <a:r>
              <a:rPr lang="pt-PT" dirty="0" err="1">
                <a:effectLst/>
                <a:ea typeface="Calibri" panose="020F0502020204030204" pitchFamily="34" charset="0"/>
              </a:rPr>
              <a:t>Objectivo</a:t>
            </a:r>
            <a:r>
              <a:rPr lang="pt-PT" dirty="0">
                <a:effectLst/>
                <a:ea typeface="Calibri" panose="020F0502020204030204" pitchFamily="34" charset="0"/>
              </a:rPr>
              <a:t> 2–Assegurar   que todos os distritos com média-alta transmissão beneficiem de forma atempada de pelo menos uma intervenção de controlo </a:t>
            </a:r>
            <a:r>
              <a:rPr lang="pt-PT" dirty="0" err="1">
                <a:effectLst/>
                <a:ea typeface="Calibri" panose="020F0502020204030204" pitchFamily="34" charset="0"/>
              </a:rPr>
              <a:t>vectorial</a:t>
            </a:r>
            <a:r>
              <a:rPr lang="pt-PT" dirty="0">
                <a:effectLst/>
                <a:ea typeface="Calibri" panose="020F0502020204030204" pitchFamily="34" charset="0"/>
              </a:rPr>
              <a:t> e adicionalmente da </a:t>
            </a:r>
            <a:r>
              <a:rPr lang="pt-PT" dirty="0" err="1">
                <a:effectLst/>
                <a:ea typeface="Calibri" panose="020F0502020204030204" pitchFamily="34" charset="0"/>
              </a:rPr>
              <a:t>quimioprevenção</a:t>
            </a:r>
            <a:r>
              <a:rPr lang="pt-PT" dirty="0">
                <a:effectLst/>
                <a:ea typeface="Calibri" panose="020F0502020204030204" pitchFamily="34" charset="0"/>
              </a:rPr>
              <a:t> e/ou vacina onde for aplicável.</a:t>
            </a:r>
            <a:endParaRPr lang="pt-PT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703482" y="4756109"/>
            <a:ext cx="10245567" cy="884670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ea typeface="Calibri" panose="020F0502020204030204" pitchFamily="34" charset="0"/>
                <a:cs typeface="Calibri" panose="020F0502020204030204" pitchFamily="34" charset="0"/>
              </a:rPr>
              <a:t>QSM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 (Nampula), </a:t>
            </a:r>
            <a:r>
              <a:rPr lang="en-US" sz="2400" dirty="0" err="1">
                <a:ea typeface="Calibri" panose="020F0502020204030204" pitchFamily="34" charset="0"/>
                <a:cs typeface="Calibri" panose="020F0502020204030204" pitchFamily="34" charset="0"/>
              </a:rPr>
              <a:t>ronda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 2022-2023 </a:t>
            </a:r>
            <a:r>
              <a:rPr lang="pt-PT" sz="2400" dirty="0"/>
              <a:t>alcançadas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PT" sz="2400" dirty="0"/>
              <a:t>média por ciclo foi de </a:t>
            </a:r>
            <a:r>
              <a:rPr lang="pt-PT" sz="2400" b="1" dirty="0"/>
              <a:t>1.3 milhões de crianças e  1.4 milhões </a:t>
            </a:r>
            <a:r>
              <a:rPr lang="pt-PT" sz="2400" dirty="0"/>
              <a:t>em 2023-2024 </a:t>
            </a:r>
            <a:endParaRPr lang="pt-BR" sz="2400" dirty="0">
              <a:solidFill>
                <a:schemeClr val="tx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defRPr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01338" y="-44382"/>
            <a:ext cx="11282680" cy="726938"/>
          </a:xfrm>
        </p:spPr>
        <p:txBody>
          <a:bodyPr>
            <a:noAutofit/>
          </a:bodyPr>
          <a:lstStyle/>
          <a:p>
            <a:br>
              <a:rPr lang="en-US" sz="400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sz="400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Implementação da CCU e QSM em Mo</a:t>
            </a:r>
            <a:r>
              <a:rPr lang="en-US" sz="400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  <a:sym typeface="+mn-ea"/>
              </a:rPr>
              <a:t>ç</a:t>
            </a:r>
            <a:r>
              <a:rPr lang="en-US" sz="400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  <a:t>ambique</a:t>
            </a:r>
            <a:br>
              <a:rPr lang="pt-PT" sz="4000">
                <a:solidFill>
                  <a:schemeClr val="accent2"/>
                </a:solidFill>
                <a:latin typeface="+mn-lt"/>
                <a:ea typeface="MS PGothic" panose="020B0600070205080204" pitchFamily="34" charset="-128"/>
                <a:cs typeface="Arial" panose="020B0604020202020204" pitchFamily="34" charset="0"/>
              </a:rPr>
            </a:br>
            <a:endParaRPr lang="pt-PT" sz="4000" dirty="0">
              <a:solidFill>
                <a:schemeClr val="accent2"/>
              </a:solidFill>
              <a:latin typeface="+mn-lt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28582DE-08B1-20B0-737E-026947AFDE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766759"/>
              </p:ext>
            </p:extLst>
          </p:nvPr>
        </p:nvGraphicFramePr>
        <p:xfrm>
          <a:off x="906483" y="1175422"/>
          <a:ext cx="10379034" cy="2865115"/>
        </p:xfrm>
        <a:graphic>
          <a:graphicData uri="http://schemas.openxmlformats.org/drawingml/2006/table">
            <a:tbl>
              <a:tblPr/>
              <a:tblGrid>
                <a:gridCol w="1759768">
                  <a:extLst>
                    <a:ext uri="{9D8B030D-6E8A-4147-A177-3AD203B41FA5}">
                      <a16:colId xmlns:a16="http://schemas.microsoft.com/office/drawing/2014/main" val="1160235358"/>
                    </a:ext>
                  </a:extLst>
                </a:gridCol>
                <a:gridCol w="1292889">
                  <a:extLst>
                    <a:ext uri="{9D8B030D-6E8A-4147-A177-3AD203B41FA5}">
                      <a16:colId xmlns:a16="http://schemas.microsoft.com/office/drawing/2014/main" val="294819640"/>
                    </a:ext>
                  </a:extLst>
                </a:gridCol>
                <a:gridCol w="518977">
                  <a:extLst>
                    <a:ext uri="{9D8B030D-6E8A-4147-A177-3AD203B41FA5}">
                      <a16:colId xmlns:a16="http://schemas.microsoft.com/office/drawing/2014/main" val="1085616531"/>
                    </a:ext>
                  </a:extLst>
                </a:gridCol>
                <a:gridCol w="1635840">
                  <a:extLst>
                    <a:ext uri="{9D8B030D-6E8A-4147-A177-3AD203B41FA5}">
                      <a16:colId xmlns:a16="http://schemas.microsoft.com/office/drawing/2014/main" val="1156118818"/>
                    </a:ext>
                  </a:extLst>
                </a:gridCol>
                <a:gridCol w="646445">
                  <a:extLst>
                    <a:ext uri="{9D8B030D-6E8A-4147-A177-3AD203B41FA5}">
                      <a16:colId xmlns:a16="http://schemas.microsoft.com/office/drawing/2014/main" val="4221518071"/>
                    </a:ext>
                  </a:extLst>
                </a:gridCol>
                <a:gridCol w="1648448">
                  <a:extLst>
                    <a:ext uri="{9D8B030D-6E8A-4147-A177-3AD203B41FA5}">
                      <a16:colId xmlns:a16="http://schemas.microsoft.com/office/drawing/2014/main" val="3689292751"/>
                    </a:ext>
                  </a:extLst>
                </a:gridCol>
                <a:gridCol w="2876667">
                  <a:extLst>
                    <a:ext uri="{9D8B030D-6E8A-4147-A177-3AD203B41FA5}">
                      <a16:colId xmlns:a16="http://schemas.microsoft.com/office/drawing/2014/main" val="3567772193"/>
                    </a:ext>
                  </a:extLst>
                </a:gridCol>
              </a:tblGrid>
              <a:tr h="8444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Campanhas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Cobertura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(Redes)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Cobertura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Agregados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População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Redess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699537"/>
                  </a:ext>
                </a:extLst>
              </a:tr>
              <a:tr h="6735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CCU 2016 -  2017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16,557,818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7,049,894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31,972,626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343323"/>
                  </a:ext>
                </a:extLst>
              </a:tr>
              <a:tr h="6735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CCU 2016 -  2018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17,311,415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7,411,775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32,828,812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Standard, PBO, IG2, Royal Guard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182630"/>
                  </a:ext>
                </a:extLst>
              </a:tr>
              <a:tr h="6735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CCU 2016 -  2019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15,572,747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6,685,128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28,030,945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PBO, IG2,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70369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2640" y="3304724"/>
            <a:ext cx="2800350" cy="511563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rgbClr val="ED7D31"/>
                </a:solidFill>
                <a:effectLst/>
                <a:latin typeface="+mn-lt"/>
                <a:ea typeface="Calibri" panose="020F0502020204030204" pitchFamily="34" charset="0"/>
              </a:rPr>
              <a:t> Posto fixo (PD) CCU</a:t>
            </a:r>
            <a:endParaRPr lang="pt-PT" dirty="0">
              <a:solidFill>
                <a:srgbClr val="ED7D3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310" y="769374"/>
            <a:ext cx="7052147" cy="300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191" y="3747706"/>
            <a:ext cx="6188405" cy="2723408"/>
          </a:xfrm>
          <a:prstGeom prst="rect">
            <a:avLst/>
          </a:prstGeom>
        </p:spPr>
      </p:pic>
      <p:sp>
        <p:nvSpPr>
          <p:cNvPr id="9" name="Title 2"/>
          <p:cNvSpPr txBox="1"/>
          <p:nvPr/>
        </p:nvSpPr>
        <p:spPr>
          <a:xfrm>
            <a:off x="685310" y="6390033"/>
            <a:ext cx="4023849" cy="364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dirty="0">
                <a:solidFill>
                  <a:srgbClr val="ED7D31"/>
                </a:solidFill>
                <a:latin typeface="+mn-lt"/>
                <a:ea typeface="Calibri" panose="020F0502020204030204" pitchFamily="34" charset="0"/>
              </a:rPr>
              <a:t>Porta a porta CCU e QSM</a:t>
            </a:r>
            <a:endParaRPr lang="en-US" dirty="0">
              <a:solidFill>
                <a:srgbClr val="ED7D3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 descr="DSCN92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363" y="687496"/>
            <a:ext cx="2755393" cy="266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 txBox="1"/>
          <p:nvPr/>
        </p:nvSpPr>
        <p:spPr>
          <a:xfrm>
            <a:off x="685310" y="0"/>
            <a:ext cx="11293330" cy="4880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4400" i="0" u="none" strike="noStrike" cap="none" dirty="0" err="1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Implementação</a:t>
            </a:r>
            <a:r>
              <a:rPr lang="en-US" sz="4400" i="0" u="none" strike="noStrike" cap="none" dirty="0">
                <a:solidFill>
                  <a:schemeClr val="accent2"/>
                </a:solidFill>
                <a:latin typeface="+mn-lt"/>
                <a:ea typeface="Arial Black" panose="020B0A04020102020204"/>
                <a:cs typeface="Arial Black" panose="020B0A04020102020204"/>
                <a:sym typeface="Arial Black" panose="020B0A04020102020204"/>
              </a:rPr>
              <a:t> </a:t>
            </a:r>
            <a:r>
              <a:rPr lang="pt-PT" sz="4400" spc="15" dirty="0">
                <a:solidFill>
                  <a:srgbClr val="ED7D3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 fases CCU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89" y="3747706"/>
            <a:ext cx="1928059" cy="257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Albertina Chihale\AppData\Local\Packages\5319275A.WhatsAppDesktop_cv1g1gvanyjgm\TempState\C1670BDA90B9A06961D7C724A6ED8C1C\WhatsApp Image 2024-09-03 at 13.46.21_4f0139b8.jp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7" t="44045" r="22106" b="14236"/>
          <a:stretch>
            <a:fillRect/>
          </a:stretch>
        </p:blipFill>
        <p:spPr bwMode="auto">
          <a:xfrm>
            <a:off x="481404" y="3774104"/>
            <a:ext cx="1868002" cy="2573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-486136" y="1132170"/>
          <a:ext cx="7558268" cy="5157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32652" y="78582"/>
            <a:ext cx="5595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ED7D3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Macroplanificação</a:t>
            </a:r>
            <a:endParaRPr lang="pt-PT" sz="4000" b="1" dirty="0">
              <a:solidFill>
                <a:srgbClr val="ED7D31"/>
              </a:solidFill>
            </a:endParaRPr>
          </a:p>
        </p:txBody>
      </p:sp>
      <p:sp>
        <p:nvSpPr>
          <p:cNvPr id="5" name="Retângulo 6"/>
          <p:cNvSpPr>
            <a:spLocks noChangeArrowheads="1"/>
          </p:cNvSpPr>
          <p:nvPr/>
        </p:nvSpPr>
        <p:spPr bwMode="auto">
          <a:xfrm>
            <a:off x="5937813" y="4473035"/>
            <a:ext cx="6079757" cy="2205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572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latin typeface="+mn-lt"/>
                <a:ea typeface="+mn-ea"/>
              </a:rPr>
              <a:t>Advocacia</a:t>
            </a:r>
            <a:r>
              <a:rPr lang="en-US" altLang="en-US" sz="2000" dirty="0">
                <a:latin typeface="+mn-lt"/>
                <a:ea typeface="+mn-ea"/>
              </a:rPr>
              <a:t> da CCU e QSM</a:t>
            </a:r>
          </a:p>
          <a:p>
            <a:pPr marL="4572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latin typeface="+mn-lt"/>
                <a:ea typeface="+mn-ea"/>
              </a:rPr>
              <a:t>Garantir</a:t>
            </a:r>
            <a:r>
              <a:rPr lang="en-US" altLang="en-US" sz="2000" dirty="0">
                <a:latin typeface="+mn-lt"/>
                <a:ea typeface="+mn-ea"/>
              </a:rPr>
              <a:t> que </a:t>
            </a:r>
            <a:r>
              <a:rPr lang="en-US" altLang="en-US" sz="2000" dirty="0" err="1">
                <a:latin typeface="+mn-lt"/>
                <a:ea typeface="+mn-ea"/>
              </a:rPr>
              <a:t>todos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pontos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necessários</a:t>
            </a:r>
            <a:r>
              <a:rPr lang="en-US" altLang="en-US" sz="2000" dirty="0">
                <a:latin typeface="+mn-lt"/>
                <a:ea typeface="+mn-ea"/>
              </a:rPr>
              <a:t> para o </a:t>
            </a:r>
            <a:r>
              <a:rPr lang="en-US" altLang="en-US" sz="2000" dirty="0" err="1">
                <a:latin typeface="+mn-lt"/>
                <a:ea typeface="+mn-ea"/>
              </a:rPr>
              <a:t>decurso</a:t>
            </a:r>
            <a:r>
              <a:rPr lang="en-US" altLang="en-US" sz="2000" dirty="0">
                <a:latin typeface="+mn-lt"/>
                <a:ea typeface="+mn-ea"/>
              </a:rPr>
              <a:t> normal da </a:t>
            </a:r>
            <a:r>
              <a:rPr lang="en-US" altLang="en-US" sz="2000" dirty="0" err="1">
                <a:latin typeface="+mn-lt"/>
                <a:ea typeface="+mn-ea"/>
              </a:rPr>
              <a:t>campanha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estejam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salvaguardados</a:t>
            </a:r>
            <a:r>
              <a:rPr lang="en-US" altLang="en-US" sz="2000" dirty="0">
                <a:latin typeface="+mn-lt"/>
                <a:ea typeface="+mn-ea"/>
              </a:rPr>
              <a:t>.</a:t>
            </a:r>
          </a:p>
          <a:p>
            <a:pPr marL="457200" algn="just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000" dirty="0" err="1">
                <a:latin typeface="+mn-lt"/>
                <a:ea typeface="+mn-ea"/>
              </a:rPr>
              <a:t>Recolher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informação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chave</a:t>
            </a:r>
            <a:r>
              <a:rPr lang="en-US" altLang="en-US" sz="2000" dirty="0">
                <a:latin typeface="+mn-lt"/>
                <a:ea typeface="+mn-ea"/>
              </a:rPr>
              <a:t> junto dos </a:t>
            </a:r>
            <a:r>
              <a:rPr lang="en-US" altLang="en-US" sz="2000" dirty="0" err="1">
                <a:latin typeface="+mn-lt"/>
                <a:ea typeface="+mn-ea"/>
              </a:rPr>
              <a:t>principais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intervenientes</a:t>
            </a:r>
            <a:r>
              <a:rPr lang="en-US" altLang="en-US" sz="2000" dirty="0">
                <a:latin typeface="+mn-lt"/>
                <a:ea typeface="+mn-ea"/>
              </a:rPr>
              <a:t> da </a:t>
            </a:r>
            <a:r>
              <a:rPr lang="en-US" altLang="en-US" sz="2000" dirty="0" err="1">
                <a:latin typeface="+mn-lt"/>
                <a:ea typeface="+mn-ea"/>
              </a:rPr>
              <a:t>campanha</a:t>
            </a:r>
            <a:r>
              <a:rPr lang="en-US" altLang="en-US" sz="2000" dirty="0">
                <a:latin typeface="+mn-lt"/>
                <a:ea typeface="+mn-ea"/>
              </a:rPr>
              <a:t> para </a:t>
            </a:r>
            <a:r>
              <a:rPr lang="en-US" altLang="en-US" sz="2000" dirty="0" err="1">
                <a:latin typeface="+mn-lt"/>
                <a:ea typeface="+mn-ea"/>
              </a:rPr>
              <a:t>garantir</a:t>
            </a:r>
            <a:r>
              <a:rPr lang="en-US" altLang="en-US" sz="2000" dirty="0">
                <a:latin typeface="+mn-lt"/>
                <a:ea typeface="+mn-ea"/>
              </a:rPr>
              <a:t> o </a:t>
            </a:r>
            <a:r>
              <a:rPr lang="en-US" altLang="en-US" sz="2000" dirty="0" err="1">
                <a:latin typeface="+mn-lt"/>
                <a:ea typeface="+mn-ea"/>
              </a:rPr>
              <a:t>engajamento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nas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lideranças</a:t>
            </a:r>
            <a:r>
              <a:rPr lang="en-US" altLang="en-US" sz="2000" dirty="0">
                <a:latin typeface="+mn-lt"/>
                <a:ea typeface="+mn-ea"/>
              </a:rPr>
              <a:t> </a:t>
            </a:r>
            <a:r>
              <a:rPr lang="en-US" altLang="en-US" sz="2000" dirty="0" err="1">
                <a:latin typeface="+mn-lt"/>
                <a:ea typeface="+mn-ea"/>
              </a:rPr>
              <a:t>locais</a:t>
            </a:r>
            <a:endParaRPr lang="en-US" altLang="en-US" sz="2000" dirty="0">
              <a:latin typeface="+mn-lt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7" r="-1" b="21878"/>
          <a:stretch>
            <a:fillRect/>
          </a:stretch>
        </p:blipFill>
        <p:spPr bwMode="auto">
          <a:xfrm>
            <a:off x="6100640" y="1301681"/>
            <a:ext cx="5921570" cy="3001843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</p:spPr>
      </p:pic>
      <p:sp>
        <p:nvSpPr>
          <p:cNvPr id="8" name="TextBox 7"/>
          <p:cNvSpPr txBox="1"/>
          <p:nvPr/>
        </p:nvSpPr>
        <p:spPr>
          <a:xfrm>
            <a:off x="6445250" y="224790"/>
            <a:ext cx="549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ED7D3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Engajamento</a:t>
            </a:r>
            <a:endParaRPr lang="pt-PT" sz="4000" b="1" dirty="0">
              <a:solidFill>
                <a:srgbClr val="ED7D31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48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1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Dhq4.Or6pU5GVL6hj24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B9slo2Qq6AWV_Jgtof7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6569A75C8B640A429B636000E85B5" ma:contentTypeVersion="20" ma:contentTypeDescription="Create a new document." ma:contentTypeScope="" ma:versionID="d527325e2ee7bdce0bd05e1ee9e5623b">
  <xsd:schema xmlns:xsd="http://www.w3.org/2001/XMLSchema" xmlns:xs="http://www.w3.org/2001/XMLSchema" xmlns:p="http://schemas.microsoft.com/office/2006/metadata/properties" xmlns:ns1="http://schemas.microsoft.com/sharepoint/v3" xmlns:ns2="0896c418-d0c7-4b3f-9503-94f2d6d92524" xmlns:ns3="8996d68b-cedf-4cf6-b0e9-70c42b8b73b5" targetNamespace="http://schemas.microsoft.com/office/2006/metadata/properties" ma:root="true" ma:fieldsID="320b29bbbb1ce865efcdaf5e33f1956b" ns1:_="" ns2:_="" ns3:_="">
    <xsd:import namespace="http://schemas.microsoft.com/sharepoint/v3"/>
    <xsd:import namespace="0896c418-d0c7-4b3f-9503-94f2d6d92524"/>
    <xsd:import namespace="8996d68b-cedf-4cf6-b0e9-70c42b8b73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96c418-d0c7-4b3f-9503-94f2d6d925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14f832c-f6f1-485d-8901-6765a4832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6d68b-cedf-4cf6-b0e9-70c42b8b73b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c1ba3fe-9f63-4ca0-88c5-1ae13fb4517c}" ma:internalName="TaxCatchAll" ma:showField="CatchAllData" ma:web="8996d68b-cedf-4cf6-b0e9-70c42b8b73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0896c418-d0c7-4b3f-9503-94f2d6d92524">
      <Terms xmlns="http://schemas.microsoft.com/office/infopath/2007/PartnerControls"/>
    </lcf76f155ced4ddcb4097134ff3c332f>
    <TaxCatchAll xmlns="8996d68b-cedf-4cf6-b0e9-70c42b8b73b5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6EF6BB8-2FDA-4684-AF95-3E748DE6BF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82DCC5-32E7-44DE-8B36-5D2092ED52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896c418-d0c7-4b3f-9503-94f2d6d92524"/>
    <ds:schemaRef ds:uri="8996d68b-cedf-4cf6-b0e9-70c42b8b73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A95E13F-D24B-4BF5-BA37-D5CB7A8A25FA}">
  <ds:schemaRefs>
    <ds:schemaRef ds:uri="http://schemas.microsoft.com/sharepoint/v3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0896c418-d0c7-4b3f-9503-94f2d6d92524"/>
    <ds:schemaRef ds:uri="8996d68b-cedf-4cf6-b0e9-70c42b8b73b5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2240</Words>
  <Application>Microsoft Office PowerPoint</Application>
  <PresentationFormat>Widescreen</PresentationFormat>
  <Paragraphs>366</Paragraphs>
  <Slides>22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MS PGothic</vt:lpstr>
      <vt:lpstr>Arial</vt:lpstr>
      <vt:lpstr>Arial Black</vt:lpstr>
      <vt:lpstr>Bauhaus 93</vt:lpstr>
      <vt:lpstr>Calibri</vt:lpstr>
      <vt:lpstr>Calibri Light</vt:lpstr>
      <vt:lpstr>Century Gothic</vt:lpstr>
      <vt:lpstr>Courier New</vt:lpstr>
      <vt:lpstr>Noto Sans Symbols</vt:lpstr>
      <vt:lpstr>Times New Roman</vt:lpstr>
      <vt:lpstr>Wingdings</vt:lpstr>
      <vt:lpstr>Office Theme</vt:lpstr>
      <vt:lpstr>think-cell Slide</vt:lpstr>
      <vt:lpstr>Coordenação das Campanhas de Cobertura Universal de Redes Mosquiteiras (CCU) e Quimioprevenção Sazonal da Malária (QSM) </vt:lpstr>
      <vt:lpstr>Conteúdo</vt:lpstr>
      <vt:lpstr>Objectivos da apresentação</vt:lpstr>
      <vt:lpstr>Introdução 1/2 </vt:lpstr>
      <vt:lpstr> Introdução 2/2 </vt:lpstr>
      <vt:lpstr>Plano Estratégico da Malária 2023-2030</vt:lpstr>
      <vt:lpstr> Implementação da CCU e QSM em Moçambique </vt:lpstr>
      <vt:lpstr> Posto fixo (PD) CCU</vt:lpstr>
      <vt:lpstr>PowerPoint Presentation</vt:lpstr>
      <vt:lpstr>Microplanificação </vt:lpstr>
      <vt:lpstr>Formações dos monitores locais, Fieis de Armazem e equipas de registo e distribuição</vt:lpstr>
      <vt:lpstr>Lançamento e Distribuição da CCU de RTI 2022-2023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Responsabilidades dos parceiros durante a CCU</vt:lpstr>
      <vt:lpstr>Fluxo de pagamento de serviços a nivel distrital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PNCM</dc:creator>
  <cp:keywords>PNCM</cp:keywords>
  <cp:lastModifiedBy>Elena Colman</cp:lastModifiedBy>
  <cp:revision>341</cp:revision>
  <dcterms:created xsi:type="dcterms:W3CDTF">2022-10-21T07:26:00Z</dcterms:created>
  <dcterms:modified xsi:type="dcterms:W3CDTF">2025-08-26T16:25:00Z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423DD0A87AC4440F8190A23ED0017574_13</vt:lpwstr>
  </property>
  <property fmtid="{D5CDD505-2E9C-101B-9397-08002B2CF9AE}" pid="3" name="KSOProductBuildVer">
    <vt:lpwstr>1033-12.2.0.18199</vt:lpwstr>
  </property>
  <property fmtid="{D5CDD505-2E9C-101B-9397-08002B2CF9AE}" pid="4" name="MSIP_Label_caf3f7fd-5cd4-4287-9002-aceb9af13c42_Enabled">
    <vt:lpwstr>true</vt:lpwstr>
  </property>
  <property fmtid="{D5CDD505-2E9C-101B-9397-08002B2CF9AE}" pid="5" name="MSIP_Label_caf3f7fd-5cd4-4287-9002-aceb9af13c42_SetDate">
    <vt:lpwstr>2025-08-26T16:24:59Z</vt:lpwstr>
  </property>
  <property fmtid="{D5CDD505-2E9C-101B-9397-08002B2CF9AE}" pid="6" name="MSIP_Label_caf3f7fd-5cd4-4287-9002-aceb9af13c42_Method">
    <vt:lpwstr>Privileged</vt:lpwstr>
  </property>
  <property fmtid="{D5CDD505-2E9C-101B-9397-08002B2CF9AE}" pid="7" name="MSIP_Label_caf3f7fd-5cd4-4287-9002-aceb9af13c42_Name">
    <vt:lpwstr>Public</vt:lpwstr>
  </property>
  <property fmtid="{D5CDD505-2E9C-101B-9397-08002B2CF9AE}" pid="8" name="MSIP_Label_caf3f7fd-5cd4-4287-9002-aceb9af13c42_SiteId">
    <vt:lpwstr>a2b53be5-734e-4e6c-ab0d-d184f60fd917</vt:lpwstr>
  </property>
  <property fmtid="{D5CDD505-2E9C-101B-9397-08002B2CF9AE}" pid="9" name="MSIP_Label_caf3f7fd-5cd4-4287-9002-aceb9af13c42_ActionId">
    <vt:lpwstr>83cb363f-69cb-4930-9f7f-24a4a07aeae5</vt:lpwstr>
  </property>
  <property fmtid="{D5CDD505-2E9C-101B-9397-08002B2CF9AE}" pid="10" name="MSIP_Label_caf3f7fd-5cd4-4287-9002-aceb9af13c42_ContentBits">
    <vt:lpwstr>2</vt:lpwstr>
  </property>
  <property fmtid="{D5CDD505-2E9C-101B-9397-08002B2CF9AE}" pid="11" name="MSIP_Label_caf3f7fd-5cd4-4287-9002-aceb9af13c42_Tag">
    <vt:lpwstr>10, 0, 1, 1</vt:lpwstr>
  </property>
  <property fmtid="{D5CDD505-2E9C-101B-9397-08002B2CF9AE}" pid="12" name="ClassificationContentMarkingFooterLocations">
    <vt:lpwstr>Office Theme:10</vt:lpwstr>
  </property>
  <property fmtid="{D5CDD505-2E9C-101B-9397-08002B2CF9AE}" pid="13" name="ClassificationContentMarkingFooterText">
    <vt:lpwstr>Public</vt:lpwstr>
  </property>
</Properties>
</file>